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67" r:id="rId8"/>
    <p:sldId id="269" r:id="rId9"/>
    <p:sldId id="268" r:id="rId10"/>
    <p:sldId id="271" r:id="rId11"/>
    <p:sldId id="259" r:id="rId12"/>
    <p:sldId id="270" r:id="rId13"/>
    <p:sldId id="272" r:id="rId14"/>
    <p:sldId id="260" r:id="rId15"/>
    <p:sldId id="261" r:id="rId16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/>
  </p:normalViewPr>
  <p:slideViewPr>
    <p:cSldViewPr snapToGrid="0">
      <p:cViewPr>
        <p:scale>
          <a:sx n="100" d="100"/>
          <a:sy n="100" d="100"/>
        </p:scale>
        <p:origin x="78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2DF38-9D1A-40C7-A08E-9401877479D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EB08331-C1DF-480C-92A8-282C8C294E4B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6DE6F0A0-9D70-4E26-9C06-BFD629DC80E3}" type="parTrans" cxnId="{2E45646D-C617-46AA-B98C-515F42A81877}">
      <dgm:prSet/>
      <dgm:spPr/>
      <dgm:t>
        <a:bodyPr/>
        <a:lstStyle/>
        <a:p>
          <a:endParaRPr lang="fr-FR"/>
        </a:p>
      </dgm:t>
    </dgm:pt>
    <dgm:pt modelId="{B3A7D561-5BFC-402C-B4C3-5879DE955AE7}" type="sibTrans" cxnId="{2E45646D-C617-46AA-B98C-515F42A81877}">
      <dgm:prSet/>
      <dgm:spPr/>
      <dgm:t>
        <a:bodyPr/>
        <a:lstStyle/>
        <a:p>
          <a:endParaRPr lang="fr-FR"/>
        </a:p>
      </dgm:t>
    </dgm:pt>
    <dgm:pt modelId="{0E5E4336-8FF2-4060-81BC-03491450C6C9}">
      <dgm:prSet phldrT="[Texte]"/>
      <dgm:spPr/>
      <dgm:t>
        <a:bodyPr/>
        <a:lstStyle/>
        <a:p>
          <a:r>
            <a:rPr lang="fr-FR" dirty="0"/>
            <a:t>2-3</a:t>
          </a:r>
        </a:p>
      </dgm:t>
    </dgm:pt>
    <dgm:pt modelId="{0F324B09-5EC8-411F-8444-6EC2F74F19C2}" type="parTrans" cxnId="{25CCE9A4-661E-4C6C-9B2C-F5164625770C}">
      <dgm:prSet/>
      <dgm:spPr/>
      <dgm:t>
        <a:bodyPr/>
        <a:lstStyle/>
        <a:p>
          <a:endParaRPr lang="fr-FR"/>
        </a:p>
      </dgm:t>
    </dgm:pt>
    <dgm:pt modelId="{11182091-85EC-4E18-A4C5-712BBEF396E9}" type="sibTrans" cxnId="{25CCE9A4-661E-4C6C-9B2C-F5164625770C}">
      <dgm:prSet/>
      <dgm:spPr/>
      <dgm:t>
        <a:bodyPr/>
        <a:lstStyle/>
        <a:p>
          <a:endParaRPr lang="fr-FR"/>
        </a:p>
      </dgm:t>
    </dgm:pt>
    <dgm:pt modelId="{3B822C97-5E33-47DD-8877-6C92E62BC1CD}">
      <dgm:prSet phldrT="[Texte]"/>
      <dgm:spPr/>
      <dgm:t>
        <a:bodyPr/>
        <a:lstStyle/>
        <a:p>
          <a:r>
            <a:rPr lang="fr-FR" dirty="0"/>
            <a:t>4</a:t>
          </a:r>
        </a:p>
      </dgm:t>
    </dgm:pt>
    <dgm:pt modelId="{153BF2B1-5867-4BE4-896F-1612B2D307FF}" type="parTrans" cxnId="{0B36AC5B-922C-4EAE-B6EB-F4402B09F5CA}">
      <dgm:prSet/>
      <dgm:spPr/>
      <dgm:t>
        <a:bodyPr/>
        <a:lstStyle/>
        <a:p>
          <a:endParaRPr lang="fr-FR"/>
        </a:p>
      </dgm:t>
    </dgm:pt>
    <dgm:pt modelId="{20566D0C-B523-4BCE-9B3E-0AF6AEE5814A}" type="sibTrans" cxnId="{0B36AC5B-922C-4EAE-B6EB-F4402B09F5CA}">
      <dgm:prSet/>
      <dgm:spPr/>
      <dgm:t>
        <a:bodyPr/>
        <a:lstStyle/>
        <a:p>
          <a:endParaRPr lang="fr-FR"/>
        </a:p>
      </dgm:t>
    </dgm:pt>
    <dgm:pt modelId="{221C0B6F-68F4-4AE0-B6F6-1E311F5FECDA}">
      <dgm:prSet phldrT="[Texte]"/>
      <dgm:spPr/>
      <dgm:t>
        <a:bodyPr/>
        <a:lstStyle/>
        <a:p>
          <a:r>
            <a:rPr lang="fr-FR" dirty="0"/>
            <a:t>5</a:t>
          </a:r>
        </a:p>
      </dgm:t>
    </dgm:pt>
    <dgm:pt modelId="{98670208-7268-4D62-83E2-420A58633FE9}" type="parTrans" cxnId="{13D67BA5-889F-41CA-B295-A05ED3AA75DF}">
      <dgm:prSet/>
      <dgm:spPr/>
      <dgm:t>
        <a:bodyPr/>
        <a:lstStyle/>
        <a:p>
          <a:endParaRPr lang="fr-FR"/>
        </a:p>
      </dgm:t>
    </dgm:pt>
    <dgm:pt modelId="{282C28F0-D027-4184-B8AD-3604611AC816}" type="sibTrans" cxnId="{13D67BA5-889F-41CA-B295-A05ED3AA75DF}">
      <dgm:prSet/>
      <dgm:spPr/>
      <dgm:t>
        <a:bodyPr/>
        <a:lstStyle/>
        <a:p>
          <a:endParaRPr lang="fr-FR"/>
        </a:p>
      </dgm:t>
    </dgm:pt>
    <dgm:pt modelId="{85DE8EB7-ABFD-408C-960F-9E79E42A7A62}">
      <dgm:prSet phldrT="[Texte]"/>
      <dgm:spPr/>
      <dgm:t>
        <a:bodyPr/>
        <a:lstStyle/>
        <a:p>
          <a:r>
            <a:rPr lang="fr-FR" dirty="0"/>
            <a:t>6</a:t>
          </a:r>
        </a:p>
      </dgm:t>
    </dgm:pt>
    <dgm:pt modelId="{29EE4BB4-3BBC-4B61-8797-5C44DDFC19C1}" type="parTrans" cxnId="{088C5A64-2003-4DC2-8A29-C575BA01D8C7}">
      <dgm:prSet/>
      <dgm:spPr/>
      <dgm:t>
        <a:bodyPr/>
        <a:lstStyle/>
        <a:p>
          <a:endParaRPr lang="fr-FR"/>
        </a:p>
      </dgm:t>
    </dgm:pt>
    <dgm:pt modelId="{8EA666A7-55E1-4907-BA7E-986FCB3BCE4F}" type="sibTrans" cxnId="{088C5A64-2003-4DC2-8A29-C575BA01D8C7}">
      <dgm:prSet/>
      <dgm:spPr/>
      <dgm:t>
        <a:bodyPr/>
        <a:lstStyle/>
        <a:p>
          <a:endParaRPr lang="fr-FR"/>
        </a:p>
      </dgm:t>
    </dgm:pt>
    <dgm:pt modelId="{44AEC970-BE7C-45BB-BD96-7CDDF150398D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603615A6-55BA-4E35-8A40-5113A68FCC60}" type="parTrans" cxnId="{9A9B1372-DB13-41D7-9246-F258745C7173}">
      <dgm:prSet/>
      <dgm:spPr/>
      <dgm:t>
        <a:bodyPr/>
        <a:lstStyle/>
        <a:p>
          <a:endParaRPr lang="fr-FR"/>
        </a:p>
      </dgm:t>
    </dgm:pt>
    <dgm:pt modelId="{C833646C-73FF-4250-994E-6DD8216BE3F6}" type="sibTrans" cxnId="{9A9B1372-DB13-41D7-9246-F258745C7173}">
      <dgm:prSet/>
      <dgm:spPr/>
      <dgm:t>
        <a:bodyPr/>
        <a:lstStyle/>
        <a:p>
          <a:endParaRPr lang="fr-FR"/>
        </a:p>
      </dgm:t>
    </dgm:pt>
    <dgm:pt modelId="{E2146399-EE04-458B-8E25-E62154777E85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81CB6DBC-30F4-41DE-A8DA-3C4D0AE774E9}" type="parTrans" cxnId="{3FE83526-907C-4833-A34F-BA770FAE4CB8}">
      <dgm:prSet/>
      <dgm:spPr/>
      <dgm:t>
        <a:bodyPr/>
        <a:lstStyle/>
        <a:p>
          <a:endParaRPr lang="fr-FR"/>
        </a:p>
      </dgm:t>
    </dgm:pt>
    <dgm:pt modelId="{7E346062-4C28-4467-BB96-4A4FCDB93CE7}" type="sibTrans" cxnId="{3FE83526-907C-4833-A34F-BA770FAE4CB8}">
      <dgm:prSet/>
      <dgm:spPr/>
      <dgm:t>
        <a:bodyPr/>
        <a:lstStyle/>
        <a:p>
          <a:endParaRPr lang="fr-FR"/>
        </a:p>
      </dgm:t>
    </dgm:pt>
    <dgm:pt modelId="{0DD5204B-0FF7-4700-A068-3749A4F1D181}">
      <dgm:prSet phldrT="[Texte]"/>
      <dgm:spPr/>
      <dgm:t>
        <a:bodyPr/>
        <a:lstStyle/>
        <a:p>
          <a:r>
            <a:rPr lang="fr-FR" dirty="0"/>
            <a:t>Comment bien utiliser l’informatique au collège ? </a:t>
          </a:r>
        </a:p>
      </dgm:t>
    </dgm:pt>
    <dgm:pt modelId="{CF61479B-0F82-478C-A314-FBCDA0055270}" type="parTrans" cxnId="{BB2F2759-7D02-463E-AA9A-76161135D71D}">
      <dgm:prSet/>
      <dgm:spPr/>
      <dgm:t>
        <a:bodyPr/>
        <a:lstStyle/>
        <a:p>
          <a:endParaRPr lang="fr-FR"/>
        </a:p>
      </dgm:t>
    </dgm:pt>
    <dgm:pt modelId="{5C1B2FC6-D9C2-4EB5-A51D-ED45C6D697B0}" type="sibTrans" cxnId="{BB2F2759-7D02-463E-AA9A-76161135D71D}">
      <dgm:prSet/>
      <dgm:spPr/>
      <dgm:t>
        <a:bodyPr/>
        <a:lstStyle/>
        <a:p>
          <a:endParaRPr lang="fr-FR"/>
        </a:p>
      </dgm:t>
    </dgm:pt>
    <dgm:pt modelId="{A02CBC55-62C7-47E2-88E9-67083159C051}">
      <dgm:prSet/>
      <dgm:spPr/>
      <dgm:t>
        <a:bodyPr/>
        <a:lstStyle/>
        <a:p>
          <a:r>
            <a:rPr lang="fr-FR" dirty="0"/>
            <a:t>Comment choisir ma trottinette électrique ?</a:t>
          </a:r>
        </a:p>
      </dgm:t>
    </dgm:pt>
    <dgm:pt modelId="{35AAFA4F-2055-4708-9063-087F701AAB18}" type="parTrans" cxnId="{C6D28E5F-CEC4-4C42-A905-44ED7865B31F}">
      <dgm:prSet/>
      <dgm:spPr/>
      <dgm:t>
        <a:bodyPr/>
        <a:lstStyle/>
        <a:p>
          <a:endParaRPr lang="fr-FR"/>
        </a:p>
      </dgm:t>
    </dgm:pt>
    <dgm:pt modelId="{093EFEBA-5114-409A-A94C-717BF1E73472}" type="sibTrans" cxnId="{C6D28E5F-CEC4-4C42-A905-44ED7865B31F}">
      <dgm:prSet/>
      <dgm:spPr/>
      <dgm:t>
        <a:bodyPr/>
        <a:lstStyle/>
        <a:p>
          <a:endParaRPr lang="fr-FR"/>
        </a:p>
      </dgm:t>
    </dgm:pt>
    <dgm:pt modelId="{D841352C-17E5-41C1-9FEC-E09D938B110B}">
      <dgm:prSet/>
      <dgm:spPr/>
      <dgm:t>
        <a:bodyPr/>
        <a:lstStyle/>
        <a:p>
          <a:r>
            <a:rPr lang="fr-FR" dirty="0"/>
            <a:t>Comment fonctionne ma trottinette électrique ?</a:t>
          </a:r>
        </a:p>
      </dgm:t>
    </dgm:pt>
    <dgm:pt modelId="{7A0320CD-C54E-4F14-9ED9-D27C01B8376A}" type="parTrans" cxnId="{4D6D5E70-61CB-46F7-94EB-9D62D757D62F}">
      <dgm:prSet/>
      <dgm:spPr/>
      <dgm:t>
        <a:bodyPr/>
        <a:lstStyle/>
        <a:p>
          <a:endParaRPr lang="fr-FR"/>
        </a:p>
      </dgm:t>
    </dgm:pt>
    <dgm:pt modelId="{F60E5D46-0504-4FA1-8488-539BEFDB1CD0}" type="sibTrans" cxnId="{4D6D5E70-61CB-46F7-94EB-9D62D757D62F}">
      <dgm:prSet/>
      <dgm:spPr/>
      <dgm:t>
        <a:bodyPr/>
        <a:lstStyle/>
        <a:p>
          <a:endParaRPr lang="fr-FR"/>
        </a:p>
      </dgm:t>
    </dgm:pt>
    <dgm:pt modelId="{8C59D7F8-D412-4C5D-8C61-6CE0AD6850CF}">
      <dgm:prSet/>
      <dgm:spPr/>
      <dgm:t>
        <a:bodyPr/>
        <a:lstStyle/>
        <a:p>
          <a:r>
            <a:rPr lang="fr-FR" dirty="0"/>
            <a:t>Comment approvisionner les villages isolés ?</a:t>
          </a:r>
        </a:p>
      </dgm:t>
    </dgm:pt>
    <dgm:pt modelId="{4BCE2D48-E515-4053-9D8C-A136AC6125C7}" type="parTrans" cxnId="{D6D81081-4572-4685-B334-389E37E8F357}">
      <dgm:prSet/>
      <dgm:spPr/>
      <dgm:t>
        <a:bodyPr/>
        <a:lstStyle/>
        <a:p>
          <a:endParaRPr lang="fr-FR"/>
        </a:p>
      </dgm:t>
    </dgm:pt>
    <dgm:pt modelId="{316EE420-F5B7-4086-90DD-6F75F33EAA9D}" type="sibTrans" cxnId="{D6D81081-4572-4685-B334-389E37E8F357}">
      <dgm:prSet/>
      <dgm:spPr/>
      <dgm:t>
        <a:bodyPr/>
        <a:lstStyle/>
        <a:p>
          <a:endParaRPr lang="fr-FR"/>
        </a:p>
      </dgm:t>
    </dgm:pt>
    <dgm:pt modelId="{C0112096-7551-47B5-952D-C36CF4621419}">
      <dgm:prSet/>
      <dgm:spPr/>
      <dgm:t>
        <a:bodyPr/>
        <a:lstStyle/>
        <a:p>
          <a:r>
            <a:rPr lang="fr-FR" dirty="0"/>
            <a:t>Faut-il réparer ma trottinette ?</a:t>
          </a:r>
        </a:p>
      </dgm:t>
    </dgm:pt>
    <dgm:pt modelId="{98CB5D57-8975-4CE0-93BD-7DECA7A97C49}" type="parTrans" cxnId="{C485B0B7-87E8-4460-91E7-E6B1C233C642}">
      <dgm:prSet/>
      <dgm:spPr/>
      <dgm:t>
        <a:bodyPr/>
        <a:lstStyle/>
        <a:p>
          <a:endParaRPr lang="fr-FR"/>
        </a:p>
      </dgm:t>
    </dgm:pt>
    <dgm:pt modelId="{5594953D-C371-42D3-A8D1-1A2FB88666DE}" type="sibTrans" cxnId="{C485B0B7-87E8-4460-91E7-E6B1C233C642}">
      <dgm:prSet/>
      <dgm:spPr/>
      <dgm:t>
        <a:bodyPr/>
        <a:lstStyle/>
        <a:p>
          <a:endParaRPr lang="fr-FR"/>
        </a:p>
      </dgm:t>
    </dgm:pt>
    <dgm:pt modelId="{E10BFF8F-8876-42DC-9D8A-E951E6E6CFDE}">
      <dgm:prSet/>
      <dgm:spPr/>
      <dgm:t>
        <a:bodyPr/>
        <a:lstStyle/>
        <a:p>
          <a:r>
            <a:rPr lang="fr-FR" dirty="0"/>
            <a:t>Comment installer une caméra sportive sur ma trottinette ?</a:t>
          </a:r>
        </a:p>
      </dgm:t>
    </dgm:pt>
    <dgm:pt modelId="{74132ED1-1127-47FD-94E8-EA329343DCE8}" type="parTrans" cxnId="{445759D5-62FB-490E-A847-57EA4BC7A4FF}">
      <dgm:prSet/>
      <dgm:spPr/>
      <dgm:t>
        <a:bodyPr/>
        <a:lstStyle/>
        <a:p>
          <a:endParaRPr lang="fr-FR"/>
        </a:p>
      </dgm:t>
    </dgm:pt>
    <dgm:pt modelId="{3F203C00-B648-4D10-8007-5B5D1ABF102D}" type="sibTrans" cxnId="{445759D5-62FB-490E-A847-57EA4BC7A4FF}">
      <dgm:prSet/>
      <dgm:spPr/>
      <dgm:t>
        <a:bodyPr/>
        <a:lstStyle/>
        <a:p>
          <a:endParaRPr lang="fr-FR"/>
        </a:p>
      </dgm:t>
    </dgm:pt>
    <dgm:pt modelId="{B8D23F2F-C75F-4A2C-B153-08FC0E3C9B3B}">
      <dgm:prSet/>
      <dgm:spPr/>
      <dgm:t>
        <a:bodyPr/>
        <a:lstStyle/>
        <a:p>
          <a:r>
            <a:rPr lang="fr-FR" dirty="0"/>
            <a:t>Notre support est-il efficace ?</a:t>
          </a:r>
        </a:p>
      </dgm:t>
    </dgm:pt>
    <dgm:pt modelId="{C362323C-1090-497E-9E43-4FECA82537CA}" type="parTrans" cxnId="{8275E6F0-DAAF-4504-86AB-02EECFACD518}">
      <dgm:prSet/>
      <dgm:spPr/>
      <dgm:t>
        <a:bodyPr/>
        <a:lstStyle/>
        <a:p>
          <a:endParaRPr lang="fr-FR"/>
        </a:p>
      </dgm:t>
    </dgm:pt>
    <dgm:pt modelId="{D271DDEA-14BC-4255-98AC-A4B462768836}" type="sibTrans" cxnId="{8275E6F0-DAAF-4504-86AB-02EECFACD518}">
      <dgm:prSet/>
      <dgm:spPr/>
      <dgm:t>
        <a:bodyPr/>
        <a:lstStyle/>
        <a:p>
          <a:endParaRPr lang="fr-FR"/>
        </a:p>
      </dgm:t>
    </dgm:pt>
    <dgm:pt modelId="{00013634-988D-45F6-96C0-2B87249C3778}">
      <dgm:prSet/>
      <dgm:spPr/>
      <dgm:t>
        <a:bodyPr/>
        <a:lstStyle/>
        <a:p>
          <a:r>
            <a:rPr lang="fr-FR" dirty="0"/>
            <a:t>Comment me rafraîchir ?</a:t>
          </a:r>
        </a:p>
      </dgm:t>
    </dgm:pt>
    <dgm:pt modelId="{91E69C5A-7A14-41D0-BB23-0B6781237CF4}" type="parTrans" cxnId="{37C726A8-FDEF-4608-BBAB-E1F9E2157CB2}">
      <dgm:prSet/>
      <dgm:spPr/>
      <dgm:t>
        <a:bodyPr/>
        <a:lstStyle/>
        <a:p>
          <a:endParaRPr lang="fr-FR"/>
        </a:p>
      </dgm:t>
    </dgm:pt>
    <dgm:pt modelId="{8B7939E9-BCF3-4E6E-AFFD-68B414B2CF74}" type="sibTrans" cxnId="{37C726A8-FDEF-4608-BBAB-E1F9E2157CB2}">
      <dgm:prSet/>
      <dgm:spPr/>
      <dgm:t>
        <a:bodyPr/>
        <a:lstStyle/>
        <a:p>
          <a:endParaRPr lang="fr-FR"/>
        </a:p>
      </dgm:t>
    </dgm:pt>
    <dgm:pt modelId="{FF5F0F89-CCA3-46EC-9504-EBDA96629818}" type="pres">
      <dgm:prSet presAssocID="{C5F2DF38-9D1A-40C7-A08E-9401877479D1}" presName="linearFlow" presStyleCnt="0">
        <dgm:presLayoutVars>
          <dgm:dir/>
          <dgm:animLvl val="lvl"/>
          <dgm:resizeHandles val="exact"/>
        </dgm:presLayoutVars>
      </dgm:prSet>
      <dgm:spPr/>
    </dgm:pt>
    <dgm:pt modelId="{2E071F02-F716-44C4-BD1F-6A27F91B6954}" type="pres">
      <dgm:prSet presAssocID="{7EB08331-C1DF-480C-92A8-282C8C294E4B}" presName="composite" presStyleCnt="0"/>
      <dgm:spPr/>
    </dgm:pt>
    <dgm:pt modelId="{F9A7D846-8911-4186-911E-7C47B74E3F27}" type="pres">
      <dgm:prSet presAssocID="{7EB08331-C1DF-480C-92A8-282C8C294E4B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4EF1B01A-56DF-41E4-91EC-0F5E0C76E813}" type="pres">
      <dgm:prSet presAssocID="{7EB08331-C1DF-480C-92A8-282C8C294E4B}" presName="descendantText" presStyleLbl="alignAcc1" presStyleIdx="0" presStyleCnt="7">
        <dgm:presLayoutVars>
          <dgm:bulletEnabled val="1"/>
        </dgm:presLayoutVars>
      </dgm:prSet>
      <dgm:spPr/>
    </dgm:pt>
    <dgm:pt modelId="{9E11AC59-1482-4395-8649-E09358BC4DA7}" type="pres">
      <dgm:prSet presAssocID="{B3A7D561-5BFC-402C-B4C3-5879DE955AE7}" presName="sp" presStyleCnt="0"/>
      <dgm:spPr/>
    </dgm:pt>
    <dgm:pt modelId="{3F222602-C579-4D7C-8CA0-032E42FA80CD}" type="pres">
      <dgm:prSet presAssocID="{0E5E4336-8FF2-4060-81BC-03491450C6C9}" presName="composite" presStyleCnt="0"/>
      <dgm:spPr/>
    </dgm:pt>
    <dgm:pt modelId="{61BFD5D8-2255-4881-BB9D-F027CD463097}" type="pres">
      <dgm:prSet presAssocID="{0E5E4336-8FF2-4060-81BC-03491450C6C9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077EFC65-9E2F-41A9-A542-FC895963CB15}" type="pres">
      <dgm:prSet presAssocID="{0E5E4336-8FF2-4060-81BC-03491450C6C9}" presName="descendantText" presStyleLbl="alignAcc1" presStyleIdx="1" presStyleCnt="7">
        <dgm:presLayoutVars>
          <dgm:bulletEnabled val="1"/>
        </dgm:presLayoutVars>
      </dgm:prSet>
      <dgm:spPr/>
    </dgm:pt>
    <dgm:pt modelId="{44418F33-EF1B-41EA-B259-87F7EEE52261}" type="pres">
      <dgm:prSet presAssocID="{11182091-85EC-4E18-A4C5-712BBEF396E9}" presName="sp" presStyleCnt="0"/>
      <dgm:spPr/>
    </dgm:pt>
    <dgm:pt modelId="{64263F11-F0D0-4F84-8FC2-B0099A2B2BBA}" type="pres">
      <dgm:prSet presAssocID="{3B822C97-5E33-47DD-8877-6C92E62BC1CD}" presName="composite" presStyleCnt="0"/>
      <dgm:spPr/>
    </dgm:pt>
    <dgm:pt modelId="{ABA51AE1-6405-4769-AC79-1E9D96CAA47C}" type="pres">
      <dgm:prSet presAssocID="{3B822C97-5E33-47DD-8877-6C92E62BC1CD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CFB7D951-A4CD-455E-8BD5-BF6FD1F9B2D4}" type="pres">
      <dgm:prSet presAssocID="{3B822C97-5E33-47DD-8877-6C92E62BC1CD}" presName="descendantText" presStyleLbl="alignAcc1" presStyleIdx="2" presStyleCnt="7">
        <dgm:presLayoutVars>
          <dgm:bulletEnabled val="1"/>
        </dgm:presLayoutVars>
      </dgm:prSet>
      <dgm:spPr/>
    </dgm:pt>
    <dgm:pt modelId="{78FB6EC2-6171-4525-9B7A-7C653938074B}" type="pres">
      <dgm:prSet presAssocID="{20566D0C-B523-4BCE-9B3E-0AF6AEE5814A}" presName="sp" presStyleCnt="0"/>
      <dgm:spPr/>
    </dgm:pt>
    <dgm:pt modelId="{9EF3E0C3-08F7-4D15-946B-E7CEB494CE13}" type="pres">
      <dgm:prSet presAssocID="{221C0B6F-68F4-4AE0-B6F6-1E311F5FECDA}" presName="composite" presStyleCnt="0"/>
      <dgm:spPr/>
    </dgm:pt>
    <dgm:pt modelId="{72956262-AF78-4A99-969D-77BA2B01B681}" type="pres">
      <dgm:prSet presAssocID="{221C0B6F-68F4-4AE0-B6F6-1E311F5FECDA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E9311069-2F50-4DD0-9505-9396198F4700}" type="pres">
      <dgm:prSet presAssocID="{221C0B6F-68F4-4AE0-B6F6-1E311F5FECDA}" presName="descendantText" presStyleLbl="alignAcc1" presStyleIdx="3" presStyleCnt="7">
        <dgm:presLayoutVars>
          <dgm:bulletEnabled val="1"/>
        </dgm:presLayoutVars>
      </dgm:prSet>
      <dgm:spPr/>
    </dgm:pt>
    <dgm:pt modelId="{C3DAA9BC-EC6F-4E2F-B104-84A26C87D02B}" type="pres">
      <dgm:prSet presAssocID="{282C28F0-D027-4184-B8AD-3604611AC816}" presName="sp" presStyleCnt="0"/>
      <dgm:spPr/>
    </dgm:pt>
    <dgm:pt modelId="{3DBE9DBE-8A51-4EBD-AEBA-33E903245D8B}" type="pres">
      <dgm:prSet presAssocID="{85DE8EB7-ABFD-408C-960F-9E79E42A7A62}" presName="composite" presStyleCnt="0"/>
      <dgm:spPr/>
    </dgm:pt>
    <dgm:pt modelId="{83C0FDED-4BAD-4370-AE62-695A99720B34}" type="pres">
      <dgm:prSet presAssocID="{85DE8EB7-ABFD-408C-960F-9E79E42A7A62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60B1C201-1563-4A15-86FA-7813157C5E44}" type="pres">
      <dgm:prSet presAssocID="{85DE8EB7-ABFD-408C-960F-9E79E42A7A62}" presName="descendantText" presStyleLbl="alignAcc1" presStyleIdx="4" presStyleCnt="7">
        <dgm:presLayoutVars>
          <dgm:bulletEnabled val="1"/>
        </dgm:presLayoutVars>
      </dgm:prSet>
      <dgm:spPr/>
    </dgm:pt>
    <dgm:pt modelId="{5667328E-A038-454F-9304-95C991820809}" type="pres">
      <dgm:prSet presAssocID="{8EA666A7-55E1-4907-BA7E-986FCB3BCE4F}" presName="sp" presStyleCnt="0"/>
      <dgm:spPr/>
    </dgm:pt>
    <dgm:pt modelId="{13AFC472-FE1C-41E7-8DC5-5926FE83BD4A}" type="pres">
      <dgm:prSet presAssocID="{44AEC970-BE7C-45BB-BD96-7CDDF150398D}" presName="composite" presStyleCnt="0"/>
      <dgm:spPr/>
    </dgm:pt>
    <dgm:pt modelId="{D5E4F590-EB98-443D-97EC-24C48D4DB12F}" type="pres">
      <dgm:prSet presAssocID="{44AEC970-BE7C-45BB-BD96-7CDDF150398D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F978BAD8-6D8A-44AA-BA5D-FE260A352401}" type="pres">
      <dgm:prSet presAssocID="{44AEC970-BE7C-45BB-BD96-7CDDF150398D}" presName="descendantText" presStyleLbl="alignAcc1" presStyleIdx="5" presStyleCnt="7">
        <dgm:presLayoutVars>
          <dgm:bulletEnabled val="1"/>
        </dgm:presLayoutVars>
      </dgm:prSet>
      <dgm:spPr/>
    </dgm:pt>
    <dgm:pt modelId="{8043BA54-2CB2-4B62-9FBF-AE2B2541AFF2}" type="pres">
      <dgm:prSet presAssocID="{C833646C-73FF-4250-994E-6DD8216BE3F6}" presName="sp" presStyleCnt="0"/>
      <dgm:spPr/>
    </dgm:pt>
    <dgm:pt modelId="{B46F10D8-808B-4DBD-89DF-C5CD9A80E845}" type="pres">
      <dgm:prSet presAssocID="{E2146399-EE04-458B-8E25-E62154777E85}" presName="composite" presStyleCnt="0"/>
      <dgm:spPr/>
    </dgm:pt>
    <dgm:pt modelId="{CACDC9F3-F490-42BA-85D0-1BAE8A2441D3}" type="pres">
      <dgm:prSet presAssocID="{E2146399-EE04-458B-8E25-E62154777E85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9DF160FD-B19A-4C95-93B3-011A98095204}" type="pres">
      <dgm:prSet presAssocID="{E2146399-EE04-458B-8E25-E62154777E85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2032F207-1C9E-4F7B-BD89-CA1B72EE4572}" type="presOf" srcId="{C5F2DF38-9D1A-40C7-A08E-9401877479D1}" destId="{FF5F0F89-CCA3-46EC-9504-EBDA96629818}" srcOrd="0" destOrd="0" presId="urn:microsoft.com/office/officeart/2005/8/layout/chevron2"/>
    <dgm:cxn modelId="{C23CDA08-8E72-47B7-8575-BB6369C4EF7D}" type="presOf" srcId="{00013634-988D-45F6-96C0-2B87249C3778}" destId="{9DF160FD-B19A-4C95-93B3-011A98095204}" srcOrd="0" destOrd="0" presId="urn:microsoft.com/office/officeart/2005/8/layout/chevron2"/>
    <dgm:cxn modelId="{3FE83526-907C-4833-A34F-BA770FAE4CB8}" srcId="{C5F2DF38-9D1A-40C7-A08E-9401877479D1}" destId="{E2146399-EE04-458B-8E25-E62154777E85}" srcOrd="6" destOrd="0" parTransId="{81CB6DBC-30F4-41DE-A8DA-3C4D0AE774E9}" sibTransId="{7E346062-4C28-4467-BB96-4A4FCDB93CE7}"/>
    <dgm:cxn modelId="{0B36AC5B-922C-4EAE-B6EB-F4402B09F5CA}" srcId="{C5F2DF38-9D1A-40C7-A08E-9401877479D1}" destId="{3B822C97-5E33-47DD-8877-6C92E62BC1CD}" srcOrd="2" destOrd="0" parTransId="{153BF2B1-5867-4BE4-896F-1612B2D307FF}" sibTransId="{20566D0C-B523-4BCE-9B3E-0AF6AEE5814A}"/>
    <dgm:cxn modelId="{C6D28E5F-CEC4-4C42-A905-44ED7865B31F}" srcId="{0E5E4336-8FF2-4060-81BC-03491450C6C9}" destId="{A02CBC55-62C7-47E2-88E9-67083159C051}" srcOrd="0" destOrd="0" parTransId="{35AAFA4F-2055-4708-9063-087F701AAB18}" sibTransId="{093EFEBA-5114-409A-A94C-717BF1E73472}"/>
    <dgm:cxn modelId="{088C5A64-2003-4DC2-8A29-C575BA01D8C7}" srcId="{C5F2DF38-9D1A-40C7-A08E-9401877479D1}" destId="{85DE8EB7-ABFD-408C-960F-9E79E42A7A62}" srcOrd="4" destOrd="0" parTransId="{29EE4BB4-3BBC-4B61-8797-5C44DDFC19C1}" sibTransId="{8EA666A7-55E1-4907-BA7E-986FCB3BCE4F}"/>
    <dgm:cxn modelId="{D395DE44-7921-4BBC-A52B-3A5CB6137AE0}" type="presOf" srcId="{3B822C97-5E33-47DD-8877-6C92E62BC1CD}" destId="{ABA51AE1-6405-4769-AC79-1E9D96CAA47C}" srcOrd="0" destOrd="0" presId="urn:microsoft.com/office/officeart/2005/8/layout/chevron2"/>
    <dgm:cxn modelId="{2E45646D-C617-46AA-B98C-515F42A81877}" srcId="{C5F2DF38-9D1A-40C7-A08E-9401877479D1}" destId="{7EB08331-C1DF-480C-92A8-282C8C294E4B}" srcOrd="0" destOrd="0" parTransId="{6DE6F0A0-9D70-4E26-9C06-BFD629DC80E3}" sibTransId="{B3A7D561-5BFC-402C-B4C3-5879DE955AE7}"/>
    <dgm:cxn modelId="{518A536E-C8F3-46EB-8BAE-997E496F9722}" type="presOf" srcId="{A02CBC55-62C7-47E2-88E9-67083159C051}" destId="{077EFC65-9E2F-41A9-A542-FC895963CB15}" srcOrd="0" destOrd="0" presId="urn:microsoft.com/office/officeart/2005/8/layout/chevron2"/>
    <dgm:cxn modelId="{4D6D5E70-61CB-46F7-94EB-9D62D757D62F}" srcId="{0E5E4336-8FF2-4060-81BC-03491450C6C9}" destId="{D841352C-17E5-41C1-9FEC-E09D938B110B}" srcOrd="1" destOrd="0" parTransId="{7A0320CD-C54E-4F14-9ED9-D27C01B8376A}" sibTransId="{F60E5D46-0504-4FA1-8488-539BEFDB1CD0}"/>
    <dgm:cxn modelId="{4AA44051-4D19-4ECC-A858-EA868AFB2EA2}" type="presOf" srcId="{85DE8EB7-ABFD-408C-960F-9E79E42A7A62}" destId="{83C0FDED-4BAD-4370-AE62-695A99720B34}" srcOrd="0" destOrd="0" presId="urn:microsoft.com/office/officeart/2005/8/layout/chevron2"/>
    <dgm:cxn modelId="{9A9B1372-DB13-41D7-9246-F258745C7173}" srcId="{C5F2DF38-9D1A-40C7-A08E-9401877479D1}" destId="{44AEC970-BE7C-45BB-BD96-7CDDF150398D}" srcOrd="5" destOrd="0" parTransId="{603615A6-55BA-4E35-8A40-5113A68FCC60}" sibTransId="{C833646C-73FF-4250-994E-6DD8216BE3F6}"/>
    <dgm:cxn modelId="{6FE82255-2967-4A08-89DF-E9AD05926CA3}" type="presOf" srcId="{8C59D7F8-D412-4C5D-8C61-6CE0AD6850CF}" destId="{CFB7D951-A4CD-455E-8BD5-BF6FD1F9B2D4}" srcOrd="0" destOrd="0" presId="urn:microsoft.com/office/officeart/2005/8/layout/chevron2"/>
    <dgm:cxn modelId="{21FD2D55-E661-471A-92A4-38BB71857D83}" type="presOf" srcId="{E10BFF8F-8876-42DC-9D8A-E951E6E6CFDE}" destId="{60B1C201-1563-4A15-86FA-7813157C5E44}" srcOrd="0" destOrd="0" presId="urn:microsoft.com/office/officeart/2005/8/layout/chevron2"/>
    <dgm:cxn modelId="{1130E556-F243-46D2-A4CC-9000435808D2}" type="presOf" srcId="{0DD5204B-0FF7-4700-A068-3749A4F1D181}" destId="{4EF1B01A-56DF-41E4-91EC-0F5E0C76E813}" srcOrd="0" destOrd="0" presId="urn:microsoft.com/office/officeart/2005/8/layout/chevron2"/>
    <dgm:cxn modelId="{29E94258-1105-47AE-AF06-5B8ADB06EDEE}" type="presOf" srcId="{C0112096-7551-47B5-952D-C36CF4621419}" destId="{E9311069-2F50-4DD0-9505-9396198F4700}" srcOrd="0" destOrd="0" presId="urn:microsoft.com/office/officeart/2005/8/layout/chevron2"/>
    <dgm:cxn modelId="{BB2F2759-7D02-463E-AA9A-76161135D71D}" srcId="{7EB08331-C1DF-480C-92A8-282C8C294E4B}" destId="{0DD5204B-0FF7-4700-A068-3749A4F1D181}" srcOrd="0" destOrd="0" parTransId="{CF61479B-0F82-478C-A314-FBCDA0055270}" sibTransId="{5C1B2FC6-D9C2-4EB5-A51D-ED45C6D697B0}"/>
    <dgm:cxn modelId="{8712F080-6F21-492D-8AD5-C8EAC748121F}" type="presOf" srcId="{B8D23F2F-C75F-4A2C-B153-08FC0E3C9B3B}" destId="{F978BAD8-6D8A-44AA-BA5D-FE260A352401}" srcOrd="0" destOrd="0" presId="urn:microsoft.com/office/officeart/2005/8/layout/chevron2"/>
    <dgm:cxn modelId="{D6D81081-4572-4685-B334-389E37E8F357}" srcId="{3B822C97-5E33-47DD-8877-6C92E62BC1CD}" destId="{8C59D7F8-D412-4C5D-8C61-6CE0AD6850CF}" srcOrd="0" destOrd="0" parTransId="{4BCE2D48-E515-4053-9D8C-A136AC6125C7}" sibTransId="{316EE420-F5B7-4086-90DD-6F75F33EAA9D}"/>
    <dgm:cxn modelId="{84AD1791-CA55-4359-90B9-BD5C5EA685F4}" type="presOf" srcId="{D841352C-17E5-41C1-9FEC-E09D938B110B}" destId="{077EFC65-9E2F-41A9-A542-FC895963CB15}" srcOrd="0" destOrd="1" presId="urn:microsoft.com/office/officeart/2005/8/layout/chevron2"/>
    <dgm:cxn modelId="{73F82B96-8426-4716-AEF6-8AEB0965806B}" type="presOf" srcId="{221C0B6F-68F4-4AE0-B6F6-1E311F5FECDA}" destId="{72956262-AF78-4A99-969D-77BA2B01B681}" srcOrd="0" destOrd="0" presId="urn:microsoft.com/office/officeart/2005/8/layout/chevron2"/>
    <dgm:cxn modelId="{25CCE9A4-661E-4C6C-9B2C-F5164625770C}" srcId="{C5F2DF38-9D1A-40C7-A08E-9401877479D1}" destId="{0E5E4336-8FF2-4060-81BC-03491450C6C9}" srcOrd="1" destOrd="0" parTransId="{0F324B09-5EC8-411F-8444-6EC2F74F19C2}" sibTransId="{11182091-85EC-4E18-A4C5-712BBEF396E9}"/>
    <dgm:cxn modelId="{13D67BA5-889F-41CA-B295-A05ED3AA75DF}" srcId="{C5F2DF38-9D1A-40C7-A08E-9401877479D1}" destId="{221C0B6F-68F4-4AE0-B6F6-1E311F5FECDA}" srcOrd="3" destOrd="0" parTransId="{98670208-7268-4D62-83E2-420A58633FE9}" sibTransId="{282C28F0-D027-4184-B8AD-3604611AC816}"/>
    <dgm:cxn modelId="{37C726A8-FDEF-4608-BBAB-E1F9E2157CB2}" srcId="{E2146399-EE04-458B-8E25-E62154777E85}" destId="{00013634-988D-45F6-96C0-2B87249C3778}" srcOrd="0" destOrd="0" parTransId="{91E69C5A-7A14-41D0-BB23-0B6781237CF4}" sibTransId="{8B7939E9-BCF3-4E6E-AFFD-68B414B2CF74}"/>
    <dgm:cxn modelId="{2F28C8AF-3F79-4985-9EEB-C40D7CC4351B}" type="presOf" srcId="{0E5E4336-8FF2-4060-81BC-03491450C6C9}" destId="{61BFD5D8-2255-4881-BB9D-F027CD463097}" srcOrd="0" destOrd="0" presId="urn:microsoft.com/office/officeart/2005/8/layout/chevron2"/>
    <dgm:cxn modelId="{B91477B6-32CA-4E03-BD21-DFB956EF6CE0}" type="presOf" srcId="{E2146399-EE04-458B-8E25-E62154777E85}" destId="{CACDC9F3-F490-42BA-85D0-1BAE8A2441D3}" srcOrd="0" destOrd="0" presId="urn:microsoft.com/office/officeart/2005/8/layout/chevron2"/>
    <dgm:cxn modelId="{C485B0B7-87E8-4460-91E7-E6B1C233C642}" srcId="{221C0B6F-68F4-4AE0-B6F6-1E311F5FECDA}" destId="{C0112096-7551-47B5-952D-C36CF4621419}" srcOrd="0" destOrd="0" parTransId="{98CB5D57-8975-4CE0-93BD-7DECA7A97C49}" sibTransId="{5594953D-C371-42D3-A8D1-1A2FB88666DE}"/>
    <dgm:cxn modelId="{ADC87CC3-73E2-45CC-8FF0-5A1ECCA6DE06}" type="presOf" srcId="{7EB08331-C1DF-480C-92A8-282C8C294E4B}" destId="{F9A7D846-8911-4186-911E-7C47B74E3F27}" srcOrd="0" destOrd="0" presId="urn:microsoft.com/office/officeart/2005/8/layout/chevron2"/>
    <dgm:cxn modelId="{3DBC85C4-045B-4DD0-AE8A-ED26ADEC821C}" type="presOf" srcId="{44AEC970-BE7C-45BB-BD96-7CDDF150398D}" destId="{D5E4F590-EB98-443D-97EC-24C48D4DB12F}" srcOrd="0" destOrd="0" presId="urn:microsoft.com/office/officeart/2005/8/layout/chevron2"/>
    <dgm:cxn modelId="{445759D5-62FB-490E-A847-57EA4BC7A4FF}" srcId="{85DE8EB7-ABFD-408C-960F-9E79E42A7A62}" destId="{E10BFF8F-8876-42DC-9D8A-E951E6E6CFDE}" srcOrd="0" destOrd="0" parTransId="{74132ED1-1127-47FD-94E8-EA329343DCE8}" sibTransId="{3F203C00-B648-4D10-8007-5B5D1ABF102D}"/>
    <dgm:cxn modelId="{8275E6F0-DAAF-4504-86AB-02EECFACD518}" srcId="{44AEC970-BE7C-45BB-BD96-7CDDF150398D}" destId="{B8D23F2F-C75F-4A2C-B153-08FC0E3C9B3B}" srcOrd="0" destOrd="0" parTransId="{C362323C-1090-497E-9E43-4FECA82537CA}" sibTransId="{D271DDEA-14BC-4255-98AC-A4B462768836}"/>
    <dgm:cxn modelId="{EF87B5F6-369D-4B3A-B903-902157790B2D}" type="presParOf" srcId="{FF5F0F89-CCA3-46EC-9504-EBDA96629818}" destId="{2E071F02-F716-44C4-BD1F-6A27F91B6954}" srcOrd="0" destOrd="0" presId="urn:microsoft.com/office/officeart/2005/8/layout/chevron2"/>
    <dgm:cxn modelId="{5CEA570A-586A-4C94-8963-6247989184CA}" type="presParOf" srcId="{2E071F02-F716-44C4-BD1F-6A27F91B6954}" destId="{F9A7D846-8911-4186-911E-7C47B74E3F27}" srcOrd="0" destOrd="0" presId="urn:microsoft.com/office/officeart/2005/8/layout/chevron2"/>
    <dgm:cxn modelId="{9D93CDD8-4118-479D-8989-FAF0D1C768E9}" type="presParOf" srcId="{2E071F02-F716-44C4-BD1F-6A27F91B6954}" destId="{4EF1B01A-56DF-41E4-91EC-0F5E0C76E813}" srcOrd="1" destOrd="0" presId="urn:microsoft.com/office/officeart/2005/8/layout/chevron2"/>
    <dgm:cxn modelId="{7F5B735B-53DB-4040-9F74-3AA401F86403}" type="presParOf" srcId="{FF5F0F89-CCA3-46EC-9504-EBDA96629818}" destId="{9E11AC59-1482-4395-8649-E09358BC4DA7}" srcOrd="1" destOrd="0" presId="urn:microsoft.com/office/officeart/2005/8/layout/chevron2"/>
    <dgm:cxn modelId="{75017C41-783D-4182-8953-FB23DDCE13B5}" type="presParOf" srcId="{FF5F0F89-CCA3-46EC-9504-EBDA96629818}" destId="{3F222602-C579-4D7C-8CA0-032E42FA80CD}" srcOrd="2" destOrd="0" presId="urn:microsoft.com/office/officeart/2005/8/layout/chevron2"/>
    <dgm:cxn modelId="{29783789-3628-4A6D-84CE-D13EF87E401E}" type="presParOf" srcId="{3F222602-C579-4D7C-8CA0-032E42FA80CD}" destId="{61BFD5D8-2255-4881-BB9D-F027CD463097}" srcOrd="0" destOrd="0" presId="urn:microsoft.com/office/officeart/2005/8/layout/chevron2"/>
    <dgm:cxn modelId="{D9A9503E-55DA-4DF1-B385-608372B027EF}" type="presParOf" srcId="{3F222602-C579-4D7C-8CA0-032E42FA80CD}" destId="{077EFC65-9E2F-41A9-A542-FC895963CB15}" srcOrd="1" destOrd="0" presId="urn:microsoft.com/office/officeart/2005/8/layout/chevron2"/>
    <dgm:cxn modelId="{3B84595A-9DAD-46EA-8185-D7BBD0A46BB7}" type="presParOf" srcId="{FF5F0F89-CCA3-46EC-9504-EBDA96629818}" destId="{44418F33-EF1B-41EA-B259-87F7EEE52261}" srcOrd="3" destOrd="0" presId="urn:microsoft.com/office/officeart/2005/8/layout/chevron2"/>
    <dgm:cxn modelId="{DCEAFA90-FB4C-46F8-A28C-60BB629A3644}" type="presParOf" srcId="{FF5F0F89-CCA3-46EC-9504-EBDA96629818}" destId="{64263F11-F0D0-4F84-8FC2-B0099A2B2BBA}" srcOrd="4" destOrd="0" presId="urn:microsoft.com/office/officeart/2005/8/layout/chevron2"/>
    <dgm:cxn modelId="{1220EEE5-E139-45BC-A881-EB7DC4D60E83}" type="presParOf" srcId="{64263F11-F0D0-4F84-8FC2-B0099A2B2BBA}" destId="{ABA51AE1-6405-4769-AC79-1E9D96CAA47C}" srcOrd="0" destOrd="0" presId="urn:microsoft.com/office/officeart/2005/8/layout/chevron2"/>
    <dgm:cxn modelId="{581DA2AF-EB9C-449A-9EE6-76CF6C1A8330}" type="presParOf" srcId="{64263F11-F0D0-4F84-8FC2-B0099A2B2BBA}" destId="{CFB7D951-A4CD-455E-8BD5-BF6FD1F9B2D4}" srcOrd="1" destOrd="0" presId="urn:microsoft.com/office/officeart/2005/8/layout/chevron2"/>
    <dgm:cxn modelId="{05C37FAF-3798-4292-BCE5-14EDC361666C}" type="presParOf" srcId="{FF5F0F89-CCA3-46EC-9504-EBDA96629818}" destId="{78FB6EC2-6171-4525-9B7A-7C653938074B}" srcOrd="5" destOrd="0" presId="urn:microsoft.com/office/officeart/2005/8/layout/chevron2"/>
    <dgm:cxn modelId="{4F8F44F1-7C40-4EFB-91F5-DA4F28AC1547}" type="presParOf" srcId="{FF5F0F89-CCA3-46EC-9504-EBDA96629818}" destId="{9EF3E0C3-08F7-4D15-946B-E7CEB494CE13}" srcOrd="6" destOrd="0" presId="urn:microsoft.com/office/officeart/2005/8/layout/chevron2"/>
    <dgm:cxn modelId="{77E4162D-D484-4189-82DC-DFC453B12B73}" type="presParOf" srcId="{9EF3E0C3-08F7-4D15-946B-E7CEB494CE13}" destId="{72956262-AF78-4A99-969D-77BA2B01B681}" srcOrd="0" destOrd="0" presId="urn:microsoft.com/office/officeart/2005/8/layout/chevron2"/>
    <dgm:cxn modelId="{B4334887-E584-4F3A-BC52-DE7757FD0356}" type="presParOf" srcId="{9EF3E0C3-08F7-4D15-946B-E7CEB494CE13}" destId="{E9311069-2F50-4DD0-9505-9396198F4700}" srcOrd="1" destOrd="0" presId="urn:microsoft.com/office/officeart/2005/8/layout/chevron2"/>
    <dgm:cxn modelId="{6A551B57-5CFA-4A97-9E9F-C4D792A0E24E}" type="presParOf" srcId="{FF5F0F89-CCA3-46EC-9504-EBDA96629818}" destId="{C3DAA9BC-EC6F-4E2F-B104-84A26C87D02B}" srcOrd="7" destOrd="0" presId="urn:microsoft.com/office/officeart/2005/8/layout/chevron2"/>
    <dgm:cxn modelId="{4BB1185A-5EE2-4428-9E2C-D49BC10CD94B}" type="presParOf" srcId="{FF5F0F89-CCA3-46EC-9504-EBDA96629818}" destId="{3DBE9DBE-8A51-4EBD-AEBA-33E903245D8B}" srcOrd="8" destOrd="0" presId="urn:microsoft.com/office/officeart/2005/8/layout/chevron2"/>
    <dgm:cxn modelId="{8E213C81-400F-4D5B-949B-3F2F64DDA0B3}" type="presParOf" srcId="{3DBE9DBE-8A51-4EBD-AEBA-33E903245D8B}" destId="{83C0FDED-4BAD-4370-AE62-695A99720B34}" srcOrd="0" destOrd="0" presId="urn:microsoft.com/office/officeart/2005/8/layout/chevron2"/>
    <dgm:cxn modelId="{5FC59A28-0D79-48EF-9FE5-C6E03BB0DD4F}" type="presParOf" srcId="{3DBE9DBE-8A51-4EBD-AEBA-33E903245D8B}" destId="{60B1C201-1563-4A15-86FA-7813157C5E44}" srcOrd="1" destOrd="0" presId="urn:microsoft.com/office/officeart/2005/8/layout/chevron2"/>
    <dgm:cxn modelId="{A432B1DF-A055-44DF-8B9A-AD1DC10E683E}" type="presParOf" srcId="{FF5F0F89-CCA3-46EC-9504-EBDA96629818}" destId="{5667328E-A038-454F-9304-95C991820809}" srcOrd="9" destOrd="0" presId="urn:microsoft.com/office/officeart/2005/8/layout/chevron2"/>
    <dgm:cxn modelId="{D818A855-5C72-4123-A618-A09586C9F69A}" type="presParOf" srcId="{FF5F0F89-CCA3-46EC-9504-EBDA96629818}" destId="{13AFC472-FE1C-41E7-8DC5-5926FE83BD4A}" srcOrd="10" destOrd="0" presId="urn:microsoft.com/office/officeart/2005/8/layout/chevron2"/>
    <dgm:cxn modelId="{6A264249-6E79-421B-B237-0BF13EBE3314}" type="presParOf" srcId="{13AFC472-FE1C-41E7-8DC5-5926FE83BD4A}" destId="{D5E4F590-EB98-443D-97EC-24C48D4DB12F}" srcOrd="0" destOrd="0" presId="urn:microsoft.com/office/officeart/2005/8/layout/chevron2"/>
    <dgm:cxn modelId="{BCCC4FAA-944E-4E95-90F9-FC268DA3F31E}" type="presParOf" srcId="{13AFC472-FE1C-41E7-8DC5-5926FE83BD4A}" destId="{F978BAD8-6D8A-44AA-BA5D-FE260A352401}" srcOrd="1" destOrd="0" presId="urn:microsoft.com/office/officeart/2005/8/layout/chevron2"/>
    <dgm:cxn modelId="{A316DBD0-B3DD-4540-807D-5CC85A474E48}" type="presParOf" srcId="{FF5F0F89-CCA3-46EC-9504-EBDA96629818}" destId="{8043BA54-2CB2-4B62-9FBF-AE2B2541AFF2}" srcOrd="11" destOrd="0" presId="urn:microsoft.com/office/officeart/2005/8/layout/chevron2"/>
    <dgm:cxn modelId="{8076218D-3002-4D79-8CEF-6DE518A5D200}" type="presParOf" srcId="{FF5F0F89-CCA3-46EC-9504-EBDA96629818}" destId="{B46F10D8-808B-4DBD-89DF-C5CD9A80E845}" srcOrd="12" destOrd="0" presId="urn:microsoft.com/office/officeart/2005/8/layout/chevron2"/>
    <dgm:cxn modelId="{254BFF5D-89F4-4C11-81D3-260803FCD2BA}" type="presParOf" srcId="{B46F10D8-808B-4DBD-89DF-C5CD9A80E845}" destId="{CACDC9F3-F490-42BA-85D0-1BAE8A2441D3}" srcOrd="0" destOrd="0" presId="urn:microsoft.com/office/officeart/2005/8/layout/chevron2"/>
    <dgm:cxn modelId="{A92B5354-C155-4EE7-9410-A17FC1758B23}" type="presParOf" srcId="{B46F10D8-808B-4DBD-89DF-C5CD9A80E845}" destId="{9DF160FD-B19A-4C95-93B3-011A980952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853118-151A-40EA-996A-0C1C11DB23CF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9B97DB-0073-42C1-B28C-1481DFE4D76E}">
      <dgm:prSet phldrT="[Texte]"/>
      <dgm:spPr/>
      <dgm:t>
        <a:bodyPr/>
        <a:lstStyle/>
        <a:p>
          <a:r>
            <a:rPr lang="fr-FR" dirty="0"/>
            <a:t>Composition d’un réseau</a:t>
          </a:r>
        </a:p>
      </dgm:t>
    </dgm:pt>
    <dgm:pt modelId="{7661C349-C9C3-4FF6-96A9-9917FF63FF15}" type="parTrans" cxnId="{DFAF91E8-EE86-44E0-BE89-8947479FE1DE}">
      <dgm:prSet/>
      <dgm:spPr/>
      <dgm:t>
        <a:bodyPr/>
        <a:lstStyle/>
        <a:p>
          <a:endParaRPr lang="fr-FR"/>
        </a:p>
      </dgm:t>
    </dgm:pt>
    <dgm:pt modelId="{C6675463-AFA6-4E3F-833F-FED9BE3BA78F}" type="sibTrans" cxnId="{DFAF91E8-EE86-44E0-BE89-8947479FE1DE}">
      <dgm:prSet/>
      <dgm:spPr/>
      <dgm:t>
        <a:bodyPr/>
        <a:lstStyle/>
        <a:p>
          <a:endParaRPr lang="fr-FR"/>
        </a:p>
      </dgm:t>
    </dgm:pt>
    <dgm:pt modelId="{1B6D1B20-6EC7-458A-8521-2A32D8471265}">
      <dgm:prSet phldrT="[Texte]"/>
      <dgm:spPr/>
      <dgm:t>
        <a:bodyPr/>
        <a:lstStyle/>
        <a:p>
          <a:r>
            <a:rPr lang="fr-FR" dirty="0"/>
            <a:t>Simulation de réseau et adressage</a:t>
          </a:r>
        </a:p>
      </dgm:t>
    </dgm:pt>
    <dgm:pt modelId="{D435B9F6-E74F-4E34-9946-D5CFC5B2841D}" type="parTrans" cxnId="{BFBCFA3A-9A2E-46C2-899D-9B74DC21E796}">
      <dgm:prSet/>
      <dgm:spPr/>
      <dgm:t>
        <a:bodyPr/>
        <a:lstStyle/>
        <a:p>
          <a:endParaRPr lang="fr-FR"/>
        </a:p>
      </dgm:t>
    </dgm:pt>
    <dgm:pt modelId="{18530A83-D43B-4E8B-AA72-59F9A1B9A42E}" type="sibTrans" cxnId="{BFBCFA3A-9A2E-46C2-899D-9B74DC21E796}">
      <dgm:prSet/>
      <dgm:spPr/>
      <dgm:t>
        <a:bodyPr/>
        <a:lstStyle/>
        <a:p>
          <a:endParaRPr lang="fr-FR"/>
        </a:p>
      </dgm:t>
    </dgm:pt>
    <dgm:pt modelId="{D35F45A4-3843-4F3D-B837-72637D0984A6}">
      <dgm:prSet phldrT="[Texte]"/>
      <dgm:spPr/>
      <dgm:t>
        <a:bodyPr/>
        <a:lstStyle/>
        <a:p>
          <a:r>
            <a:rPr lang="fr-FR" dirty="0"/>
            <a:t>Le fichier</a:t>
          </a:r>
        </a:p>
      </dgm:t>
    </dgm:pt>
    <dgm:pt modelId="{FB04B1E2-2933-4EAD-B042-2DFF453A5F28}" type="parTrans" cxnId="{AAC0DFF2-F7A6-4958-B79D-4F4EB6260F77}">
      <dgm:prSet/>
      <dgm:spPr/>
      <dgm:t>
        <a:bodyPr/>
        <a:lstStyle/>
        <a:p>
          <a:endParaRPr lang="fr-FR"/>
        </a:p>
      </dgm:t>
    </dgm:pt>
    <dgm:pt modelId="{E0CBF52A-ABB3-497A-B15C-1DD01CB3F57D}" type="sibTrans" cxnId="{AAC0DFF2-F7A6-4958-B79D-4F4EB6260F77}">
      <dgm:prSet/>
      <dgm:spPr/>
      <dgm:t>
        <a:bodyPr/>
        <a:lstStyle/>
        <a:p>
          <a:endParaRPr lang="fr-FR"/>
        </a:p>
      </dgm:t>
    </dgm:pt>
    <dgm:pt modelId="{28DC7E7D-8462-44C0-88FD-F64F8D26EE0D}">
      <dgm:prSet phldrT="[Texte]"/>
      <dgm:spPr/>
      <dgm:t>
        <a:bodyPr/>
        <a:lstStyle/>
        <a:p>
          <a:r>
            <a:rPr lang="fr-FR" dirty="0"/>
            <a:t>Gestion de l’espace personnel</a:t>
          </a:r>
        </a:p>
      </dgm:t>
    </dgm:pt>
    <dgm:pt modelId="{33EBE646-5749-4CC0-AAB7-45B6336468DE}" type="parTrans" cxnId="{2AB464DD-56B6-4B32-8D27-BD4E32547DE0}">
      <dgm:prSet/>
      <dgm:spPr/>
      <dgm:t>
        <a:bodyPr/>
        <a:lstStyle/>
        <a:p>
          <a:endParaRPr lang="fr-FR"/>
        </a:p>
      </dgm:t>
    </dgm:pt>
    <dgm:pt modelId="{2DAA2FA5-FF0F-486D-A944-652F322B891C}" type="sibTrans" cxnId="{2AB464DD-56B6-4B32-8D27-BD4E32547DE0}">
      <dgm:prSet/>
      <dgm:spPr/>
      <dgm:t>
        <a:bodyPr/>
        <a:lstStyle/>
        <a:p>
          <a:endParaRPr lang="fr-FR"/>
        </a:p>
      </dgm:t>
    </dgm:pt>
    <dgm:pt modelId="{82A390C4-078E-4061-9B9D-AF4EF0953DA3}" type="pres">
      <dgm:prSet presAssocID="{93853118-151A-40EA-996A-0C1C11DB23CF}" presName="Name0" presStyleCnt="0">
        <dgm:presLayoutVars>
          <dgm:dir/>
          <dgm:resizeHandles/>
        </dgm:presLayoutVars>
      </dgm:prSet>
      <dgm:spPr/>
    </dgm:pt>
    <dgm:pt modelId="{2E643FF6-EB59-446E-880D-009044926520}" type="pres">
      <dgm:prSet presAssocID="{EB9B97DB-0073-42C1-B28C-1481DFE4D76E}" presName="compNode" presStyleCnt="0"/>
      <dgm:spPr/>
    </dgm:pt>
    <dgm:pt modelId="{FD15B38E-899F-498A-BEF4-398FF1A32C4C}" type="pres">
      <dgm:prSet presAssocID="{EB9B97DB-0073-42C1-B28C-1481DFE4D76E}" presName="dummyConnPt" presStyleCnt="0"/>
      <dgm:spPr/>
    </dgm:pt>
    <dgm:pt modelId="{ECAA05C9-402F-4929-89A3-F6B997F6AA39}" type="pres">
      <dgm:prSet presAssocID="{EB9B97DB-0073-42C1-B28C-1481DFE4D76E}" presName="node" presStyleLbl="node1" presStyleIdx="0" presStyleCnt="4">
        <dgm:presLayoutVars>
          <dgm:bulletEnabled val="1"/>
        </dgm:presLayoutVars>
      </dgm:prSet>
      <dgm:spPr/>
    </dgm:pt>
    <dgm:pt modelId="{DEC97494-28FC-406F-8231-D8A019B3391D}" type="pres">
      <dgm:prSet presAssocID="{C6675463-AFA6-4E3F-833F-FED9BE3BA78F}" presName="sibTrans" presStyleLbl="bgSibTrans2D1" presStyleIdx="0" presStyleCnt="3"/>
      <dgm:spPr/>
    </dgm:pt>
    <dgm:pt modelId="{7433FA78-619E-41D5-952E-9644A74E2E14}" type="pres">
      <dgm:prSet presAssocID="{1B6D1B20-6EC7-458A-8521-2A32D8471265}" presName="compNode" presStyleCnt="0"/>
      <dgm:spPr/>
    </dgm:pt>
    <dgm:pt modelId="{EFD28869-2D5E-452D-A740-A09E6B95B145}" type="pres">
      <dgm:prSet presAssocID="{1B6D1B20-6EC7-458A-8521-2A32D8471265}" presName="dummyConnPt" presStyleCnt="0"/>
      <dgm:spPr/>
    </dgm:pt>
    <dgm:pt modelId="{4AF2F67F-7870-48EE-8BB8-3F3313C21E45}" type="pres">
      <dgm:prSet presAssocID="{1B6D1B20-6EC7-458A-8521-2A32D8471265}" presName="node" presStyleLbl="node1" presStyleIdx="1" presStyleCnt="4">
        <dgm:presLayoutVars>
          <dgm:bulletEnabled val="1"/>
        </dgm:presLayoutVars>
      </dgm:prSet>
      <dgm:spPr/>
    </dgm:pt>
    <dgm:pt modelId="{27C2314B-8BF9-4C96-9004-589852E3389F}" type="pres">
      <dgm:prSet presAssocID="{18530A83-D43B-4E8B-AA72-59F9A1B9A42E}" presName="sibTrans" presStyleLbl="bgSibTrans2D1" presStyleIdx="1" presStyleCnt="3"/>
      <dgm:spPr/>
    </dgm:pt>
    <dgm:pt modelId="{90E840CD-C8ED-4639-A8E8-9D422A5F4C54}" type="pres">
      <dgm:prSet presAssocID="{D35F45A4-3843-4F3D-B837-72637D0984A6}" presName="compNode" presStyleCnt="0"/>
      <dgm:spPr/>
    </dgm:pt>
    <dgm:pt modelId="{3AA2A575-099F-42C0-ACA4-DB4AD075D7AE}" type="pres">
      <dgm:prSet presAssocID="{D35F45A4-3843-4F3D-B837-72637D0984A6}" presName="dummyConnPt" presStyleCnt="0"/>
      <dgm:spPr/>
    </dgm:pt>
    <dgm:pt modelId="{CCB1A3EC-3F1E-4C70-8EF1-E02CC8ACD147}" type="pres">
      <dgm:prSet presAssocID="{D35F45A4-3843-4F3D-B837-72637D0984A6}" presName="node" presStyleLbl="node1" presStyleIdx="2" presStyleCnt="4">
        <dgm:presLayoutVars>
          <dgm:bulletEnabled val="1"/>
        </dgm:presLayoutVars>
      </dgm:prSet>
      <dgm:spPr/>
    </dgm:pt>
    <dgm:pt modelId="{177B12B5-C743-4A1C-9350-F6F9C2D485C4}" type="pres">
      <dgm:prSet presAssocID="{E0CBF52A-ABB3-497A-B15C-1DD01CB3F57D}" presName="sibTrans" presStyleLbl="bgSibTrans2D1" presStyleIdx="2" presStyleCnt="3"/>
      <dgm:spPr/>
    </dgm:pt>
    <dgm:pt modelId="{743EFF6E-B6A4-441A-A172-09957314E6CB}" type="pres">
      <dgm:prSet presAssocID="{28DC7E7D-8462-44C0-88FD-F64F8D26EE0D}" presName="compNode" presStyleCnt="0"/>
      <dgm:spPr/>
    </dgm:pt>
    <dgm:pt modelId="{B2FF5CD5-E2F4-4C9C-8154-F983E61773DE}" type="pres">
      <dgm:prSet presAssocID="{28DC7E7D-8462-44C0-88FD-F64F8D26EE0D}" presName="dummyConnPt" presStyleCnt="0"/>
      <dgm:spPr/>
    </dgm:pt>
    <dgm:pt modelId="{8EB5CA14-B75D-4500-818F-9985B2C05134}" type="pres">
      <dgm:prSet presAssocID="{28DC7E7D-8462-44C0-88FD-F64F8D26EE0D}" presName="node" presStyleLbl="node1" presStyleIdx="3" presStyleCnt="4">
        <dgm:presLayoutVars>
          <dgm:bulletEnabled val="1"/>
        </dgm:presLayoutVars>
      </dgm:prSet>
      <dgm:spPr/>
    </dgm:pt>
  </dgm:ptLst>
  <dgm:cxnLst>
    <dgm:cxn modelId="{BFBCFA3A-9A2E-46C2-899D-9B74DC21E796}" srcId="{93853118-151A-40EA-996A-0C1C11DB23CF}" destId="{1B6D1B20-6EC7-458A-8521-2A32D8471265}" srcOrd="1" destOrd="0" parTransId="{D435B9F6-E74F-4E34-9946-D5CFC5B2841D}" sibTransId="{18530A83-D43B-4E8B-AA72-59F9A1B9A42E}"/>
    <dgm:cxn modelId="{A7F4853E-C3AD-4FB0-BB31-E6FE4F2BAB51}" type="presOf" srcId="{1B6D1B20-6EC7-458A-8521-2A32D8471265}" destId="{4AF2F67F-7870-48EE-8BB8-3F3313C21E45}" srcOrd="0" destOrd="0" presId="urn:microsoft.com/office/officeart/2005/8/layout/bProcess4"/>
    <dgm:cxn modelId="{C7BD986A-0F32-4E0F-9311-09EAF625B4E0}" type="presOf" srcId="{C6675463-AFA6-4E3F-833F-FED9BE3BA78F}" destId="{DEC97494-28FC-406F-8231-D8A019B3391D}" srcOrd="0" destOrd="0" presId="urn:microsoft.com/office/officeart/2005/8/layout/bProcess4"/>
    <dgm:cxn modelId="{14AC2579-B3F2-4973-AAFE-F46AAB0B5188}" type="presOf" srcId="{18530A83-D43B-4E8B-AA72-59F9A1B9A42E}" destId="{27C2314B-8BF9-4C96-9004-589852E3389F}" srcOrd="0" destOrd="0" presId="urn:microsoft.com/office/officeart/2005/8/layout/bProcess4"/>
    <dgm:cxn modelId="{1D8FA586-F7B2-4BFA-B6B0-BDBA512F5CEC}" type="presOf" srcId="{E0CBF52A-ABB3-497A-B15C-1DD01CB3F57D}" destId="{177B12B5-C743-4A1C-9350-F6F9C2D485C4}" srcOrd="0" destOrd="0" presId="urn:microsoft.com/office/officeart/2005/8/layout/bProcess4"/>
    <dgm:cxn modelId="{EEB86BCC-3C64-4330-9D02-E775EDC2E636}" type="presOf" srcId="{D35F45A4-3843-4F3D-B837-72637D0984A6}" destId="{CCB1A3EC-3F1E-4C70-8EF1-E02CC8ACD147}" srcOrd="0" destOrd="0" presId="urn:microsoft.com/office/officeart/2005/8/layout/bProcess4"/>
    <dgm:cxn modelId="{05F0FCCD-D794-4140-9AA7-36C91244EBFE}" type="presOf" srcId="{28DC7E7D-8462-44C0-88FD-F64F8D26EE0D}" destId="{8EB5CA14-B75D-4500-818F-9985B2C05134}" srcOrd="0" destOrd="0" presId="urn:microsoft.com/office/officeart/2005/8/layout/bProcess4"/>
    <dgm:cxn modelId="{4DCDF6D6-216F-4863-8BC2-14366FD29A8D}" type="presOf" srcId="{EB9B97DB-0073-42C1-B28C-1481DFE4D76E}" destId="{ECAA05C9-402F-4929-89A3-F6B997F6AA39}" srcOrd="0" destOrd="0" presId="urn:microsoft.com/office/officeart/2005/8/layout/bProcess4"/>
    <dgm:cxn modelId="{53DB2BD9-76D6-46DB-9C07-78F5B41170AA}" type="presOf" srcId="{93853118-151A-40EA-996A-0C1C11DB23CF}" destId="{82A390C4-078E-4061-9B9D-AF4EF0953DA3}" srcOrd="0" destOrd="0" presId="urn:microsoft.com/office/officeart/2005/8/layout/bProcess4"/>
    <dgm:cxn modelId="{2AB464DD-56B6-4B32-8D27-BD4E32547DE0}" srcId="{93853118-151A-40EA-996A-0C1C11DB23CF}" destId="{28DC7E7D-8462-44C0-88FD-F64F8D26EE0D}" srcOrd="3" destOrd="0" parTransId="{33EBE646-5749-4CC0-AAB7-45B6336468DE}" sibTransId="{2DAA2FA5-FF0F-486D-A944-652F322B891C}"/>
    <dgm:cxn modelId="{DFAF91E8-EE86-44E0-BE89-8947479FE1DE}" srcId="{93853118-151A-40EA-996A-0C1C11DB23CF}" destId="{EB9B97DB-0073-42C1-B28C-1481DFE4D76E}" srcOrd="0" destOrd="0" parTransId="{7661C349-C9C3-4FF6-96A9-9917FF63FF15}" sibTransId="{C6675463-AFA6-4E3F-833F-FED9BE3BA78F}"/>
    <dgm:cxn modelId="{AAC0DFF2-F7A6-4958-B79D-4F4EB6260F77}" srcId="{93853118-151A-40EA-996A-0C1C11DB23CF}" destId="{D35F45A4-3843-4F3D-B837-72637D0984A6}" srcOrd="2" destOrd="0" parTransId="{FB04B1E2-2933-4EAD-B042-2DFF453A5F28}" sibTransId="{E0CBF52A-ABB3-497A-B15C-1DD01CB3F57D}"/>
    <dgm:cxn modelId="{ECF91FBC-98BD-4C1A-BC8B-06884008CC98}" type="presParOf" srcId="{82A390C4-078E-4061-9B9D-AF4EF0953DA3}" destId="{2E643FF6-EB59-446E-880D-009044926520}" srcOrd="0" destOrd="0" presId="urn:microsoft.com/office/officeart/2005/8/layout/bProcess4"/>
    <dgm:cxn modelId="{E719F252-5E72-4F3F-A2A4-2026D380476F}" type="presParOf" srcId="{2E643FF6-EB59-446E-880D-009044926520}" destId="{FD15B38E-899F-498A-BEF4-398FF1A32C4C}" srcOrd="0" destOrd="0" presId="urn:microsoft.com/office/officeart/2005/8/layout/bProcess4"/>
    <dgm:cxn modelId="{63172EAC-E021-4124-906B-221ACCFEAEDB}" type="presParOf" srcId="{2E643FF6-EB59-446E-880D-009044926520}" destId="{ECAA05C9-402F-4929-89A3-F6B997F6AA39}" srcOrd="1" destOrd="0" presId="urn:microsoft.com/office/officeart/2005/8/layout/bProcess4"/>
    <dgm:cxn modelId="{5A15CE0A-1A1B-440B-8391-06CFDB36F45A}" type="presParOf" srcId="{82A390C4-078E-4061-9B9D-AF4EF0953DA3}" destId="{DEC97494-28FC-406F-8231-D8A019B3391D}" srcOrd="1" destOrd="0" presId="urn:microsoft.com/office/officeart/2005/8/layout/bProcess4"/>
    <dgm:cxn modelId="{7992BE8E-CFE6-46A4-B5F8-B43F18D0C08E}" type="presParOf" srcId="{82A390C4-078E-4061-9B9D-AF4EF0953DA3}" destId="{7433FA78-619E-41D5-952E-9644A74E2E14}" srcOrd="2" destOrd="0" presId="urn:microsoft.com/office/officeart/2005/8/layout/bProcess4"/>
    <dgm:cxn modelId="{AF711A43-6D45-4D66-A024-3128DB8D8296}" type="presParOf" srcId="{7433FA78-619E-41D5-952E-9644A74E2E14}" destId="{EFD28869-2D5E-452D-A740-A09E6B95B145}" srcOrd="0" destOrd="0" presId="urn:microsoft.com/office/officeart/2005/8/layout/bProcess4"/>
    <dgm:cxn modelId="{B9B4680B-B374-43CB-9172-921E7E747FE2}" type="presParOf" srcId="{7433FA78-619E-41D5-952E-9644A74E2E14}" destId="{4AF2F67F-7870-48EE-8BB8-3F3313C21E45}" srcOrd="1" destOrd="0" presId="urn:microsoft.com/office/officeart/2005/8/layout/bProcess4"/>
    <dgm:cxn modelId="{81955E2C-0E1E-42E4-870F-475BF142A1FC}" type="presParOf" srcId="{82A390C4-078E-4061-9B9D-AF4EF0953DA3}" destId="{27C2314B-8BF9-4C96-9004-589852E3389F}" srcOrd="3" destOrd="0" presId="urn:microsoft.com/office/officeart/2005/8/layout/bProcess4"/>
    <dgm:cxn modelId="{9205515D-9A6B-4335-AA80-005DAC9A7BFB}" type="presParOf" srcId="{82A390C4-078E-4061-9B9D-AF4EF0953DA3}" destId="{90E840CD-C8ED-4639-A8E8-9D422A5F4C54}" srcOrd="4" destOrd="0" presId="urn:microsoft.com/office/officeart/2005/8/layout/bProcess4"/>
    <dgm:cxn modelId="{61BF8FA9-0ADA-415D-8EED-EA24B5990323}" type="presParOf" srcId="{90E840CD-C8ED-4639-A8E8-9D422A5F4C54}" destId="{3AA2A575-099F-42C0-ACA4-DB4AD075D7AE}" srcOrd="0" destOrd="0" presId="urn:microsoft.com/office/officeart/2005/8/layout/bProcess4"/>
    <dgm:cxn modelId="{DA1F9F63-49AC-429C-BF5A-84C67D86AE78}" type="presParOf" srcId="{90E840CD-C8ED-4639-A8E8-9D422A5F4C54}" destId="{CCB1A3EC-3F1E-4C70-8EF1-E02CC8ACD147}" srcOrd="1" destOrd="0" presId="urn:microsoft.com/office/officeart/2005/8/layout/bProcess4"/>
    <dgm:cxn modelId="{4DD3A454-F910-40AA-AC3F-2F249C69B605}" type="presParOf" srcId="{82A390C4-078E-4061-9B9D-AF4EF0953DA3}" destId="{177B12B5-C743-4A1C-9350-F6F9C2D485C4}" srcOrd="5" destOrd="0" presId="urn:microsoft.com/office/officeart/2005/8/layout/bProcess4"/>
    <dgm:cxn modelId="{401F7701-ACF9-4AC9-9B5E-D8FC5303C125}" type="presParOf" srcId="{82A390C4-078E-4061-9B9D-AF4EF0953DA3}" destId="{743EFF6E-B6A4-441A-A172-09957314E6CB}" srcOrd="6" destOrd="0" presId="urn:microsoft.com/office/officeart/2005/8/layout/bProcess4"/>
    <dgm:cxn modelId="{339F20A4-62E6-45CE-8399-5F0F5BA25972}" type="presParOf" srcId="{743EFF6E-B6A4-441A-A172-09957314E6CB}" destId="{B2FF5CD5-E2F4-4C9C-8154-F983E61773DE}" srcOrd="0" destOrd="0" presId="urn:microsoft.com/office/officeart/2005/8/layout/bProcess4"/>
    <dgm:cxn modelId="{1B03A5A5-82C7-49A2-A949-F4154B2B0C14}" type="presParOf" srcId="{743EFF6E-B6A4-441A-A172-09957314E6CB}" destId="{8EB5CA14-B75D-4500-818F-9985B2C0513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7D846-8911-4186-911E-7C47B74E3F27}">
      <dsp:nvSpPr>
        <dsp:cNvPr id="0" name=""/>
        <dsp:cNvSpPr/>
      </dsp:nvSpPr>
      <dsp:spPr>
        <a:xfrm rot="5400000">
          <a:off x="-127863" y="131002"/>
          <a:ext cx="852422" cy="5966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1</a:t>
          </a:r>
        </a:p>
      </dsp:txBody>
      <dsp:txXfrm rot="-5400000">
        <a:off x="1" y="301487"/>
        <a:ext cx="596695" cy="255727"/>
      </dsp:txXfrm>
    </dsp:sp>
    <dsp:sp modelId="{4EF1B01A-56DF-41E4-91EC-0F5E0C76E813}">
      <dsp:nvSpPr>
        <dsp:cNvPr id="0" name=""/>
        <dsp:cNvSpPr/>
      </dsp:nvSpPr>
      <dsp:spPr>
        <a:xfrm rot="5400000">
          <a:off x="4239874" y="-3640039"/>
          <a:ext cx="554074" cy="7840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Comment bien utiliser l’informatique au collège ? </a:t>
          </a:r>
        </a:p>
      </dsp:txBody>
      <dsp:txXfrm rot="-5400000">
        <a:off x="596695" y="30188"/>
        <a:ext cx="7813384" cy="499978"/>
      </dsp:txXfrm>
    </dsp:sp>
    <dsp:sp modelId="{61BFD5D8-2255-4881-BB9D-F027CD463097}">
      <dsp:nvSpPr>
        <dsp:cNvPr id="0" name=""/>
        <dsp:cNvSpPr/>
      </dsp:nvSpPr>
      <dsp:spPr>
        <a:xfrm rot="5400000">
          <a:off x="-127863" y="899987"/>
          <a:ext cx="852422" cy="5966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2-3</a:t>
          </a:r>
        </a:p>
      </dsp:txBody>
      <dsp:txXfrm rot="-5400000">
        <a:off x="1" y="1070472"/>
        <a:ext cx="596695" cy="255727"/>
      </dsp:txXfrm>
    </dsp:sp>
    <dsp:sp modelId="{077EFC65-9E2F-41A9-A542-FC895963CB15}">
      <dsp:nvSpPr>
        <dsp:cNvPr id="0" name=""/>
        <dsp:cNvSpPr/>
      </dsp:nvSpPr>
      <dsp:spPr>
        <a:xfrm rot="5400000">
          <a:off x="4239874" y="-2871054"/>
          <a:ext cx="554074" cy="7840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Comment choisir ma trottinette électrique 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Comment fonctionne ma trottinette électrique ?</a:t>
          </a:r>
        </a:p>
      </dsp:txBody>
      <dsp:txXfrm rot="-5400000">
        <a:off x="596695" y="799173"/>
        <a:ext cx="7813384" cy="499978"/>
      </dsp:txXfrm>
    </dsp:sp>
    <dsp:sp modelId="{ABA51AE1-6405-4769-AC79-1E9D96CAA47C}">
      <dsp:nvSpPr>
        <dsp:cNvPr id="0" name=""/>
        <dsp:cNvSpPr/>
      </dsp:nvSpPr>
      <dsp:spPr>
        <a:xfrm rot="5400000">
          <a:off x="-127863" y="1668971"/>
          <a:ext cx="852422" cy="5966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4</a:t>
          </a:r>
        </a:p>
      </dsp:txBody>
      <dsp:txXfrm rot="-5400000">
        <a:off x="1" y="1839456"/>
        <a:ext cx="596695" cy="255727"/>
      </dsp:txXfrm>
    </dsp:sp>
    <dsp:sp modelId="{CFB7D951-A4CD-455E-8BD5-BF6FD1F9B2D4}">
      <dsp:nvSpPr>
        <dsp:cNvPr id="0" name=""/>
        <dsp:cNvSpPr/>
      </dsp:nvSpPr>
      <dsp:spPr>
        <a:xfrm rot="5400000">
          <a:off x="4239874" y="-2102070"/>
          <a:ext cx="554074" cy="7840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Comment approvisionner les villages isolés ?</a:t>
          </a:r>
        </a:p>
      </dsp:txBody>
      <dsp:txXfrm rot="-5400000">
        <a:off x="596695" y="1568157"/>
        <a:ext cx="7813384" cy="499978"/>
      </dsp:txXfrm>
    </dsp:sp>
    <dsp:sp modelId="{72956262-AF78-4A99-969D-77BA2B01B681}">
      <dsp:nvSpPr>
        <dsp:cNvPr id="0" name=""/>
        <dsp:cNvSpPr/>
      </dsp:nvSpPr>
      <dsp:spPr>
        <a:xfrm rot="5400000">
          <a:off x="-127863" y="2437956"/>
          <a:ext cx="852422" cy="5966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5</a:t>
          </a:r>
        </a:p>
      </dsp:txBody>
      <dsp:txXfrm rot="-5400000">
        <a:off x="1" y="2608441"/>
        <a:ext cx="596695" cy="255727"/>
      </dsp:txXfrm>
    </dsp:sp>
    <dsp:sp modelId="{E9311069-2F50-4DD0-9505-9396198F4700}">
      <dsp:nvSpPr>
        <dsp:cNvPr id="0" name=""/>
        <dsp:cNvSpPr/>
      </dsp:nvSpPr>
      <dsp:spPr>
        <a:xfrm rot="5400000">
          <a:off x="4239874" y="-1333086"/>
          <a:ext cx="554074" cy="7840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Faut-il réparer ma trottinette ?</a:t>
          </a:r>
        </a:p>
      </dsp:txBody>
      <dsp:txXfrm rot="-5400000">
        <a:off x="596695" y="2337141"/>
        <a:ext cx="7813384" cy="499978"/>
      </dsp:txXfrm>
    </dsp:sp>
    <dsp:sp modelId="{83C0FDED-4BAD-4370-AE62-695A99720B34}">
      <dsp:nvSpPr>
        <dsp:cNvPr id="0" name=""/>
        <dsp:cNvSpPr/>
      </dsp:nvSpPr>
      <dsp:spPr>
        <a:xfrm rot="5400000">
          <a:off x="-127863" y="3206940"/>
          <a:ext cx="852422" cy="5966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6</a:t>
          </a:r>
        </a:p>
      </dsp:txBody>
      <dsp:txXfrm rot="-5400000">
        <a:off x="1" y="3377425"/>
        <a:ext cx="596695" cy="255727"/>
      </dsp:txXfrm>
    </dsp:sp>
    <dsp:sp modelId="{60B1C201-1563-4A15-86FA-7813157C5E44}">
      <dsp:nvSpPr>
        <dsp:cNvPr id="0" name=""/>
        <dsp:cNvSpPr/>
      </dsp:nvSpPr>
      <dsp:spPr>
        <a:xfrm rot="5400000">
          <a:off x="4239874" y="-564101"/>
          <a:ext cx="554074" cy="7840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Comment installer une caméra sportive sur ma trottinette ?</a:t>
          </a:r>
        </a:p>
      </dsp:txBody>
      <dsp:txXfrm rot="-5400000">
        <a:off x="596695" y="3106126"/>
        <a:ext cx="7813384" cy="499978"/>
      </dsp:txXfrm>
    </dsp:sp>
    <dsp:sp modelId="{D5E4F590-EB98-443D-97EC-24C48D4DB12F}">
      <dsp:nvSpPr>
        <dsp:cNvPr id="0" name=""/>
        <dsp:cNvSpPr/>
      </dsp:nvSpPr>
      <dsp:spPr>
        <a:xfrm rot="5400000">
          <a:off x="-127863" y="3975924"/>
          <a:ext cx="852422" cy="5966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7</a:t>
          </a:r>
        </a:p>
      </dsp:txBody>
      <dsp:txXfrm rot="-5400000">
        <a:off x="1" y="4146409"/>
        <a:ext cx="596695" cy="255727"/>
      </dsp:txXfrm>
    </dsp:sp>
    <dsp:sp modelId="{F978BAD8-6D8A-44AA-BA5D-FE260A352401}">
      <dsp:nvSpPr>
        <dsp:cNvPr id="0" name=""/>
        <dsp:cNvSpPr/>
      </dsp:nvSpPr>
      <dsp:spPr>
        <a:xfrm rot="5400000">
          <a:off x="4239874" y="204882"/>
          <a:ext cx="554074" cy="7840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Notre support est-il efficace ?</a:t>
          </a:r>
        </a:p>
      </dsp:txBody>
      <dsp:txXfrm rot="-5400000">
        <a:off x="596695" y="3875109"/>
        <a:ext cx="7813384" cy="499978"/>
      </dsp:txXfrm>
    </dsp:sp>
    <dsp:sp modelId="{CACDC9F3-F490-42BA-85D0-1BAE8A2441D3}">
      <dsp:nvSpPr>
        <dsp:cNvPr id="0" name=""/>
        <dsp:cNvSpPr/>
      </dsp:nvSpPr>
      <dsp:spPr>
        <a:xfrm rot="5400000">
          <a:off x="-127863" y="4744909"/>
          <a:ext cx="852422" cy="5966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8</a:t>
          </a:r>
        </a:p>
      </dsp:txBody>
      <dsp:txXfrm rot="-5400000">
        <a:off x="1" y="4915394"/>
        <a:ext cx="596695" cy="255727"/>
      </dsp:txXfrm>
    </dsp:sp>
    <dsp:sp modelId="{9DF160FD-B19A-4C95-93B3-011A98095204}">
      <dsp:nvSpPr>
        <dsp:cNvPr id="0" name=""/>
        <dsp:cNvSpPr/>
      </dsp:nvSpPr>
      <dsp:spPr>
        <a:xfrm rot="5400000">
          <a:off x="4239874" y="973867"/>
          <a:ext cx="554074" cy="7840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Comment me rafraîchir ?</a:t>
          </a:r>
        </a:p>
      </dsp:txBody>
      <dsp:txXfrm rot="-5400000">
        <a:off x="596695" y="4644094"/>
        <a:ext cx="7813384" cy="499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97494-28FC-406F-8231-D8A019B3391D}">
      <dsp:nvSpPr>
        <dsp:cNvPr id="0" name=""/>
        <dsp:cNvSpPr/>
      </dsp:nvSpPr>
      <dsp:spPr>
        <a:xfrm rot="5400000">
          <a:off x="-601268" y="1997992"/>
          <a:ext cx="2647157" cy="31951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A05C9-402F-4929-89A3-F6B997F6AA39}">
      <dsp:nvSpPr>
        <dsp:cNvPr id="0" name=""/>
        <dsp:cNvSpPr/>
      </dsp:nvSpPr>
      <dsp:spPr>
        <a:xfrm>
          <a:off x="4569" y="303968"/>
          <a:ext cx="3550120" cy="2130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Composition d’un réseau</a:t>
          </a:r>
        </a:p>
      </dsp:txBody>
      <dsp:txXfrm>
        <a:off x="66957" y="366356"/>
        <a:ext cx="3425344" cy="2005296"/>
      </dsp:txXfrm>
    </dsp:sp>
    <dsp:sp modelId="{27C2314B-8BF9-4C96-9004-589852E3389F}">
      <dsp:nvSpPr>
        <dsp:cNvPr id="0" name=""/>
        <dsp:cNvSpPr/>
      </dsp:nvSpPr>
      <dsp:spPr>
        <a:xfrm>
          <a:off x="730026" y="3329287"/>
          <a:ext cx="4706227" cy="31951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2F67F-7870-48EE-8BB8-3F3313C21E45}">
      <dsp:nvSpPr>
        <dsp:cNvPr id="0" name=""/>
        <dsp:cNvSpPr/>
      </dsp:nvSpPr>
      <dsp:spPr>
        <a:xfrm>
          <a:off x="4569" y="2966559"/>
          <a:ext cx="3550120" cy="2130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Simulation de réseau et adressage</a:t>
          </a:r>
        </a:p>
      </dsp:txBody>
      <dsp:txXfrm>
        <a:off x="66957" y="3028947"/>
        <a:ext cx="3425344" cy="2005296"/>
      </dsp:txXfrm>
    </dsp:sp>
    <dsp:sp modelId="{177B12B5-C743-4A1C-9350-F6F9C2D485C4}">
      <dsp:nvSpPr>
        <dsp:cNvPr id="0" name=""/>
        <dsp:cNvSpPr/>
      </dsp:nvSpPr>
      <dsp:spPr>
        <a:xfrm rot="16200000">
          <a:off x="4120392" y="1997992"/>
          <a:ext cx="2647157" cy="31951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1A3EC-3F1E-4C70-8EF1-E02CC8ACD147}">
      <dsp:nvSpPr>
        <dsp:cNvPr id="0" name=""/>
        <dsp:cNvSpPr/>
      </dsp:nvSpPr>
      <dsp:spPr>
        <a:xfrm>
          <a:off x="4726229" y="2966559"/>
          <a:ext cx="3550120" cy="2130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Le fichier</a:t>
          </a:r>
        </a:p>
      </dsp:txBody>
      <dsp:txXfrm>
        <a:off x="4788617" y="3028947"/>
        <a:ext cx="3425344" cy="2005296"/>
      </dsp:txXfrm>
    </dsp:sp>
    <dsp:sp modelId="{8EB5CA14-B75D-4500-818F-9985B2C05134}">
      <dsp:nvSpPr>
        <dsp:cNvPr id="0" name=""/>
        <dsp:cNvSpPr/>
      </dsp:nvSpPr>
      <dsp:spPr>
        <a:xfrm>
          <a:off x="4726229" y="303968"/>
          <a:ext cx="3550120" cy="2130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Gestion de l’espace personnel</a:t>
          </a:r>
        </a:p>
      </dsp:txBody>
      <dsp:txXfrm>
        <a:off x="4788617" y="366356"/>
        <a:ext cx="3425344" cy="2005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A02F-C0ED-4BC6-8F05-88D4A491FF40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53C-835A-4306-9515-462F54DFC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94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A02F-C0ED-4BC6-8F05-88D4A491FF40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53C-835A-4306-9515-462F54DFC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62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A02F-C0ED-4BC6-8F05-88D4A491FF40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53C-835A-4306-9515-462F54DFC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41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A02F-C0ED-4BC6-8F05-88D4A491FF40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53C-835A-4306-9515-462F54DFC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16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A02F-C0ED-4BC6-8F05-88D4A491FF40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53C-835A-4306-9515-462F54DFC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42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A02F-C0ED-4BC6-8F05-88D4A491FF40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53C-835A-4306-9515-462F54DFC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82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A02F-C0ED-4BC6-8F05-88D4A491FF40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53C-835A-4306-9515-462F54DFC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13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A02F-C0ED-4BC6-8F05-88D4A491FF40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53C-835A-4306-9515-462F54DFC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46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A02F-C0ED-4BC6-8F05-88D4A491FF40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53C-835A-4306-9515-462F54DFC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22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A02F-C0ED-4BC6-8F05-88D4A491FF40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53C-835A-4306-9515-462F54DFC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69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A02F-C0ED-4BC6-8F05-88D4A491FF40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53C-835A-4306-9515-462F54DFC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6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A02F-C0ED-4BC6-8F05-88D4A491FF40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4953C-835A-4306-9515-462F54DFC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25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0.png"/><Relationship Id="rId3" Type="http://schemas.openxmlformats.org/officeDocument/2006/relationships/image" Target="../media/image77.png"/><Relationship Id="rId7" Type="http://schemas.openxmlformats.org/officeDocument/2006/relationships/hyperlink" Target="domino.SLDASM" TargetMode="External"/><Relationship Id="rId12" Type="http://schemas.openxmlformats.org/officeDocument/2006/relationships/image" Target="../media/image79.png"/><Relationship Id="rId2" Type="http://schemas.openxmlformats.org/officeDocument/2006/relationships/image" Target="../media/image76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1.png"/><Relationship Id="rId5" Type="http://schemas.openxmlformats.org/officeDocument/2006/relationships/image" Target="../media/image24.png"/><Relationship Id="rId15" Type="http://schemas.openxmlformats.org/officeDocument/2006/relationships/image" Target="../media/image81.png"/><Relationship Id="rId10" Type="http://schemas.openxmlformats.org/officeDocument/2006/relationships/image" Target="../media/image78.png"/><Relationship Id="rId4" Type="http://schemas.openxmlformats.org/officeDocument/2006/relationships/image" Target="../media/image14.png"/><Relationship Id="rId9" Type="http://schemas.openxmlformats.org/officeDocument/2006/relationships/image" Target="../media/image33.pn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hyperlink" Target="domino.SLDASM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24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png"/><Relationship Id="rId18" Type="http://schemas.openxmlformats.org/officeDocument/2006/relationships/image" Target="../media/image44.png"/><Relationship Id="rId3" Type="http://schemas.openxmlformats.org/officeDocument/2006/relationships/image" Target="../media/image38.png"/><Relationship Id="rId21" Type="http://schemas.openxmlformats.org/officeDocument/2006/relationships/image" Target="../media/image33.png"/><Relationship Id="rId7" Type="http://schemas.openxmlformats.org/officeDocument/2006/relationships/image" Target="../media/image27.png"/><Relationship Id="rId12" Type="http://schemas.openxmlformats.org/officeDocument/2006/relationships/image" Target="../media/image22.png"/><Relationship Id="rId17" Type="http://schemas.openxmlformats.org/officeDocument/2006/relationships/image" Target="../media/image43.png"/><Relationship Id="rId2" Type="http://schemas.openxmlformats.org/officeDocument/2006/relationships/image" Target="../media/image37.png"/><Relationship Id="rId16" Type="http://schemas.openxmlformats.org/officeDocument/2006/relationships/image" Target="../media/image42.jpe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31.png"/><Relationship Id="rId5" Type="http://schemas.openxmlformats.org/officeDocument/2006/relationships/image" Target="../media/image40.png"/><Relationship Id="rId15" Type="http://schemas.openxmlformats.org/officeDocument/2006/relationships/image" Target="../media/image32.png"/><Relationship Id="rId10" Type="http://schemas.openxmlformats.org/officeDocument/2006/relationships/image" Target="../media/image30.png"/><Relationship Id="rId19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2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921396"/>
            <a:ext cx="8575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Le laboratoire de technologie</a:t>
            </a:r>
          </a:p>
          <a:p>
            <a:pPr algn="ctr"/>
            <a:r>
              <a:rPr lang="fr-FR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Un espace immersif </a:t>
            </a:r>
          </a:p>
        </p:txBody>
      </p:sp>
    </p:spTree>
    <p:extLst>
      <p:ext uri="{BB962C8B-B14F-4D97-AF65-F5344CB8AC3E}">
        <p14:creationId xmlns:p14="http://schemas.microsoft.com/office/powerpoint/2010/main" val="341675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612076" y="2503557"/>
            <a:ext cx="5715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En projet : Conception</a:t>
            </a:r>
            <a:endParaRPr lang="fr-FR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3" y="1902770"/>
            <a:ext cx="1515582" cy="203521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52" y="1973530"/>
            <a:ext cx="2078886" cy="2078886"/>
          </a:xfrm>
          <a:prstGeom prst="rect">
            <a:avLst/>
          </a:prstGeom>
        </p:spPr>
      </p:pic>
      <p:pic>
        <p:nvPicPr>
          <p:cNvPr id="5122" name="Picture 2" descr="Pied à coulisse à vernier MITUTOY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5552">
            <a:off x="6636552" y="1767873"/>
            <a:ext cx="2490200" cy="249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9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612076" y="2503557"/>
            <a:ext cx="5715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En projet : Fabrication</a:t>
            </a:r>
            <a:endParaRPr lang="fr-FR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389570"/>
            <a:ext cx="3865612" cy="38656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3204"/>
            <a:ext cx="2425452" cy="24254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985473" y="122126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x2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5492"/>
            <a:ext cx="2359448" cy="23594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75" y="2993207"/>
            <a:ext cx="2808025" cy="194401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45" y="142005"/>
            <a:ext cx="1572966" cy="235944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53" y="2777582"/>
            <a:ext cx="1304053" cy="130405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94" y="3837873"/>
            <a:ext cx="1307067" cy="13070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209990" y="10690"/>
            <a:ext cx="2684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Sur l’espace partagé</a:t>
            </a:r>
          </a:p>
        </p:txBody>
      </p:sp>
    </p:spTree>
    <p:extLst>
      <p:ext uri="{BB962C8B-B14F-4D97-AF65-F5344CB8AC3E}">
        <p14:creationId xmlns:p14="http://schemas.microsoft.com/office/powerpoint/2010/main" val="300186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612076" y="2503557"/>
            <a:ext cx="5715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En projet : Test</a:t>
            </a:r>
            <a:endParaRPr lang="fr-FR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52" y="1670597"/>
            <a:ext cx="2743064" cy="237380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15" y="2158840"/>
            <a:ext cx="3145629" cy="167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2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612076" y="2503557"/>
            <a:ext cx="5715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Affichage projet</a:t>
            </a:r>
            <a:endParaRPr lang="fr-FR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1" y="143178"/>
            <a:ext cx="1593508" cy="24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48" y="143179"/>
            <a:ext cx="1659953" cy="24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1" y="2733981"/>
            <a:ext cx="3755020" cy="271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661" y="186043"/>
            <a:ext cx="3755020" cy="267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:\Users\fantoli\Desktop\Nouveau programme\cinquième\Séquence 7 - Notre support est-il efficace\séance 3 - Le support que nous avons créé va-t-il résisté lors de son utilisation\simul 2\simul vie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00" y="3232502"/>
            <a:ext cx="3595541" cy="171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6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612076" y="2565113"/>
            <a:ext cx="5715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Pour chaque démarche</a:t>
            </a:r>
            <a:endParaRPr lang="fr-FR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4496"/>
            <a:ext cx="3374492" cy="30370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85975"/>
            <a:ext cx="2608839" cy="26088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97" y="352352"/>
            <a:ext cx="2481330" cy="2481330"/>
          </a:xfrm>
          <a:prstGeom prst="rect">
            <a:avLst/>
          </a:prstGeom>
        </p:spPr>
      </p:pic>
      <p:pic>
        <p:nvPicPr>
          <p:cNvPr id="4098" name="Picture 2" descr="C:\Users\fantoli\Desktop\techno\microbit et grove\png\4 digi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97" y="4159376"/>
            <a:ext cx="1850598" cy="108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antoli\Desktop\techno\microbit et grove\png\buzz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53" y="3111537"/>
            <a:ext cx="1107829" cy="91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fantoli\Desktop\techno\microbit et grove\png\switc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97" y="3140654"/>
            <a:ext cx="1053120" cy="88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fantoli\Desktop\techno\microbit et grove\png\ledvert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93" y="4248781"/>
            <a:ext cx="1092139" cy="90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fantoli\Desktop\techno\microbit et grove\png\oled 128x6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35" y="1167509"/>
            <a:ext cx="1052779" cy="179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fantoli\Desktop\techno\microbit et grove\png\PI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51" y="3111537"/>
            <a:ext cx="1104045" cy="9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fantoli\Desktop\techno\microbit et grove\png\potentiometr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32" y="2006695"/>
            <a:ext cx="1104045" cy="91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fantoli\Desktop\techno\microbit et grove\png\poussoir voyant roug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96" y="3020306"/>
            <a:ext cx="1092139" cy="18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fantoli\Desktop\techno\microbit et grove\png\servomoteu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73" y="624282"/>
            <a:ext cx="1248569" cy="104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fantoli\Desktop\techno\microbit et grove\png\speake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29" y="3020307"/>
            <a:ext cx="1080485" cy="18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fantoli\Desktop\techno\microbit et grove\png\suiveur de lign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93" y="2002801"/>
            <a:ext cx="1087903" cy="8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2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612076" y="2565113"/>
            <a:ext cx="5715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Coût de mise en œuvre</a:t>
            </a:r>
            <a:endParaRPr lang="fr-FR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49" y="1608793"/>
            <a:ext cx="1458917" cy="14589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2" y="1608793"/>
            <a:ext cx="902791" cy="135418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89101" y="2996501"/>
            <a:ext cx="247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Une de chaque : 300€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4" y="230198"/>
            <a:ext cx="960698" cy="96069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431498" y="525881"/>
            <a:ext cx="406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10€ les 3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68" y="1621848"/>
            <a:ext cx="1466976" cy="14669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44594" y="2973784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60€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8" y="3867956"/>
            <a:ext cx="1908082" cy="13629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93577" y="5230872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113€</a:t>
            </a:r>
          </a:p>
        </p:txBody>
      </p:sp>
      <p:pic>
        <p:nvPicPr>
          <p:cNvPr id="16" name="Image 15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90" y="192765"/>
            <a:ext cx="1129706" cy="103556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703696" y="525881"/>
            <a:ext cx="406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DIY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23" y="3431210"/>
            <a:ext cx="2236407" cy="223640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226486" y="4364748"/>
            <a:ext cx="406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DIY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53" y="201744"/>
            <a:ext cx="757791" cy="101760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492844" y="499506"/>
            <a:ext cx="406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X6 = 300€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40" y="440667"/>
            <a:ext cx="539760" cy="53976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8289200" y="525881"/>
            <a:ext cx="406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10€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53" y="1608793"/>
            <a:ext cx="944402" cy="944402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655155" y="1826492"/>
            <a:ext cx="406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70€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88" y="1419364"/>
            <a:ext cx="1367701" cy="1183587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8289200" y="1826491"/>
            <a:ext cx="406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X5 35€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77" y="2772381"/>
            <a:ext cx="1371532" cy="1186903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6943609" y="3181167"/>
            <a:ext cx="406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300€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63" y="4236757"/>
            <a:ext cx="1178781" cy="1178781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6545995" y="4641481"/>
            <a:ext cx="406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50€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88" y="4267556"/>
            <a:ext cx="1489575" cy="1117181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8577352" y="4641480"/>
            <a:ext cx="406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50€</a:t>
            </a:r>
          </a:p>
        </p:txBody>
      </p:sp>
      <p:sp>
        <p:nvSpPr>
          <p:cNvPr id="7168" name="Rectangle 7167"/>
          <p:cNvSpPr/>
          <p:nvPr/>
        </p:nvSpPr>
        <p:spPr>
          <a:xfrm>
            <a:off x="3032956" y="2017812"/>
            <a:ext cx="30780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8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1295€</a:t>
            </a:r>
          </a:p>
        </p:txBody>
      </p:sp>
    </p:spTree>
    <p:extLst>
      <p:ext uri="{BB962C8B-B14F-4D97-AF65-F5344CB8AC3E}">
        <p14:creationId xmlns:p14="http://schemas.microsoft.com/office/powerpoint/2010/main" val="29763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612076" y="2503557"/>
            <a:ext cx="5715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Dimensions</a:t>
            </a:r>
            <a:endParaRPr lang="fr-FR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499" cy="5715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87624" y="4528072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63m²</a:t>
            </a:r>
          </a:p>
        </p:txBody>
      </p:sp>
    </p:spTree>
    <p:extLst>
      <p:ext uri="{BB962C8B-B14F-4D97-AF65-F5344CB8AC3E}">
        <p14:creationId xmlns:p14="http://schemas.microsoft.com/office/powerpoint/2010/main" val="346487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29" y="240618"/>
            <a:ext cx="6018245" cy="45136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-2612076" y="2503557"/>
            <a:ext cx="5715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Aménagement</a:t>
            </a:r>
            <a:endParaRPr lang="fr-FR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27174" y="4999183"/>
            <a:ext cx="215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Îlots de 4 ou 5 élèves</a:t>
            </a:r>
          </a:p>
        </p:txBody>
      </p:sp>
      <p:cxnSp>
        <p:nvCxnSpPr>
          <p:cNvPr id="5" name="Connecteur droit avec flèche 4"/>
          <p:cNvCxnSpPr>
            <a:stCxn id="2" idx="0"/>
          </p:cNvCxnSpPr>
          <p:nvPr/>
        </p:nvCxnSpPr>
        <p:spPr>
          <a:xfrm flipV="1">
            <a:off x="3003655" y="4035892"/>
            <a:ext cx="0" cy="9632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691680" y="2497460"/>
            <a:ext cx="86409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39552" y="2035795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Armoires de rangement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615708" y="3112562"/>
            <a:ext cx="152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Espace partagé</a:t>
            </a:r>
          </a:p>
        </p:txBody>
      </p:sp>
      <p:cxnSp>
        <p:nvCxnSpPr>
          <p:cNvPr id="13" name="Connecteur droit avec flèche 12"/>
          <p:cNvCxnSpPr>
            <a:stCxn id="12" idx="1"/>
          </p:cNvCxnSpPr>
          <p:nvPr/>
        </p:nvCxnSpPr>
        <p:spPr>
          <a:xfrm flipH="1" flipV="1">
            <a:off x="4761706" y="2713486"/>
            <a:ext cx="2854002" cy="7222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7" idx="1"/>
          </p:cNvCxnSpPr>
          <p:nvPr/>
        </p:nvCxnSpPr>
        <p:spPr>
          <a:xfrm flipH="1">
            <a:off x="6948264" y="2118836"/>
            <a:ext cx="66744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615708" y="1934170"/>
            <a:ext cx="152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Bureau</a:t>
            </a:r>
          </a:p>
        </p:txBody>
      </p:sp>
    </p:spTree>
    <p:extLst>
      <p:ext uri="{BB962C8B-B14F-4D97-AF65-F5344CB8AC3E}">
        <p14:creationId xmlns:p14="http://schemas.microsoft.com/office/powerpoint/2010/main" val="208288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612076" y="2503557"/>
            <a:ext cx="5715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Dans notre progression</a:t>
            </a:r>
            <a:endParaRPr lang="fr-FR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472373907"/>
              </p:ext>
            </p:extLst>
          </p:nvPr>
        </p:nvGraphicFramePr>
        <p:xfrm>
          <a:off x="599368" y="121196"/>
          <a:ext cx="84371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Qu'est ce qu'un [Plan de Travail] ? – Un Prof D Z'éco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77" y="138896"/>
            <a:ext cx="742732" cy="5428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upe, Verre, Détective, Lentil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88" y="944205"/>
            <a:ext cx="881839" cy="4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ouages, Engrenages, Roue Denté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29" y="890876"/>
            <a:ext cx="720000" cy="5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ouages, Engrenages, Roue Denté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29" y="1671490"/>
            <a:ext cx="720000" cy="5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ouages, Engrenages, Roue Denté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29" y="2420663"/>
            <a:ext cx="720000" cy="5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eb, Réseau, Points, Lignes, Interfac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493" y="3201143"/>
            <a:ext cx="810316" cy="5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Web, Réseau, Points, Lignes, Interfac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493" y="3974568"/>
            <a:ext cx="810316" cy="5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11" y="766850"/>
            <a:ext cx="1088727" cy="7776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10" y="1552659"/>
            <a:ext cx="1088727" cy="77766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09" y="2301832"/>
            <a:ext cx="1088727" cy="77766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61" y="3079494"/>
            <a:ext cx="1088727" cy="77766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11" y="4644826"/>
            <a:ext cx="1088727" cy="77766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08" y="3867164"/>
            <a:ext cx="1088727" cy="777662"/>
          </a:xfrm>
          <a:prstGeom prst="rect">
            <a:avLst/>
          </a:prstGeom>
        </p:spPr>
      </p:pic>
      <p:pic>
        <p:nvPicPr>
          <p:cNvPr id="19" name="Picture 4" descr="Loupe, Verre, Détective, Lentil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38" y="2473992"/>
            <a:ext cx="881839" cy="4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Loupe, Verre, Détective, Lentil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180" y="4816986"/>
            <a:ext cx="881839" cy="4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3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610336" y="2565113"/>
            <a:ext cx="5715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Organisation en plan de travail</a:t>
            </a:r>
            <a:endParaRPr lang="fr-FR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951090820"/>
              </p:ext>
            </p:extLst>
          </p:nvPr>
        </p:nvGraphicFramePr>
        <p:xfrm>
          <a:off x="683568" y="121196"/>
          <a:ext cx="82809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3106" y="1105692"/>
            <a:ext cx="1984558" cy="798978"/>
          </a:xfrm>
          <a:prstGeom prst="rect">
            <a:avLst/>
          </a:prstGeom>
        </p:spPr>
      </p:pic>
      <p:pic>
        <p:nvPicPr>
          <p:cNvPr id="1026" name="Picture 2" descr="Filius - Herunterlad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45" y="364958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52232" y="3756294"/>
            <a:ext cx="1984558" cy="798978"/>
          </a:xfrm>
          <a:prstGeom prst="rect">
            <a:avLst/>
          </a:prstGeom>
        </p:spPr>
      </p:pic>
      <p:pic>
        <p:nvPicPr>
          <p:cNvPr id="1028" name="Picture 4" descr="Dossier PNG pour téléchargement gratui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02" y="1092741"/>
            <a:ext cx="824880" cy="8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AA05C9-402F-4929-89A3-F6B997F6A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CAA05C9-402F-4929-89A3-F6B997F6A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C97494-28FC-406F-8231-D8A019B3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EC97494-28FC-406F-8231-D8A019B33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F2F67F-7870-48EE-8BB8-3F3313C21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4AF2F67F-7870-48EE-8BB8-3F3313C21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C2314B-8BF9-4C96-9004-589852E33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27C2314B-8BF9-4C96-9004-589852E33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B1A3EC-3F1E-4C70-8EF1-E02CC8ACD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CCB1A3EC-3F1E-4C70-8EF1-E02CC8ACD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7B12B5-C743-4A1C-9350-F6F9C2D48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177B12B5-C743-4A1C-9350-F6F9C2D48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B5CA14-B75D-4500-818F-9985B2C05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EB5CA14-B75D-4500-818F-9985B2C05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610336" y="2565113"/>
            <a:ext cx="5715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Plan de travail</a:t>
            </a:r>
            <a:endParaRPr lang="fr-FR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09990" y="10690"/>
            <a:ext cx="2684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Sur l’espace partagé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4752020" y="150909"/>
            <a:ext cx="0" cy="5370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8" y="491828"/>
            <a:ext cx="3270555" cy="98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8" y="1847455"/>
            <a:ext cx="1062774" cy="15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0" y="4107717"/>
            <a:ext cx="960698" cy="96069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610579" y="1478123"/>
            <a:ext cx="197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Grilles d’évaluation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71369" y="3352125"/>
            <a:ext cx="155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Documents ressources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88" y="1847455"/>
            <a:ext cx="14906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2806663" y="2836352"/>
            <a:ext cx="155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Documents d’aide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41" y="3418176"/>
            <a:ext cx="1318155" cy="16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2806682" y="5042520"/>
            <a:ext cx="155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Fiches synthèse </a:t>
            </a:r>
          </a:p>
        </p:txBody>
      </p:sp>
      <p:pic>
        <p:nvPicPr>
          <p:cNvPr id="15" name="Image 14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54" y="4070308"/>
            <a:ext cx="1129706" cy="1035564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578129" y="5080610"/>
            <a:ext cx="174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Jeux d’objectivation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156176" y="10690"/>
            <a:ext cx="170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Sur les murs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43" y="472355"/>
            <a:ext cx="2904735" cy="205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56585"/>
            <a:ext cx="1582075" cy="752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Ellipse 15"/>
          <p:cNvSpPr/>
          <p:nvPr/>
        </p:nvSpPr>
        <p:spPr>
          <a:xfrm>
            <a:off x="6660232" y="1273324"/>
            <a:ext cx="432048" cy="2288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39" y="2836353"/>
            <a:ext cx="2161450" cy="149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29" y="3976948"/>
            <a:ext cx="1606134" cy="142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90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2" grpId="0"/>
      <p:bldP spid="2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610336" y="2603585"/>
            <a:ext cx="57150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Investigation / résolution de problème</a:t>
            </a:r>
            <a:endParaRPr lang="fr-FR" sz="27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09990" y="10690"/>
            <a:ext cx="2684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Sur l’espace partagé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4752020" y="150909"/>
            <a:ext cx="0" cy="5370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156176" y="10690"/>
            <a:ext cx="170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Sur les murs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5" y="472355"/>
            <a:ext cx="1233534" cy="123353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61" y="378725"/>
            <a:ext cx="884775" cy="132716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45" y="330437"/>
            <a:ext cx="1466976" cy="14669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469" y="556066"/>
            <a:ext cx="2904484" cy="199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89" y="2951588"/>
            <a:ext cx="3586644" cy="245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9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610336" y="2603585"/>
            <a:ext cx="57150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Investigation / résolution de problème</a:t>
            </a:r>
            <a:endParaRPr lang="fr-FR" sz="27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09990" y="10690"/>
            <a:ext cx="2684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Sur l’espace partagé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4752020" y="150909"/>
            <a:ext cx="0" cy="5370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156176" y="10690"/>
            <a:ext cx="170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Sur les murs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5" y="472355"/>
            <a:ext cx="1233534" cy="123353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61" y="378725"/>
            <a:ext cx="884775" cy="1327163"/>
          </a:xfrm>
          <a:prstGeom prst="rect">
            <a:avLst/>
          </a:prstGeom>
        </p:spPr>
      </p:pic>
      <p:grpSp>
        <p:nvGrpSpPr>
          <p:cNvPr id="46" name="Groupe 45"/>
          <p:cNvGrpSpPr/>
          <p:nvPr/>
        </p:nvGrpSpPr>
        <p:grpSpPr>
          <a:xfrm>
            <a:off x="539391" y="1705889"/>
            <a:ext cx="4135192" cy="180000"/>
            <a:chOff x="629067" y="2640668"/>
            <a:chExt cx="4135192" cy="180000"/>
          </a:xfrm>
        </p:grpSpPr>
        <p:pic>
          <p:nvPicPr>
            <p:cNvPr id="47" name="Picture 2" descr="C:\Users\fantoli\Desktop\étang\jeux\ano\main rou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067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3" descr="C:\Users\fantoli\Desktop\étang\jeux\ano\main vert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743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C:\Users\fantoli\Desktop\étang\jeux\ano\main bleu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946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5" descr="C:\Users\fantoli\Desktop\étang\jeux\ano\main jaun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946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6" descr="C:\Users\fantoli\Desktop\étang\jeux\ano\main noi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67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C:\Users\fantoli\Desktop\étang\jeux\ano\main rou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46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3" descr="C:\Users\fantoli\Desktop\étang\jeux\ano\main vert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622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C:\Users\fantoli\Desktop\étang\jeux\ano\main bleu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825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" descr="C:\Users\fantoli\Desktop\étang\jeux\ano\main jaun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825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C:\Users\fantoli\Desktop\étang\jeux\ano\main noi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946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C:\Users\fantoli\Desktop\étang\jeux\ano\main rou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825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3" descr="C:\Users\fantoli\Desktop\étang\jeux\ano\main vert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501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C:\Users\fantoli\Desktop\étang\jeux\ano\main bleu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704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" descr="C:\Users\fantoli\Desktop\étang\jeux\ano\main jaun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704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C:\Users\fantoli\Desktop\étang\jeux\ano\main noi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825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C:\Users\fantoli\Desktop\étang\jeux\ano\main rou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704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" descr="C:\Users\fantoli\Desktop\étang\jeux\ano\main vert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380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C:\Users\fantoli\Desktop\étang\jeux\ano\main bleu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583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5" descr="C:\Users\fantoli\Desktop\étang\jeux\ano\main jaun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583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 descr="C:\Users\fantoli\Desktop\étang\jeux\ano\main noi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704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C:\Users\fantoli\Desktop\étang\jeux\ano\main rou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583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fantoli\Desktop\étang\jeux\ano\main vert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259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C:\Users\fantoli\Desktop\étang\jeux\ano\main noi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583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45" y="330437"/>
            <a:ext cx="1466976" cy="14669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" y="2154894"/>
            <a:ext cx="1908082" cy="136291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24" y="1739296"/>
            <a:ext cx="2236407" cy="223640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49" y="472355"/>
            <a:ext cx="3491523" cy="245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82" y="3032567"/>
            <a:ext cx="1930273" cy="144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40" y="3214711"/>
            <a:ext cx="1480732" cy="21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9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610336" y="2603585"/>
            <a:ext cx="57150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Investigation / résolution de problème</a:t>
            </a:r>
            <a:endParaRPr lang="fr-FR" sz="27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09990" y="10690"/>
            <a:ext cx="2684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Sur l’espace partagé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4752020" y="150909"/>
            <a:ext cx="0" cy="5370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156176" y="10690"/>
            <a:ext cx="170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Sur les murs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04" y="4264988"/>
            <a:ext cx="951094" cy="127718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21" y="4181046"/>
            <a:ext cx="707292" cy="7072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85" y="4838878"/>
            <a:ext cx="1469985" cy="783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19" y="4114341"/>
            <a:ext cx="840702" cy="8407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70" y="5014310"/>
            <a:ext cx="539760" cy="539760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539229" y="3933449"/>
            <a:ext cx="4135192" cy="180000"/>
            <a:chOff x="629067" y="2640668"/>
            <a:chExt cx="4135192" cy="180000"/>
          </a:xfrm>
        </p:grpSpPr>
        <p:pic>
          <p:nvPicPr>
            <p:cNvPr id="1026" name="Picture 2" descr="C:\Users\fantoli\Desktop\étang\jeux\ano\main roug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067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fantoli\Desktop\étang\jeux\ano\main vert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743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fantoli\Desktop\étang\jeux\ano\main bleu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946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fantoli\Desktop\étang\jeux\ano\main jaun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946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fantoli\Desktop\étang\jeux\ano\main noir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67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fantoli\Desktop\étang\jeux\ano\main roug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46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C:\Users\fantoli\Desktop\étang\jeux\ano\main vert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622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:\Users\fantoli\Desktop\étang\jeux\ano\main bleu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825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C:\Users\fantoli\Desktop\étang\jeux\ano\main jaun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825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C:\Users\fantoli\Desktop\étang\jeux\ano\main noir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946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fantoli\Desktop\étang\jeux\ano\main roug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825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C:\Users\fantoli\Desktop\étang\jeux\ano\main vert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501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Users\fantoli\Desktop\étang\jeux\ano\main bleu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704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C:\Users\fantoli\Desktop\étang\jeux\ano\main jaun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704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C:\Users\fantoli\Desktop\étang\jeux\ano\main noir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825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:\Users\fantoli\Desktop\étang\jeux\ano\main roug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704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" descr="C:\Users\fantoli\Desktop\étang\jeux\ano\main vert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380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C:\Users\fantoli\Desktop\étang\jeux\ano\main bleu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583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5" descr="C:\Users\fantoli\Desktop\étang\jeux\ano\main jaun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583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C:\Users\fantoli\Desktop\étang\jeux\ano\main noir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704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fantoli\Desktop\étang\jeux\ano\main roug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583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" descr="C:\Users\fantoli\Desktop\étang\jeux\ano\main vert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259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 descr="C:\Users\fantoli\Desktop\étang\jeux\ano\main noir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583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5" y="472355"/>
            <a:ext cx="1233534" cy="123353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61" y="378725"/>
            <a:ext cx="884775" cy="1327163"/>
          </a:xfrm>
          <a:prstGeom prst="rect">
            <a:avLst/>
          </a:prstGeom>
        </p:spPr>
      </p:pic>
      <p:grpSp>
        <p:nvGrpSpPr>
          <p:cNvPr id="46" name="Groupe 45"/>
          <p:cNvGrpSpPr/>
          <p:nvPr/>
        </p:nvGrpSpPr>
        <p:grpSpPr>
          <a:xfrm>
            <a:off x="539391" y="1705889"/>
            <a:ext cx="4135192" cy="180000"/>
            <a:chOff x="629067" y="2640668"/>
            <a:chExt cx="4135192" cy="180000"/>
          </a:xfrm>
        </p:grpSpPr>
        <p:pic>
          <p:nvPicPr>
            <p:cNvPr id="47" name="Picture 2" descr="C:\Users\fantoli\Desktop\étang\jeux\ano\main roug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067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3" descr="C:\Users\fantoli\Desktop\étang\jeux\ano\main vert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743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C:\Users\fantoli\Desktop\étang\jeux\ano\main bleu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946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5" descr="C:\Users\fantoli\Desktop\étang\jeux\ano\main jaun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946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6" descr="C:\Users\fantoli\Desktop\étang\jeux\ano\main noir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67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C:\Users\fantoli\Desktop\étang\jeux\ano\main roug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946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3" descr="C:\Users\fantoli\Desktop\étang\jeux\ano\main vert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622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C:\Users\fantoli\Desktop\étang\jeux\ano\main bleu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825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" descr="C:\Users\fantoli\Desktop\étang\jeux\ano\main jaun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825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C:\Users\fantoli\Desktop\étang\jeux\ano\main noir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946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C:\Users\fantoli\Desktop\étang\jeux\ano\main roug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825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3" descr="C:\Users\fantoli\Desktop\étang\jeux\ano\main vert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501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C:\Users\fantoli\Desktop\étang\jeux\ano\main bleu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704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" descr="C:\Users\fantoli\Desktop\étang\jeux\ano\main jaun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704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C:\Users\fantoli\Desktop\étang\jeux\ano\main noir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825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C:\Users\fantoli\Desktop\étang\jeux\ano\main roug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704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" descr="C:\Users\fantoli\Desktop\étang\jeux\ano\main vert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380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C:\Users\fantoli\Desktop\étang\jeux\ano\main bleu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583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5" descr="C:\Users\fantoli\Desktop\étang\jeux\ano\main jaun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583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 descr="C:\Users\fantoli\Desktop\étang\jeux\ano\main noir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704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C:\Users\fantoli\Desktop\étang\jeux\ano\main roug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583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fantoli\Desktop\étang\jeux\ano\main vert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259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C:\Users\fantoli\Desktop\étang\jeux\ano\main noir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583" y="264066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45" y="330437"/>
            <a:ext cx="1466976" cy="14669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" y="2154894"/>
            <a:ext cx="1908082" cy="1362916"/>
          </a:xfrm>
          <a:prstGeom prst="rect">
            <a:avLst/>
          </a:prstGeom>
        </p:spPr>
      </p:pic>
      <p:pic>
        <p:nvPicPr>
          <p:cNvPr id="4098" name="Picture 2" descr="Programme Eco-conception Nouvelle-Aquitair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3626" y="103147813"/>
            <a:ext cx="254714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12" y="559140"/>
            <a:ext cx="1287169" cy="19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83" y="669469"/>
            <a:ext cx="2359096" cy="170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63" y="3222948"/>
            <a:ext cx="2288616" cy="156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42" y="2815025"/>
            <a:ext cx="1642107" cy="238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24" y="1739296"/>
            <a:ext cx="2236407" cy="22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213</Words>
  <Application>Microsoft Office PowerPoint</Application>
  <PresentationFormat>Affichage à l'écran (16:10)</PresentationFormat>
  <Paragraphs>69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DEPARTEMENT DE L'AISNE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fantoli</dc:creator>
  <cp:lastModifiedBy>Stéphane VERCLEVEN</cp:lastModifiedBy>
  <cp:revision>58</cp:revision>
  <dcterms:created xsi:type="dcterms:W3CDTF">2024-01-31T08:14:03Z</dcterms:created>
  <dcterms:modified xsi:type="dcterms:W3CDTF">2024-03-14T11:42:39Z</dcterms:modified>
</cp:coreProperties>
</file>