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3" r:id="rId8"/>
    <p:sldId id="262" r:id="rId9"/>
    <p:sldId id="270" r:id="rId10"/>
    <p:sldId id="272" r:id="rId11"/>
    <p:sldId id="271" r:id="rId12"/>
    <p:sldId id="261" r:id="rId13"/>
    <p:sldId id="273" r:id="rId14"/>
    <p:sldId id="274" r:id="rId15"/>
    <p:sldId id="266" r:id="rId16"/>
    <p:sldId id="265" r:id="rId17"/>
    <p:sldId id="264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B54BFD-4FDD-4905-A2B0-2196164B7BEF}" type="datetimeFigureOut">
              <a:rPr lang="fr-FR" smtClean="0"/>
              <a:t>26/03/2024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61321B-594F-49EE-9919-36348051214C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77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BFD-4FDD-4905-A2B0-2196164B7BEF}" type="datetimeFigureOut">
              <a:rPr lang="fr-FR" smtClean="0"/>
              <a:t>26/03/2024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321B-594F-49EE-9919-3634805121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3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BFD-4FDD-4905-A2B0-2196164B7BEF}" type="datetimeFigureOut">
              <a:rPr lang="fr-FR" smtClean="0"/>
              <a:t>26/03/2024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321B-594F-49EE-9919-3634805121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47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BFD-4FDD-4905-A2B0-2196164B7BEF}" type="datetimeFigureOut">
              <a:rPr lang="fr-FR" smtClean="0"/>
              <a:t>26/03/2024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321B-594F-49EE-9919-3634805121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094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BFD-4FDD-4905-A2B0-2196164B7BEF}" type="datetimeFigureOut">
              <a:rPr lang="fr-FR" smtClean="0"/>
              <a:t>26/03/2024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321B-594F-49EE-9919-36348051214C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11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BFD-4FDD-4905-A2B0-2196164B7BEF}" type="datetimeFigureOut">
              <a:rPr lang="fr-FR" smtClean="0"/>
              <a:t>26/03/2024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321B-594F-49EE-9919-3634805121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73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BFD-4FDD-4905-A2B0-2196164B7BEF}" type="datetimeFigureOut">
              <a:rPr lang="fr-FR" smtClean="0"/>
              <a:t>26/03/2024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321B-594F-49EE-9919-3634805121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80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BFD-4FDD-4905-A2B0-2196164B7BEF}" type="datetimeFigureOut">
              <a:rPr lang="fr-FR" smtClean="0"/>
              <a:t>26/03/2024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321B-594F-49EE-9919-3634805121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7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BFD-4FDD-4905-A2B0-2196164B7BEF}" type="datetimeFigureOut">
              <a:rPr lang="fr-FR" smtClean="0"/>
              <a:t>26/03/2024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321B-594F-49EE-9919-3634805121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3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BFD-4FDD-4905-A2B0-2196164B7BEF}" type="datetimeFigureOut">
              <a:rPr lang="fr-FR" smtClean="0"/>
              <a:t>26/03/2024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321B-594F-49EE-9919-3634805121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64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BFD-4FDD-4905-A2B0-2196164B7BEF}" type="datetimeFigureOut">
              <a:rPr lang="fr-FR" smtClean="0"/>
              <a:t>26/03/2024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321B-594F-49EE-9919-3634805121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9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CB54BFD-4FDD-4905-A2B0-2196164B7BEF}" type="datetimeFigureOut">
              <a:rPr lang="fr-FR" smtClean="0"/>
              <a:t>26/03/2024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C61321B-594F-49EE-9919-3634805121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2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EB0F56-0FA4-E3DB-C4A6-35F033E97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5"/>
            <a:ext cx="9966960" cy="4182920"/>
          </a:xfrm>
        </p:spPr>
        <p:txBody>
          <a:bodyPr/>
          <a:lstStyle/>
          <a:p>
            <a:r>
              <a:rPr lang="fr-FR" dirty="0"/>
              <a:t>SéMINAIRE </a:t>
            </a:r>
            <a:br>
              <a:rPr lang="fr-FR" dirty="0"/>
            </a:br>
            <a:r>
              <a:rPr lang="fr-FR" dirty="0"/>
              <a:t>AMIENS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20 mars 2024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6FE1FA37-0C5E-25BB-6B2B-9103CC04E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043" y="6109251"/>
            <a:ext cx="8767860" cy="490331"/>
          </a:xfrm>
        </p:spPr>
        <p:txBody>
          <a:bodyPr/>
          <a:lstStyle/>
          <a:p>
            <a:r>
              <a:rPr lang="fr-FR" dirty="0"/>
              <a:t>BARRE Cyril – DEHOVE Frédéric – DEVISME Pascal – RUELLE Sylvie</a:t>
            </a:r>
          </a:p>
        </p:txBody>
      </p:sp>
    </p:spTree>
    <p:extLst>
      <p:ext uri="{BB962C8B-B14F-4D97-AF65-F5344CB8AC3E}">
        <p14:creationId xmlns:p14="http://schemas.microsoft.com/office/powerpoint/2010/main" val="281496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E60F5D7-4971-B99B-1982-1CEAC5D56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641" y="282171"/>
            <a:ext cx="8694834" cy="63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5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F4BB3D49-4DCB-4B3F-2783-4FFB36B8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75" y="273050"/>
            <a:ext cx="9874250" cy="60525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SÉANCE 2 – DÉROULÉ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B145ACE-F4BE-EBA8-5737-086EC8228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14" y="751254"/>
            <a:ext cx="9640429" cy="583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C09DC72-29BF-7EDE-8ECD-0D8C7E0D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3" y="255343"/>
            <a:ext cx="10614271" cy="63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B718930-728F-6D41-6745-F5AE28396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13" y="284824"/>
            <a:ext cx="10103180" cy="26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C24C70-21A0-7D8B-92E0-C5AFCC2B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251791"/>
            <a:ext cx="9875520" cy="38431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SÉANCE 2 – GRILLE D’ÉVALUATION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8B23E75-CF63-8BAF-17E5-D4B92374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32" y="696376"/>
            <a:ext cx="7742490" cy="591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3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EE2E00-C5E3-9D64-B27E-9E24D1A8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300789"/>
            <a:ext cx="9875520" cy="46121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SÉANCE 2 – FICHE TRAVAIL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720C5FB-1DC6-E09A-8EC1-7DBC1E5CE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74" y="818347"/>
            <a:ext cx="8969074" cy="542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0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C6A186E-0CA3-B0DB-5856-B489B6ABD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3" y="334053"/>
            <a:ext cx="8325852" cy="61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6A9DEE6-643A-A54E-051B-AA5B85F2C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212" y="427000"/>
            <a:ext cx="8555436" cy="47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31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BDCEEA6-A7D7-DE16-3345-390C3490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48652"/>
            <a:ext cx="9875520" cy="51334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PARCOURS ELEA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54EDD5C-AA9F-A176-855B-A1C8715B2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305" y="668278"/>
            <a:ext cx="6309004" cy="594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3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02D7A07-F006-3078-E641-2F415B07B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367" y="310422"/>
            <a:ext cx="5871411" cy="62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9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FA6D5D-6EC0-FAF4-C0F9-BFDB6540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" algn="ctr"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fr-FR" sz="66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SÉQUENCE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FB793C5-AB0A-EB1B-3AC5-A83EB3BAE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702" y="2606467"/>
            <a:ext cx="9872871" cy="293975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4400" dirty="0">
                <a:solidFill>
                  <a:schemeClr val="accent2">
                    <a:lumMod val="75000"/>
                  </a:schemeClr>
                </a:solidFill>
              </a:rPr>
              <a:t>INDICE </a:t>
            </a:r>
            <a:r>
              <a:rPr lang="fr-FR" sz="4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É</a:t>
            </a:r>
            <a:r>
              <a:rPr lang="fr-FR" sz="4400" dirty="0">
                <a:solidFill>
                  <a:schemeClr val="accent2">
                    <a:lumMod val="75000"/>
                  </a:schemeClr>
                </a:solidFill>
              </a:rPr>
              <a:t>NERG</a:t>
            </a:r>
            <a:r>
              <a:rPr lang="fr-FR" sz="4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É</a:t>
            </a:r>
            <a:r>
              <a:rPr lang="fr-FR" sz="4400" dirty="0">
                <a:solidFill>
                  <a:schemeClr val="accent2">
                    <a:lumMod val="75000"/>
                  </a:schemeClr>
                </a:solidFill>
              </a:rPr>
              <a:t>TIQUE </a:t>
            </a:r>
          </a:p>
          <a:p>
            <a:pPr marL="45720" indent="0" algn="ctr">
              <a:buNone/>
            </a:pPr>
            <a:r>
              <a:rPr lang="fr-FR" sz="4400" dirty="0">
                <a:solidFill>
                  <a:schemeClr val="accent2">
                    <a:lumMod val="75000"/>
                  </a:schemeClr>
                </a:solidFill>
              </a:rPr>
              <a:t>ET </a:t>
            </a:r>
          </a:p>
          <a:p>
            <a:pPr marL="45720" indent="0" algn="ctr">
              <a:buNone/>
            </a:pPr>
            <a:r>
              <a:rPr lang="fr-FR" sz="4400" dirty="0">
                <a:solidFill>
                  <a:schemeClr val="accent2">
                    <a:lumMod val="75000"/>
                  </a:schemeClr>
                </a:solidFill>
              </a:rPr>
              <a:t>INDICE DE R</a:t>
            </a:r>
            <a:r>
              <a:rPr lang="fr-FR" sz="4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É</a:t>
            </a:r>
            <a:r>
              <a:rPr lang="fr-FR" sz="4400" dirty="0">
                <a:solidFill>
                  <a:schemeClr val="accent2">
                    <a:lumMod val="75000"/>
                  </a:schemeClr>
                </a:solidFill>
              </a:rPr>
              <a:t>PARABILIT</a:t>
            </a:r>
            <a:r>
              <a:rPr lang="fr-FR" sz="4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É.</a:t>
            </a:r>
            <a:endParaRPr lang="fr-FR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2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525A38-0A54-8E1C-CC7C-43DC4E7F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301952"/>
            <a:ext cx="9875520" cy="56117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SÉANCE 1 – SITUATION DÉCLENCHANTE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8A5D148-F16C-9151-A0B2-8111590DD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51" y="1136664"/>
            <a:ext cx="9691317" cy="541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8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C80658-4440-FDD6-AB3F-A64BCD76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531" y="265043"/>
            <a:ext cx="9875520" cy="42407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SÉANCE 1 – DÉROULÉ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3F456EA-380E-03BF-DBF7-9307710E5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64" y="689113"/>
            <a:ext cx="9774271" cy="59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1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A50C9F9-335C-E3BC-B851-E8FB3D21F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9" y="231510"/>
            <a:ext cx="10005390" cy="639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6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4228145-D3CB-58DE-324F-096B9F732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47" y="215839"/>
            <a:ext cx="10021733" cy="63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1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3CA342F-001D-F7AB-DE38-96417D80F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84" y="293957"/>
            <a:ext cx="10527632" cy="545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9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42D90A-53FC-7A45-210B-A64E57AA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0685"/>
            <a:ext cx="9875520" cy="50131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SÉANCE 1 – SYNTHÈSE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985292A-3018-7353-A424-01093C1E3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79" y="693473"/>
            <a:ext cx="8404548" cy="59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3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7B8CD03-873F-C840-D990-3D0360069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83" y="253599"/>
            <a:ext cx="8771021" cy="63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28806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25</TotalTime>
  <Words>50</Words>
  <Application>Microsoft Office PowerPoint</Application>
  <PresentationFormat>Personnalisé</PresentationFormat>
  <Paragraphs>13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Base</vt:lpstr>
      <vt:lpstr>SéMINAIRE  AMIENS   20 mars 2024</vt:lpstr>
      <vt:lpstr>SÉQUENCE 2</vt:lpstr>
      <vt:lpstr>SÉANCE 1 – SITUATION DÉCLENCHANTE</vt:lpstr>
      <vt:lpstr>SÉANCE 1 – DÉROULÉ</vt:lpstr>
      <vt:lpstr>Présentation PowerPoint</vt:lpstr>
      <vt:lpstr>Présentation PowerPoint</vt:lpstr>
      <vt:lpstr>Présentation PowerPoint</vt:lpstr>
      <vt:lpstr>SÉANCE 1 – SYNTHÈSE</vt:lpstr>
      <vt:lpstr>Présentation PowerPoint</vt:lpstr>
      <vt:lpstr>Présentation PowerPoint</vt:lpstr>
      <vt:lpstr>SÉANCE 2 – DÉROULÉ</vt:lpstr>
      <vt:lpstr>Présentation PowerPoint</vt:lpstr>
      <vt:lpstr>Présentation PowerPoint</vt:lpstr>
      <vt:lpstr>SÉANCE 2 – GRILLE D’ÉVALUATION</vt:lpstr>
      <vt:lpstr>SÉANCE 2 – FICHE TRAVAIL</vt:lpstr>
      <vt:lpstr>Présentation PowerPoint</vt:lpstr>
      <vt:lpstr>Présentation PowerPoint</vt:lpstr>
      <vt:lpstr>PARCOURS ELEA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SEMINAIRE  21 mars 2024</dc:title>
  <dc:creator>sylvie RUELLE</dc:creator>
  <cp:lastModifiedBy>fantoli</cp:lastModifiedBy>
  <cp:revision>20</cp:revision>
  <dcterms:created xsi:type="dcterms:W3CDTF">2024-03-17T15:20:10Z</dcterms:created>
  <dcterms:modified xsi:type="dcterms:W3CDTF">2024-03-26T13:30:20Z</dcterms:modified>
</cp:coreProperties>
</file>