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9" r:id="rId4"/>
    <p:sldId id="260" r:id="rId5"/>
    <p:sldId id="261" r:id="rId6"/>
    <p:sldId id="298" r:id="rId7"/>
    <p:sldId id="262" r:id="rId8"/>
    <p:sldId id="263" r:id="rId9"/>
    <p:sldId id="264"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96" r:id="rId24"/>
    <p:sldId id="299" r:id="rId25"/>
    <p:sldId id="300" r:id="rId26"/>
    <p:sldId id="303" r:id="rId27"/>
    <p:sldId id="301" r:id="rId28"/>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786" y="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C9838-6449-45D1-BD09-ED577C3337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FDA5F8F0-B47B-468F-9245-2F4592691068}">
      <dgm:prSet phldrT="[Texte]"/>
      <dgm:spPr/>
      <dgm:t>
        <a:bodyPr/>
        <a:lstStyle/>
        <a:p>
          <a:r>
            <a:rPr lang="fr-FR" dirty="0" smtClean="0"/>
            <a:t>Présenter</a:t>
          </a:r>
        </a:p>
      </dgm:t>
    </dgm:pt>
    <dgm:pt modelId="{9B21C9A5-FF82-41A5-B873-C6B4FC317A6D}" type="parTrans" cxnId="{65C722CA-FBF9-4B3F-9A44-60E9E95123DD}">
      <dgm:prSet/>
      <dgm:spPr/>
      <dgm:t>
        <a:bodyPr/>
        <a:lstStyle/>
        <a:p>
          <a:endParaRPr lang="fr-FR"/>
        </a:p>
      </dgm:t>
    </dgm:pt>
    <dgm:pt modelId="{46C52FCB-9A0A-4869-9C2B-064DB6849AED}" type="sibTrans" cxnId="{65C722CA-FBF9-4B3F-9A44-60E9E95123DD}">
      <dgm:prSet/>
      <dgm:spPr/>
      <dgm:t>
        <a:bodyPr/>
        <a:lstStyle/>
        <a:p>
          <a:endParaRPr lang="fr-FR"/>
        </a:p>
      </dgm:t>
    </dgm:pt>
    <dgm:pt modelId="{B5C1456B-05EB-413A-B412-9469C17059C5}">
      <dgm:prSet phldrT="[Texte]"/>
      <dgm:spPr/>
      <dgm:t>
        <a:bodyPr/>
        <a:lstStyle/>
        <a:p>
          <a:r>
            <a:rPr lang="fr-FR" dirty="0" smtClean="0"/>
            <a:t>Chaque équipe présentera, a minima, un prototype fonctionnel et un diaporama ou des affiches.</a:t>
          </a:r>
          <a:endParaRPr lang="fr-FR" dirty="0"/>
        </a:p>
      </dgm:t>
    </dgm:pt>
    <dgm:pt modelId="{3240CC5B-D426-498B-9066-22AD7E1D0304}" type="parTrans" cxnId="{B9E97113-2DB7-415B-8E75-3FA385B1713B}">
      <dgm:prSet/>
      <dgm:spPr/>
      <dgm:t>
        <a:bodyPr/>
        <a:lstStyle/>
        <a:p>
          <a:endParaRPr lang="fr-FR"/>
        </a:p>
      </dgm:t>
    </dgm:pt>
    <dgm:pt modelId="{9AE5BD51-D56B-454D-A02B-3F120232BC86}" type="sibTrans" cxnId="{B9E97113-2DB7-415B-8E75-3FA385B1713B}">
      <dgm:prSet/>
      <dgm:spPr/>
      <dgm:t>
        <a:bodyPr/>
        <a:lstStyle/>
        <a:p>
          <a:endParaRPr lang="fr-FR"/>
        </a:p>
      </dgm:t>
    </dgm:pt>
    <dgm:pt modelId="{A650D8FC-893A-4F82-A15C-F2437934B8CD}">
      <dgm:prSet phldrT="[Texte]"/>
      <dgm:spPr/>
      <dgm:t>
        <a:bodyPr/>
        <a:lstStyle/>
        <a:p>
          <a:r>
            <a:rPr lang="fr-FR" dirty="0" smtClean="0"/>
            <a:t>Idéation</a:t>
          </a:r>
          <a:endParaRPr lang="fr-FR" dirty="0"/>
        </a:p>
      </dgm:t>
    </dgm:pt>
    <dgm:pt modelId="{7BF0A773-CB15-4A4B-8DAC-7E25AF21C439}" type="parTrans" cxnId="{5A78217A-48F0-4644-BB0B-57C7F022BFA8}">
      <dgm:prSet/>
      <dgm:spPr/>
      <dgm:t>
        <a:bodyPr/>
        <a:lstStyle/>
        <a:p>
          <a:endParaRPr lang="fr-FR"/>
        </a:p>
      </dgm:t>
    </dgm:pt>
    <dgm:pt modelId="{2387E2C0-382E-4D9E-91C8-6C476BE4CFB8}" type="sibTrans" cxnId="{5A78217A-48F0-4644-BB0B-57C7F022BFA8}">
      <dgm:prSet/>
      <dgm:spPr/>
      <dgm:t>
        <a:bodyPr/>
        <a:lstStyle/>
        <a:p>
          <a:endParaRPr lang="fr-FR"/>
        </a:p>
      </dgm:t>
    </dgm:pt>
    <dgm:pt modelId="{A29ACC1B-B7BB-4F41-90CC-DBCA1FE8F622}">
      <dgm:prSet phldrT="[Texte]"/>
      <dgm:spPr/>
      <dgm:t>
        <a:bodyPr/>
        <a:lstStyle/>
        <a:p>
          <a:r>
            <a:rPr lang="fr-FR" dirty="0" smtClean="0"/>
            <a:t>Trouver une problématique qui pourra être résolue technologiquement.</a:t>
          </a:r>
          <a:endParaRPr lang="fr-FR" dirty="0"/>
        </a:p>
      </dgm:t>
    </dgm:pt>
    <dgm:pt modelId="{61B8FA86-81CD-4188-9BB8-DF1431519805}" type="parTrans" cxnId="{E7CFEF56-9E15-4800-9B40-38575AA57E4A}">
      <dgm:prSet/>
      <dgm:spPr/>
      <dgm:t>
        <a:bodyPr/>
        <a:lstStyle/>
        <a:p>
          <a:endParaRPr lang="fr-FR"/>
        </a:p>
      </dgm:t>
    </dgm:pt>
    <dgm:pt modelId="{01899402-4EAB-4C41-9A66-750116B50190}" type="sibTrans" cxnId="{E7CFEF56-9E15-4800-9B40-38575AA57E4A}">
      <dgm:prSet/>
      <dgm:spPr/>
      <dgm:t>
        <a:bodyPr/>
        <a:lstStyle/>
        <a:p>
          <a:endParaRPr lang="fr-FR"/>
        </a:p>
      </dgm:t>
    </dgm:pt>
    <dgm:pt modelId="{A43D998C-F5B0-44D9-9EAA-65507DEEA10B}">
      <dgm:prSet phldrT="[Texte]"/>
      <dgm:spPr/>
      <dgm:t>
        <a:bodyPr/>
        <a:lstStyle/>
        <a:p>
          <a:r>
            <a:rPr lang="fr-FR" dirty="0" smtClean="0"/>
            <a:t>Cette problématique devra se rattacher à l’un des quatre parcours afin d’être utilisable pour l’oral du DNB.</a:t>
          </a:r>
          <a:endParaRPr lang="fr-FR" dirty="0"/>
        </a:p>
      </dgm:t>
    </dgm:pt>
    <dgm:pt modelId="{9210D5B2-17C5-4DA4-9AF7-55F1134002B0}" type="parTrans" cxnId="{1306EF79-17EF-4994-94AD-184649168174}">
      <dgm:prSet/>
      <dgm:spPr/>
      <dgm:t>
        <a:bodyPr/>
        <a:lstStyle/>
        <a:p>
          <a:endParaRPr lang="fr-FR"/>
        </a:p>
      </dgm:t>
    </dgm:pt>
    <dgm:pt modelId="{DB93074C-F9F1-4B37-BDA3-C7186707C1EB}" type="sibTrans" cxnId="{1306EF79-17EF-4994-94AD-184649168174}">
      <dgm:prSet/>
      <dgm:spPr/>
      <dgm:t>
        <a:bodyPr/>
        <a:lstStyle/>
        <a:p>
          <a:endParaRPr lang="fr-FR"/>
        </a:p>
      </dgm:t>
    </dgm:pt>
    <dgm:pt modelId="{458F97F8-FA90-4FE4-A79B-009CB23F8976}">
      <dgm:prSet phldrT="[Texte]"/>
      <dgm:spPr/>
      <dgm:t>
        <a:bodyPr/>
        <a:lstStyle/>
        <a:p>
          <a:r>
            <a:rPr lang="fr-FR" dirty="0" smtClean="0"/>
            <a:t>Le projet </a:t>
          </a:r>
          <a:endParaRPr lang="fr-FR" dirty="0"/>
        </a:p>
      </dgm:t>
    </dgm:pt>
    <dgm:pt modelId="{6ACB2021-C268-4A52-8A1D-0464C036A66D}" type="parTrans" cxnId="{4B907F3E-C534-4F15-B517-B10F72924E34}">
      <dgm:prSet/>
      <dgm:spPr/>
      <dgm:t>
        <a:bodyPr/>
        <a:lstStyle/>
        <a:p>
          <a:endParaRPr lang="fr-FR"/>
        </a:p>
      </dgm:t>
    </dgm:pt>
    <dgm:pt modelId="{E32EA1C8-3465-428E-BC20-4BB7C8BB2717}" type="sibTrans" cxnId="{4B907F3E-C534-4F15-B517-B10F72924E34}">
      <dgm:prSet/>
      <dgm:spPr/>
      <dgm:t>
        <a:bodyPr/>
        <a:lstStyle/>
        <a:p>
          <a:endParaRPr lang="fr-FR"/>
        </a:p>
      </dgm:t>
    </dgm:pt>
    <dgm:pt modelId="{1900D21B-F1D9-4AC3-B032-9B2715EDB6AC}">
      <dgm:prSet/>
      <dgm:spPr/>
      <dgm:t>
        <a:bodyPr/>
        <a:lstStyle/>
        <a:p>
          <a:r>
            <a:rPr lang="fr-FR" dirty="0" smtClean="0"/>
            <a:t>Il sera </a:t>
          </a:r>
          <a:r>
            <a:rPr lang="fr-FR" dirty="0" err="1" smtClean="0"/>
            <a:t>pluritechnologique</a:t>
          </a:r>
          <a:r>
            <a:rPr lang="fr-FR" dirty="0" smtClean="0"/>
            <a:t> et devra obligatoirement intégrer une partie programmable.</a:t>
          </a:r>
          <a:endParaRPr lang="fr-FR" dirty="0"/>
        </a:p>
      </dgm:t>
    </dgm:pt>
    <dgm:pt modelId="{E07265C1-3FA0-4112-9081-C3C5FA43DD13}" type="parTrans" cxnId="{289BBB74-F715-4329-9450-824F1518FAF5}">
      <dgm:prSet/>
      <dgm:spPr/>
      <dgm:t>
        <a:bodyPr/>
        <a:lstStyle/>
        <a:p>
          <a:endParaRPr lang="fr-FR"/>
        </a:p>
      </dgm:t>
    </dgm:pt>
    <dgm:pt modelId="{A1680917-2166-4216-BDA5-8815C5D3617F}" type="sibTrans" cxnId="{289BBB74-F715-4329-9450-824F1518FAF5}">
      <dgm:prSet/>
      <dgm:spPr/>
      <dgm:t>
        <a:bodyPr/>
        <a:lstStyle/>
        <a:p>
          <a:endParaRPr lang="fr-FR"/>
        </a:p>
      </dgm:t>
    </dgm:pt>
    <dgm:pt modelId="{89F11E0F-12F4-430B-87ED-6AF9CC328BDD}">
      <dgm:prSet phldrT="[Texte]"/>
      <dgm:spPr/>
      <dgm:t>
        <a:bodyPr/>
        <a:lstStyle/>
        <a:p>
          <a:r>
            <a:rPr lang="fr-FR" dirty="0" smtClean="0"/>
            <a:t>Concevoir</a:t>
          </a:r>
          <a:endParaRPr lang="fr-FR" dirty="0"/>
        </a:p>
      </dgm:t>
    </dgm:pt>
    <dgm:pt modelId="{DD5C1C3D-3506-4F0B-BF35-F8858E9B3B50}" type="parTrans" cxnId="{ACA66D97-2936-459F-9D79-85D2539834C2}">
      <dgm:prSet/>
      <dgm:spPr/>
      <dgm:t>
        <a:bodyPr/>
        <a:lstStyle/>
        <a:p>
          <a:endParaRPr lang="fr-FR"/>
        </a:p>
      </dgm:t>
    </dgm:pt>
    <dgm:pt modelId="{2673B409-675D-4D8C-B365-0B6DD5FF5422}" type="sibTrans" cxnId="{ACA66D97-2936-459F-9D79-85D2539834C2}">
      <dgm:prSet/>
      <dgm:spPr/>
      <dgm:t>
        <a:bodyPr/>
        <a:lstStyle/>
        <a:p>
          <a:endParaRPr lang="fr-FR"/>
        </a:p>
      </dgm:t>
    </dgm:pt>
    <dgm:pt modelId="{6720668C-801C-4E0A-8CCA-5CF3A904FD44}">
      <dgm:prSet phldrT="[Texte]"/>
      <dgm:spPr/>
      <dgm:t>
        <a:bodyPr/>
        <a:lstStyle/>
        <a:p>
          <a:r>
            <a:rPr lang="fr-FR" dirty="0" smtClean="0"/>
            <a:t>Mener en équipe un projet de l’idéation au prototype.</a:t>
          </a:r>
          <a:endParaRPr lang="fr-FR" dirty="0"/>
        </a:p>
      </dgm:t>
    </dgm:pt>
    <dgm:pt modelId="{39871E62-5DAA-4E4D-AD13-CA97C977B216}" type="parTrans" cxnId="{A2B492CF-03E2-4BB8-86F7-6B34491216AE}">
      <dgm:prSet/>
      <dgm:spPr/>
      <dgm:t>
        <a:bodyPr/>
        <a:lstStyle/>
        <a:p>
          <a:endParaRPr lang="fr-FR"/>
        </a:p>
      </dgm:t>
    </dgm:pt>
    <dgm:pt modelId="{B6721C03-132E-419E-AB37-1D6BE359FCE0}" type="sibTrans" cxnId="{A2B492CF-03E2-4BB8-86F7-6B34491216AE}">
      <dgm:prSet/>
      <dgm:spPr/>
      <dgm:t>
        <a:bodyPr/>
        <a:lstStyle/>
        <a:p>
          <a:endParaRPr lang="fr-FR"/>
        </a:p>
      </dgm:t>
    </dgm:pt>
    <dgm:pt modelId="{C4FD2AE3-52EF-43CE-A6DB-7C9A98C9A3A4}">
      <dgm:prSet phldrT="[Texte]"/>
      <dgm:spPr/>
      <dgm:t>
        <a:bodyPr/>
        <a:lstStyle/>
        <a:p>
          <a:r>
            <a:rPr lang="fr-FR" dirty="0" smtClean="0"/>
            <a:t>La trame de projet sera commune à toutes les équipes engagées.</a:t>
          </a:r>
          <a:endParaRPr lang="fr-FR" dirty="0"/>
        </a:p>
      </dgm:t>
    </dgm:pt>
    <dgm:pt modelId="{9FE9732B-5899-4F25-A8CD-C1BCF0B80FD6}" type="parTrans" cxnId="{B147359A-D260-48E3-BC7A-2A4AF2BEDD95}">
      <dgm:prSet/>
      <dgm:spPr/>
      <dgm:t>
        <a:bodyPr/>
        <a:lstStyle/>
        <a:p>
          <a:endParaRPr lang="fr-FR"/>
        </a:p>
      </dgm:t>
    </dgm:pt>
    <dgm:pt modelId="{39864B7F-E948-467E-8687-14241717EDFC}" type="sibTrans" cxnId="{B147359A-D260-48E3-BC7A-2A4AF2BEDD95}">
      <dgm:prSet/>
      <dgm:spPr/>
      <dgm:t>
        <a:bodyPr/>
        <a:lstStyle/>
        <a:p>
          <a:endParaRPr lang="fr-FR"/>
        </a:p>
      </dgm:t>
    </dgm:pt>
    <dgm:pt modelId="{21A5BE51-E7CE-4177-AFFA-8C6F08036352}" type="pres">
      <dgm:prSet presAssocID="{A5AC9838-6449-45D1-BD09-ED577C333702}" presName="linear" presStyleCnt="0">
        <dgm:presLayoutVars>
          <dgm:dir/>
          <dgm:animLvl val="lvl"/>
          <dgm:resizeHandles val="exact"/>
        </dgm:presLayoutVars>
      </dgm:prSet>
      <dgm:spPr/>
      <dgm:t>
        <a:bodyPr/>
        <a:lstStyle/>
        <a:p>
          <a:endParaRPr lang="fr-FR"/>
        </a:p>
      </dgm:t>
    </dgm:pt>
    <dgm:pt modelId="{F73062E0-0FED-4DCB-82ED-12DAB3301318}" type="pres">
      <dgm:prSet presAssocID="{89F11E0F-12F4-430B-87ED-6AF9CC328BDD}" presName="parentLin" presStyleCnt="0"/>
      <dgm:spPr/>
    </dgm:pt>
    <dgm:pt modelId="{E6FBFB99-3259-42A4-B99B-6D844112DD61}" type="pres">
      <dgm:prSet presAssocID="{89F11E0F-12F4-430B-87ED-6AF9CC328BDD}" presName="parentLeftMargin" presStyleLbl="node1" presStyleIdx="0" presStyleCnt="4"/>
      <dgm:spPr/>
      <dgm:t>
        <a:bodyPr/>
        <a:lstStyle/>
        <a:p>
          <a:endParaRPr lang="fr-FR"/>
        </a:p>
      </dgm:t>
    </dgm:pt>
    <dgm:pt modelId="{E501A134-2496-460D-B90D-C0C17B3C2712}" type="pres">
      <dgm:prSet presAssocID="{89F11E0F-12F4-430B-87ED-6AF9CC328BDD}" presName="parentText" presStyleLbl="node1" presStyleIdx="0" presStyleCnt="4">
        <dgm:presLayoutVars>
          <dgm:chMax val="0"/>
          <dgm:bulletEnabled val="1"/>
        </dgm:presLayoutVars>
      </dgm:prSet>
      <dgm:spPr/>
      <dgm:t>
        <a:bodyPr/>
        <a:lstStyle/>
        <a:p>
          <a:endParaRPr lang="fr-FR"/>
        </a:p>
      </dgm:t>
    </dgm:pt>
    <dgm:pt modelId="{488279EB-C8A8-4BE0-AB91-620B025B772B}" type="pres">
      <dgm:prSet presAssocID="{89F11E0F-12F4-430B-87ED-6AF9CC328BDD}" presName="negativeSpace" presStyleCnt="0"/>
      <dgm:spPr/>
    </dgm:pt>
    <dgm:pt modelId="{8C3539EC-AF28-4631-98F3-E195EC335F65}" type="pres">
      <dgm:prSet presAssocID="{89F11E0F-12F4-430B-87ED-6AF9CC328BDD}" presName="childText" presStyleLbl="conFgAcc1" presStyleIdx="0" presStyleCnt="4">
        <dgm:presLayoutVars>
          <dgm:bulletEnabled val="1"/>
        </dgm:presLayoutVars>
      </dgm:prSet>
      <dgm:spPr/>
      <dgm:t>
        <a:bodyPr/>
        <a:lstStyle/>
        <a:p>
          <a:endParaRPr lang="fr-FR"/>
        </a:p>
      </dgm:t>
    </dgm:pt>
    <dgm:pt modelId="{AF104CC7-34D0-4B1B-90DF-300D0BD1C2C6}" type="pres">
      <dgm:prSet presAssocID="{2673B409-675D-4D8C-B365-0B6DD5FF5422}" presName="spaceBetweenRectangles" presStyleCnt="0"/>
      <dgm:spPr/>
    </dgm:pt>
    <dgm:pt modelId="{DB25EAF8-AEB6-4B43-9742-A5EB63C897E1}" type="pres">
      <dgm:prSet presAssocID="{A650D8FC-893A-4F82-A15C-F2437934B8CD}" presName="parentLin" presStyleCnt="0"/>
      <dgm:spPr/>
    </dgm:pt>
    <dgm:pt modelId="{77906428-6064-425F-A208-774E7552BAAC}" type="pres">
      <dgm:prSet presAssocID="{A650D8FC-893A-4F82-A15C-F2437934B8CD}" presName="parentLeftMargin" presStyleLbl="node1" presStyleIdx="0" presStyleCnt="4"/>
      <dgm:spPr/>
      <dgm:t>
        <a:bodyPr/>
        <a:lstStyle/>
        <a:p>
          <a:endParaRPr lang="fr-FR"/>
        </a:p>
      </dgm:t>
    </dgm:pt>
    <dgm:pt modelId="{6337CA38-BC81-4853-8F9E-4E6678260A55}" type="pres">
      <dgm:prSet presAssocID="{A650D8FC-893A-4F82-A15C-F2437934B8CD}" presName="parentText" presStyleLbl="node1" presStyleIdx="1" presStyleCnt="4">
        <dgm:presLayoutVars>
          <dgm:chMax val="0"/>
          <dgm:bulletEnabled val="1"/>
        </dgm:presLayoutVars>
      </dgm:prSet>
      <dgm:spPr/>
      <dgm:t>
        <a:bodyPr/>
        <a:lstStyle/>
        <a:p>
          <a:endParaRPr lang="fr-FR"/>
        </a:p>
      </dgm:t>
    </dgm:pt>
    <dgm:pt modelId="{9366AC31-F364-4C57-9B15-2A14043CDA65}" type="pres">
      <dgm:prSet presAssocID="{A650D8FC-893A-4F82-A15C-F2437934B8CD}" presName="negativeSpace" presStyleCnt="0"/>
      <dgm:spPr/>
    </dgm:pt>
    <dgm:pt modelId="{D9CEB7D7-B47F-4114-A111-780C57003094}" type="pres">
      <dgm:prSet presAssocID="{A650D8FC-893A-4F82-A15C-F2437934B8CD}" presName="childText" presStyleLbl="conFgAcc1" presStyleIdx="1" presStyleCnt="4">
        <dgm:presLayoutVars>
          <dgm:bulletEnabled val="1"/>
        </dgm:presLayoutVars>
      </dgm:prSet>
      <dgm:spPr/>
      <dgm:t>
        <a:bodyPr/>
        <a:lstStyle/>
        <a:p>
          <a:endParaRPr lang="fr-FR"/>
        </a:p>
      </dgm:t>
    </dgm:pt>
    <dgm:pt modelId="{14DDB9E4-B293-41E9-99EA-CB814386BA71}" type="pres">
      <dgm:prSet presAssocID="{2387E2C0-382E-4D9E-91C8-6C476BE4CFB8}" presName="spaceBetweenRectangles" presStyleCnt="0"/>
      <dgm:spPr/>
    </dgm:pt>
    <dgm:pt modelId="{69721D24-8C28-484F-B877-3F410546DBBD}" type="pres">
      <dgm:prSet presAssocID="{FDA5F8F0-B47B-468F-9245-2F4592691068}" presName="parentLin" presStyleCnt="0"/>
      <dgm:spPr/>
    </dgm:pt>
    <dgm:pt modelId="{887DF6CF-BF8A-4EF8-9A38-769484A5D3C1}" type="pres">
      <dgm:prSet presAssocID="{FDA5F8F0-B47B-468F-9245-2F4592691068}" presName="parentLeftMargin" presStyleLbl="node1" presStyleIdx="1" presStyleCnt="4"/>
      <dgm:spPr/>
      <dgm:t>
        <a:bodyPr/>
        <a:lstStyle/>
        <a:p>
          <a:endParaRPr lang="fr-FR"/>
        </a:p>
      </dgm:t>
    </dgm:pt>
    <dgm:pt modelId="{2097226B-B9D9-4DEC-90A8-7489C67CC549}" type="pres">
      <dgm:prSet presAssocID="{FDA5F8F0-B47B-468F-9245-2F4592691068}" presName="parentText" presStyleLbl="node1" presStyleIdx="2" presStyleCnt="4">
        <dgm:presLayoutVars>
          <dgm:chMax val="0"/>
          <dgm:bulletEnabled val="1"/>
        </dgm:presLayoutVars>
      </dgm:prSet>
      <dgm:spPr/>
      <dgm:t>
        <a:bodyPr/>
        <a:lstStyle/>
        <a:p>
          <a:endParaRPr lang="fr-FR"/>
        </a:p>
      </dgm:t>
    </dgm:pt>
    <dgm:pt modelId="{3FCBC27F-88DB-4FBA-83B5-628F0B0083CE}" type="pres">
      <dgm:prSet presAssocID="{FDA5F8F0-B47B-468F-9245-2F4592691068}" presName="negativeSpace" presStyleCnt="0"/>
      <dgm:spPr/>
    </dgm:pt>
    <dgm:pt modelId="{B35AB5AD-F626-46E5-873E-4929BDE10C08}" type="pres">
      <dgm:prSet presAssocID="{FDA5F8F0-B47B-468F-9245-2F4592691068}" presName="childText" presStyleLbl="conFgAcc1" presStyleIdx="2" presStyleCnt="4">
        <dgm:presLayoutVars>
          <dgm:bulletEnabled val="1"/>
        </dgm:presLayoutVars>
      </dgm:prSet>
      <dgm:spPr/>
      <dgm:t>
        <a:bodyPr/>
        <a:lstStyle/>
        <a:p>
          <a:endParaRPr lang="fr-FR"/>
        </a:p>
      </dgm:t>
    </dgm:pt>
    <dgm:pt modelId="{ED88942D-D559-4B7E-94A7-FE735B8822A8}" type="pres">
      <dgm:prSet presAssocID="{46C52FCB-9A0A-4869-9C2B-064DB6849AED}" presName="spaceBetweenRectangles" presStyleCnt="0"/>
      <dgm:spPr/>
    </dgm:pt>
    <dgm:pt modelId="{70A07A90-9697-4578-A442-40484747B2D3}" type="pres">
      <dgm:prSet presAssocID="{458F97F8-FA90-4FE4-A79B-009CB23F8976}" presName="parentLin" presStyleCnt="0"/>
      <dgm:spPr/>
    </dgm:pt>
    <dgm:pt modelId="{CE4F91C0-EDE0-4CF4-9BBF-CBD06C2AF2A1}" type="pres">
      <dgm:prSet presAssocID="{458F97F8-FA90-4FE4-A79B-009CB23F8976}" presName="parentLeftMargin" presStyleLbl="node1" presStyleIdx="2" presStyleCnt="4"/>
      <dgm:spPr/>
      <dgm:t>
        <a:bodyPr/>
        <a:lstStyle/>
        <a:p>
          <a:endParaRPr lang="fr-FR"/>
        </a:p>
      </dgm:t>
    </dgm:pt>
    <dgm:pt modelId="{D68683E1-9251-4E7B-ABAA-EB92AD22FD50}" type="pres">
      <dgm:prSet presAssocID="{458F97F8-FA90-4FE4-A79B-009CB23F8976}" presName="parentText" presStyleLbl="node1" presStyleIdx="3" presStyleCnt="4">
        <dgm:presLayoutVars>
          <dgm:chMax val="0"/>
          <dgm:bulletEnabled val="1"/>
        </dgm:presLayoutVars>
      </dgm:prSet>
      <dgm:spPr/>
      <dgm:t>
        <a:bodyPr/>
        <a:lstStyle/>
        <a:p>
          <a:endParaRPr lang="fr-FR"/>
        </a:p>
      </dgm:t>
    </dgm:pt>
    <dgm:pt modelId="{7166CE71-AE06-4829-BB50-213E0617436F}" type="pres">
      <dgm:prSet presAssocID="{458F97F8-FA90-4FE4-A79B-009CB23F8976}" presName="negativeSpace" presStyleCnt="0"/>
      <dgm:spPr/>
    </dgm:pt>
    <dgm:pt modelId="{66FA3FD9-4BFE-466C-B87C-DBE29D8DD379}" type="pres">
      <dgm:prSet presAssocID="{458F97F8-FA90-4FE4-A79B-009CB23F8976}" presName="childText" presStyleLbl="conFgAcc1" presStyleIdx="3" presStyleCnt="4">
        <dgm:presLayoutVars>
          <dgm:bulletEnabled val="1"/>
        </dgm:presLayoutVars>
      </dgm:prSet>
      <dgm:spPr/>
      <dgm:t>
        <a:bodyPr/>
        <a:lstStyle/>
        <a:p>
          <a:endParaRPr lang="fr-FR"/>
        </a:p>
      </dgm:t>
    </dgm:pt>
  </dgm:ptLst>
  <dgm:cxnLst>
    <dgm:cxn modelId="{E7E5C4FB-3C82-4A42-ADF5-9D08D413E2CC}" type="presOf" srcId="{A650D8FC-893A-4F82-A15C-F2437934B8CD}" destId="{6337CA38-BC81-4853-8F9E-4E6678260A55}" srcOrd="1" destOrd="0" presId="urn:microsoft.com/office/officeart/2005/8/layout/list1"/>
    <dgm:cxn modelId="{4669AC11-9D05-4944-8A22-90CEFC3F1CC5}" type="presOf" srcId="{458F97F8-FA90-4FE4-A79B-009CB23F8976}" destId="{CE4F91C0-EDE0-4CF4-9BBF-CBD06C2AF2A1}" srcOrd="0" destOrd="0" presId="urn:microsoft.com/office/officeart/2005/8/layout/list1"/>
    <dgm:cxn modelId="{E7CFEF56-9E15-4800-9B40-38575AA57E4A}" srcId="{A650D8FC-893A-4F82-A15C-F2437934B8CD}" destId="{A29ACC1B-B7BB-4F41-90CC-DBCA1FE8F622}" srcOrd="0" destOrd="0" parTransId="{61B8FA86-81CD-4188-9BB8-DF1431519805}" sibTransId="{01899402-4EAB-4C41-9A66-750116B50190}"/>
    <dgm:cxn modelId="{58E85F40-3795-488C-B17C-559E04A9E5F5}" type="presOf" srcId="{458F97F8-FA90-4FE4-A79B-009CB23F8976}" destId="{D68683E1-9251-4E7B-ABAA-EB92AD22FD50}" srcOrd="1" destOrd="0" presId="urn:microsoft.com/office/officeart/2005/8/layout/list1"/>
    <dgm:cxn modelId="{B9E97113-2DB7-415B-8E75-3FA385B1713B}" srcId="{FDA5F8F0-B47B-468F-9245-2F4592691068}" destId="{B5C1456B-05EB-413A-B412-9469C17059C5}" srcOrd="0" destOrd="0" parTransId="{3240CC5B-D426-498B-9066-22AD7E1D0304}" sibTransId="{9AE5BD51-D56B-454D-A02B-3F120232BC86}"/>
    <dgm:cxn modelId="{E4EE6DA4-4188-41D7-AD38-2F4F167BC223}" type="presOf" srcId="{A43D998C-F5B0-44D9-9EAA-65507DEEA10B}" destId="{D9CEB7D7-B47F-4114-A111-780C57003094}" srcOrd="0" destOrd="1" presId="urn:microsoft.com/office/officeart/2005/8/layout/list1"/>
    <dgm:cxn modelId="{7702C8F7-83BE-4B2F-B482-435D9B1D5D21}" type="presOf" srcId="{B5C1456B-05EB-413A-B412-9469C17059C5}" destId="{B35AB5AD-F626-46E5-873E-4929BDE10C08}" srcOrd="0" destOrd="0" presId="urn:microsoft.com/office/officeart/2005/8/layout/list1"/>
    <dgm:cxn modelId="{4CADF225-3EE7-431D-B63D-BF66608917DC}" type="presOf" srcId="{A5AC9838-6449-45D1-BD09-ED577C333702}" destId="{21A5BE51-E7CE-4177-AFFA-8C6F08036352}" srcOrd="0" destOrd="0" presId="urn:microsoft.com/office/officeart/2005/8/layout/list1"/>
    <dgm:cxn modelId="{F00B73EF-BB97-40D1-B4D1-598E63E1BA7D}" type="presOf" srcId="{A650D8FC-893A-4F82-A15C-F2437934B8CD}" destId="{77906428-6064-425F-A208-774E7552BAAC}" srcOrd="0" destOrd="0" presId="urn:microsoft.com/office/officeart/2005/8/layout/list1"/>
    <dgm:cxn modelId="{A2B492CF-03E2-4BB8-86F7-6B34491216AE}" srcId="{89F11E0F-12F4-430B-87ED-6AF9CC328BDD}" destId="{6720668C-801C-4E0A-8CCA-5CF3A904FD44}" srcOrd="0" destOrd="0" parTransId="{39871E62-5DAA-4E4D-AD13-CA97C977B216}" sibTransId="{B6721C03-132E-419E-AB37-1D6BE359FCE0}"/>
    <dgm:cxn modelId="{0826B85C-2371-480E-8342-E0E87A2C33B6}" type="presOf" srcId="{C4FD2AE3-52EF-43CE-A6DB-7C9A98C9A3A4}" destId="{8C3539EC-AF28-4631-98F3-E195EC335F65}" srcOrd="0" destOrd="1" presId="urn:microsoft.com/office/officeart/2005/8/layout/list1"/>
    <dgm:cxn modelId="{28D1CE60-6192-4FBE-8415-3AC4087E276B}" type="presOf" srcId="{A29ACC1B-B7BB-4F41-90CC-DBCA1FE8F622}" destId="{D9CEB7D7-B47F-4114-A111-780C57003094}" srcOrd="0" destOrd="0" presId="urn:microsoft.com/office/officeart/2005/8/layout/list1"/>
    <dgm:cxn modelId="{19A3E11C-521E-4B3C-972E-8DBC8F86CADC}" type="presOf" srcId="{6720668C-801C-4E0A-8CCA-5CF3A904FD44}" destId="{8C3539EC-AF28-4631-98F3-E195EC335F65}" srcOrd="0" destOrd="0" presId="urn:microsoft.com/office/officeart/2005/8/layout/list1"/>
    <dgm:cxn modelId="{5A78217A-48F0-4644-BB0B-57C7F022BFA8}" srcId="{A5AC9838-6449-45D1-BD09-ED577C333702}" destId="{A650D8FC-893A-4F82-A15C-F2437934B8CD}" srcOrd="1" destOrd="0" parTransId="{7BF0A773-CB15-4A4B-8DAC-7E25AF21C439}" sibTransId="{2387E2C0-382E-4D9E-91C8-6C476BE4CFB8}"/>
    <dgm:cxn modelId="{1306EF79-17EF-4994-94AD-184649168174}" srcId="{A650D8FC-893A-4F82-A15C-F2437934B8CD}" destId="{A43D998C-F5B0-44D9-9EAA-65507DEEA10B}" srcOrd="1" destOrd="0" parTransId="{9210D5B2-17C5-4DA4-9AF7-55F1134002B0}" sibTransId="{DB93074C-F9F1-4B37-BDA3-C7186707C1EB}"/>
    <dgm:cxn modelId="{49D2218F-2DFE-4EAA-9998-A830F71251FA}" type="presOf" srcId="{89F11E0F-12F4-430B-87ED-6AF9CC328BDD}" destId="{E6FBFB99-3259-42A4-B99B-6D844112DD61}" srcOrd="0" destOrd="0" presId="urn:microsoft.com/office/officeart/2005/8/layout/list1"/>
    <dgm:cxn modelId="{65708940-474F-44D6-B614-C31C53737ED1}" type="presOf" srcId="{FDA5F8F0-B47B-468F-9245-2F4592691068}" destId="{2097226B-B9D9-4DEC-90A8-7489C67CC549}" srcOrd="1" destOrd="0" presId="urn:microsoft.com/office/officeart/2005/8/layout/list1"/>
    <dgm:cxn modelId="{B147359A-D260-48E3-BC7A-2A4AF2BEDD95}" srcId="{89F11E0F-12F4-430B-87ED-6AF9CC328BDD}" destId="{C4FD2AE3-52EF-43CE-A6DB-7C9A98C9A3A4}" srcOrd="1" destOrd="0" parTransId="{9FE9732B-5899-4F25-A8CD-C1BCF0B80FD6}" sibTransId="{39864B7F-E948-467E-8687-14241717EDFC}"/>
    <dgm:cxn modelId="{65C722CA-FBF9-4B3F-9A44-60E9E95123DD}" srcId="{A5AC9838-6449-45D1-BD09-ED577C333702}" destId="{FDA5F8F0-B47B-468F-9245-2F4592691068}" srcOrd="2" destOrd="0" parTransId="{9B21C9A5-FF82-41A5-B873-C6B4FC317A6D}" sibTransId="{46C52FCB-9A0A-4869-9C2B-064DB6849AED}"/>
    <dgm:cxn modelId="{E4620465-7700-471C-9534-8A07F7F18B94}" type="presOf" srcId="{89F11E0F-12F4-430B-87ED-6AF9CC328BDD}" destId="{E501A134-2496-460D-B90D-C0C17B3C2712}" srcOrd="1" destOrd="0" presId="urn:microsoft.com/office/officeart/2005/8/layout/list1"/>
    <dgm:cxn modelId="{ACA66D97-2936-459F-9D79-85D2539834C2}" srcId="{A5AC9838-6449-45D1-BD09-ED577C333702}" destId="{89F11E0F-12F4-430B-87ED-6AF9CC328BDD}" srcOrd="0" destOrd="0" parTransId="{DD5C1C3D-3506-4F0B-BF35-F8858E9B3B50}" sibTransId="{2673B409-675D-4D8C-B365-0B6DD5FF5422}"/>
    <dgm:cxn modelId="{DEE3937E-17FF-492F-ABB3-282577345AE7}" type="presOf" srcId="{1900D21B-F1D9-4AC3-B032-9B2715EDB6AC}" destId="{66FA3FD9-4BFE-466C-B87C-DBE29D8DD379}" srcOrd="0" destOrd="0" presId="urn:microsoft.com/office/officeart/2005/8/layout/list1"/>
    <dgm:cxn modelId="{89309E38-1F39-4E89-897F-A93045FD8462}" type="presOf" srcId="{FDA5F8F0-B47B-468F-9245-2F4592691068}" destId="{887DF6CF-BF8A-4EF8-9A38-769484A5D3C1}" srcOrd="0" destOrd="0" presId="urn:microsoft.com/office/officeart/2005/8/layout/list1"/>
    <dgm:cxn modelId="{4B907F3E-C534-4F15-B517-B10F72924E34}" srcId="{A5AC9838-6449-45D1-BD09-ED577C333702}" destId="{458F97F8-FA90-4FE4-A79B-009CB23F8976}" srcOrd="3" destOrd="0" parTransId="{6ACB2021-C268-4A52-8A1D-0464C036A66D}" sibTransId="{E32EA1C8-3465-428E-BC20-4BB7C8BB2717}"/>
    <dgm:cxn modelId="{289BBB74-F715-4329-9450-824F1518FAF5}" srcId="{458F97F8-FA90-4FE4-A79B-009CB23F8976}" destId="{1900D21B-F1D9-4AC3-B032-9B2715EDB6AC}" srcOrd="0" destOrd="0" parTransId="{E07265C1-3FA0-4112-9081-C3C5FA43DD13}" sibTransId="{A1680917-2166-4216-BDA5-8815C5D3617F}"/>
    <dgm:cxn modelId="{E6F0B534-D350-4429-9E26-BD87AF8CA2A1}" type="presParOf" srcId="{21A5BE51-E7CE-4177-AFFA-8C6F08036352}" destId="{F73062E0-0FED-4DCB-82ED-12DAB3301318}" srcOrd="0" destOrd="0" presId="urn:microsoft.com/office/officeart/2005/8/layout/list1"/>
    <dgm:cxn modelId="{AE9079AF-6266-4FCC-B0C2-4948BD8F1651}" type="presParOf" srcId="{F73062E0-0FED-4DCB-82ED-12DAB3301318}" destId="{E6FBFB99-3259-42A4-B99B-6D844112DD61}" srcOrd="0" destOrd="0" presId="urn:microsoft.com/office/officeart/2005/8/layout/list1"/>
    <dgm:cxn modelId="{B0391351-18DD-4F47-BAE4-5280181BA75D}" type="presParOf" srcId="{F73062E0-0FED-4DCB-82ED-12DAB3301318}" destId="{E501A134-2496-460D-B90D-C0C17B3C2712}" srcOrd="1" destOrd="0" presId="urn:microsoft.com/office/officeart/2005/8/layout/list1"/>
    <dgm:cxn modelId="{3E68410D-47CB-46EA-A0EF-03D8DCF0E4D9}" type="presParOf" srcId="{21A5BE51-E7CE-4177-AFFA-8C6F08036352}" destId="{488279EB-C8A8-4BE0-AB91-620B025B772B}" srcOrd="1" destOrd="0" presId="urn:microsoft.com/office/officeart/2005/8/layout/list1"/>
    <dgm:cxn modelId="{141EA219-F102-4BE1-9BD1-ABAC47CE5C5C}" type="presParOf" srcId="{21A5BE51-E7CE-4177-AFFA-8C6F08036352}" destId="{8C3539EC-AF28-4631-98F3-E195EC335F65}" srcOrd="2" destOrd="0" presId="urn:microsoft.com/office/officeart/2005/8/layout/list1"/>
    <dgm:cxn modelId="{E4C0260D-4CDD-4C9D-A9E6-FEA4A4A53256}" type="presParOf" srcId="{21A5BE51-E7CE-4177-AFFA-8C6F08036352}" destId="{AF104CC7-34D0-4B1B-90DF-300D0BD1C2C6}" srcOrd="3" destOrd="0" presId="urn:microsoft.com/office/officeart/2005/8/layout/list1"/>
    <dgm:cxn modelId="{1CC81201-1230-428D-B2DA-56A490CAC7DE}" type="presParOf" srcId="{21A5BE51-E7CE-4177-AFFA-8C6F08036352}" destId="{DB25EAF8-AEB6-4B43-9742-A5EB63C897E1}" srcOrd="4" destOrd="0" presId="urn:microsoft.com/office/officeart/2005/8/layout/list1"/>
    <dgm:cxn modelId="{43429528-F76B-4EB9-A43C-770885021E68}" type="presParOf" srcId="{DB25EAF8-AEB6-4B43-9742-A5EB63C897E1}" destId="{77906428-6064-425F-A208-774E7552BAAC}" srcOrd="0" destOrd="0" presId="urn:microsoft.com/office/officeart/2005/8/layout/list1"/>
    <dgm:cxn modelId="{4CE52C09-00A2-4518-85DF-28EFDD827900}" type="presParOf" srcId="{DB25EAF8-AEB6-4B43-9742-A5EB63C897E1}" destId="{6337CA38-BC81-4853-8F9E-4E6678260A55}" srcOrd="1" destOrd="0" presId="urn:microsoft.com/office/officeart/2005/8/layout/list1"/>
    <dgm:cxn modelId="{E9476338-35AF-4119-9B7E-CEDD753E7BA2}" type="presParOf" srcId="{21A5BE51-E7CE-4177-AFFA-8C6F08036352}" destId="{9366AC31-F364-4C57-9B15-2A14043CDA65}" srcOrd="5" destOrd="0" presId="urn:microsoft.com/office/officeart/2005/8/layout/list1"/>
    <dgm:cxn modelId="{91EE83F5-B744-4578-83FF-F06B4B0BCD8E}" type="presParOf" srcId="{21A5BE51-E7CE-4177-AFFA-8C6F08036352}" destId="{D9CEB7D7-B47F-4114-A111-780C57003094}" srcOrd="6" destOrd="0" presId="urn:microsoft.com/office/officeart/2005/8/layout/list1"/>
    <dgm:cxn modelId="{673A7DAB-2A03-4B53-881E-088F26E38118}" type="presParOf" srcId="{21A5BE51-E7CE-4177-AFFA-8C6F08036352}" destId="{14DDB9E4-B293-41E9-99EA-CB814386BA71}" srcOrd="7" destOrd="0" presId="urn:microsoft.com/office/officeart/2005/8/layout/list1"/>
    <dgm:cxn modelId="{F104A2D7-B2A4-40F2-9C3F-A9C6AE0E26BB}" type="presParOf" srcId="{21A5BE51-E7CE-4177-AFFA-8C6F08036352}" destId="{69721D24-8C28-484F-B877-3F410546DBBD}" srcOrd="8" destOrd="0" presId="urn:microsoft.com/office/officeart/2005/8/layout/list1"/>
    <dgm:cxn modelId="{34BFB16E-0C39-4647-AEA0-B450DEE968D7}" type="presParOf" srcId="{69721D24-8C28-484F-B877-3F410546DBBD}" destId="{887DF6CF-BF8A-4EF8-9A38-769484A5D3C1}" srcOrd="0" destOrd="0" presId="urn:microsoft.com/office/officeart/2005/8/layout/list1"/>
    <dgm:cxn modelId="{32C009A0-F90F-41ED-A87B-A962083D2A59}" type="presParOf" srcId="{69721D24-8C28-484F-B877-3F410546DBBD}" destId="{2097226B-B9D9-4DEC-90A8-7489C67CC549}" srcOrd="1" destOrd="0" presId="urn:microsoft.com/office/officeart/2005/8/layout/list1"/>
    <dgm:cxn modelId="{DBC3EBFB-AB05-48EA-80D4-1BAFDDD5C100}" type="presParOf" srcId="{21A5BE51-E7CE-4177-AFFA-8C6F08036352}" destId="{3FCBC27F-88DB-4FBA-83B5-628F0B0083CE}" srcOrd="9" destOrd="0" presId="urn:microsoft.com/office/officeart/2005/8/layout/list1"/>
    <dgm:cxn modelId="{3A90CF14-F45D-415A-971C-B58520F6CD02}" type="presParOf" srcId="{21A5BE51-E7CE-4177-AFFA-8C6F08036352}" destId="{B35AB5AD-F626-46E5-873E-4929BDE10C08}" srcOrd="10" destOrd="0" presId="urn:microsoft.com/office/officeart/2005/8/layout/list1"/>
    <dgm:cxn modelId="{24132310-694B-4CC3-8084-E396763059D2}" type="presParOf" srcId="{21A5BE51-E7CE-4177-AFFA-8C6F08036352}" destId="{ED88942D-D559-4B7E-94A7-FE735B8822A8}" srcOrd="11" destOrd="0" presId="urn:microsoft.com/office/officeart/2005/8/layout/list1"/>
    <dgm:cxn modelId="{65EB9A4F-EF00-466B-8E9F-B02B01E61589}" type="presParOf" srcId="{21A5BE51-E7CE-4177-AFFA-8C6F08036352}" destId="{70A07A90-9697-4578-A442-40484747B2D3}" srcOrd="12" destOrd="0" presId="urn:microsoft.com/office/officeart/2005/8/layout/list1"/>
    <dgm:cxn modelId="{A2E7D8D6-C34A-4E6E-9E27-1B9D16DC5CC6}" type="presParOf" srcId="{70A07A90-9697-4578-A442-40484747B2D3}" destId="{CE4F91C0-EDE0-4CF4-9BBF-CBD06C2AF2A1}" srcOrd="0" destOrd="0" presId="urn:microsoft.com/office/officeart/2005/8/layout/list1"/>
    <dgm:cxn modelId="{8DCCBA30-BDFC-4974-A302-EC762E36D2B2}" type="presParOf" srcId="{70A07A90-9697-4578-A442-40484747B2D3}" destId="{D68683E1-9251-4E7B-ABAA-EB92AD22FD50}" srcOrd="1" destOrd="0" presId="urn:microsoft.com/office/officeart/2005/8/layout/list1"/>
    <dgm:cxn modelId="{38700F12-F8FB-4153-8292-DD4773A130E6}" type="presParOf" srcId="{21A5BE51-E7CE-4177-AFFA-8C6F08036352}" destId="{7166CE71-AE06-4829-BB50-213E0617436F}" srcOrd="13" destOrd="0" presId="urn:microsoft.com/office/officeart/2005/8/layout/list1"/>
    <dgm:cxn modelId="{5CAEA351-8E08-4B42-B8AD-4FCDF7F70B52}" type="presParOf" srcId="{21A5BE51-E7CE-4177-AFFA-8C6F08036352}" destId="{66FA3FD9-4BFE-466C-B87C-DBE29D8DD37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4B8A9-A992-4C93-A668-570C08EC98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446ED68A-B47B-4E80-9A09-27FF3860B3CE}">
      <dgm:prSet phldrT="[Texte]"/>
      <dgm:spPr/>
      <dgm:t>
        <a:bodyPr/>
        <a:lstStyle/>
        <a:p>
          <a:r>
            <a:rPr lang="fr-FR" dirty="0" smtClean="0"/>
            <a:t>Développer la créativité des élèves.</a:t>
          </a:r>
          <a:endParaRPr lang="fr-FR" dirty="0"/>
        </a:p>
      </dgm:t>
    </dgm:pt>
    <dgm:pt modelId="{BE5FE42A-31B1-4D66-ABE5-A2366169055B}" type="parTrans" cxnId="{7F2A76FA-51A6-431B-BD16-05318429F271}">
      <dgm:prSet/>
      <dgm:spPr/>
      <dgm:t>
        <a:bodyPr/>
        <a:lstStyle/>
        <a:p>
          <a:endParaRPr lang="fr-FR"/>
        </a:p>
      </dgm:t>
    </dgm:pt>
    <dgm:pt modelId="{66100906-BCD5-48EF-9DEE-6C2CF087463E}" type="sibTrans" cxnId="{7F2A76FA-51A6-431B-BD16-05318429F271}">
      <dgm:prSet/>
      <dgm:spPr/>
      <dgm:t>
        <a:bodyPr/>
        <a:lstStyle/>
        <a:p>
          <a:endParaRPr lang="fr-FR"/>
        </a:p>
      </dgm:t>
    </dgm:pt>
    <dgm:pt modelId="{27AE3364-0A6D-4BEE-A8A9-CC6278697B3D}">
      <dgm:prSet phldrT="[Texte]"/>
      <dgm:spPr/>
      <dgm:t>
        <a:bodyPr/>
        <a:lstStyle/>
        <a:p>
          <a:r>
            <a:rPr lang="fr-FR" dirty="0" smtClean="0"/>
            <a:t>Favoriser la mise en œuvre de projets </a:t>
          </a:r>
          <a:r>
            <a:rPr lang="fr-FR" dirty="0" err="1" smtClean="0"/>
            <a:t>pluritechnologiques</a:t>
          </a:r>
          <a:r>
            <a:rPr lang="fr-FR" dirty="0" smtClean="0"/>
            <a:t> innovants.</a:t>
          </a:r>
          <a:endParaRPr lang="fr-FR" dirty="0"/>
        </a:p>
      </dgm:t>
    </dgm:pt>
    <dgm:pt modelId="{C22F70C6-04F1-4712-91C3-FBB7FE401AE4}" type="parTrans" cxnId="{7031A141-595E-407F-86AE-F0BA27DBA7E1}">
      <dgm:prSet/>
      <dgm:spPr/>
      <dgm:t>
        <a:bodyPr/>
        <a:lstStyle/>
        <a:p>
          <a:endParaRPr lang="fr-FR"/>
        </a:p>
      </dgm:t>
    </dgm:pt>
    <dgm:pt modelId="{B128BDD2-AD1C-4AB3-A050-E45F23D88625}" type="sibTrans" cxnId="{7031A141-595E-407F-86AE-F0BA27DBA7E1}">
      <dgm:prSet/>
      <dgm:spPr/>
      <dgm:t>
        <a:bodyPr/>
        <a:lstStyle/>
        <a:p>
          <a:endParaRPr lang="fr-FR"/>
        </a:p>
      </dgm:t>
    </dgm:pt>
    <dgm:pt modelId="{2289AF86-61AE-4432-9183-2411F740F03B}">
      <dgm:prSet phldrT="[Texte]"/>
      <dgm:spPr/>
      <dgm:t>
        <a:bodyPr/>
        <a:lstStyle/>
        <a:p>
          <a:r>
            <a:rPr lang="fr-FR" dirty="0" smtClean="0"/>
            <a:t>Créer des affordances pour les filières technologiques.</a:t>
          </a:r>
          <a:endParaRPr lang="fr-FR" dirty="0"/>
        </a:p>
      </dgm:t>
    </dgm:pt>
    <dgm:pt modelId="{CDB87A5C-5A50-4CE6-A61A-9721364AA0F6}" type="parTrans" cxnId="{37CD0E31-330B-4D0D-AE51-0BB9C078E71A}">
      <dgm:prSet/>
      <dgm:spPr/>
      <dgm:t>
        <a:bodyPr/>
        <a:lstStyle/>
        <a:p>
          <a:endParaRPr lang="fr-FR"/>
        </a:p>
      </dgm:t>
    </dgm:pt>
    <dgm:pt modelId="{A9005DA4-588F-454F-ADD8-0C78178F96DB}" type="sibTrans" cxnId="{37CD0E31-330B-4D0D-AE51-0BB9C078E71A}">
      <dgm:prSet/>
      <dgm:spPr/>
      <dgm:t>
        <a:bodyPr/>
        <a:lstStyle/>
        <a:p>
          <a:endParaRPr lang="fr-FR"/>
        </a:p>
      </dgm:t>
    </dgm:pt>
    <dgm:pt modelId="{5348F473-F756-46D3-B388-86EF50921FC7}">
      <dgm:prSet phldrT="[Texte]"/>
      <dgm:spPr/>
      <dgm:t>
        <a:bodyPr/>
        <a:lstStyle/>
        <a:p>
          <a:r>
            <a:rPr lang="fr-FR" dirty="0" smtClean="0"/>
            <a:t>Préparer l’oral du DNB.</a:t>
          </a:r>
          <a:endParaRPr lang="fr-FR" dirty="0"/>
        </a:p>
      </dgm:t>
    </dgm:pt>
    <dgm:pt modelId="{CE7DA61A-87E9-4088-A7E0-7A8688EDCC5E}" type="parTrans" cxnId="{236B7BD5-EA0F-4183-8E8F-D21E78CA840C}">
      <dgm:prSet/>
      <dgm:spPr/>
      <dgm:t>
        <a:bodyPr/>
        <a:lstStyle/>
        <a:p>
          <a:endParaRPr lang="fr-FR"/>
        </a:p>
      </dgm:t>
    </dgm:pt>
    <dgm:pt modelId="{833600E5-2CE6-433A-92E2-649A11D0FF15}" type="sibTrans" cxnId="{236B7BD5-EA0F-4183-8E8F-D21E78CA840C}">
      <dgm:prSet/>
      <dgm:spPr/>
      <dgm:t>
        <a:bodyPr/>
        <a:lstStyle/>
        <a:p>
          <a:endParaRPr lang="fr-FR"/>
        </a:p>
      </dgm:t>
    </dgm:pt>
    <dgm:pt modelId="{2538F8D0-ABED-48AF-B919-8FD9ACEC77B6}">
      <dgm:prSet phldrT="[Texte]"/>
      <dgm:spPr/>
      <dgm:t>
        <a:bodyPr/>
        <a:lstStyle/>
        <a:p>
          <a:r>
            <a:rPr lang="fr-FR" dirty="0" smtClean="0"/>
            <a:t>Travailler les compétences du référentiel en mettant en place les démarches préconisées.</a:t>
          </a:r>
          <a:endParaRPr lang="fr-FR" dirty="0"/>
        </a:p>
      </dgm:t>
    </dgm:pt>
    <dgm:pt modelId="{714E528A-2DC2-4FC2-BD47-32E162417B05}" type="parTrans" cxnId="{B9F0E940-6EC8-4987-82BF-5E51A9B56225}">
      <dgm:prSet/>
      <dgm:spPr/>
      <dgm:t>
        <a:bodyPr/>
        <a:lstStyle/>
        <a:p>
          <a:endParaRPr lang="fr-FR"/>
        </a:p>
      </dgm:t>
    </dgm:pt>
    <dgm:pt modelId="{77C3F05F-B21D-4221-9AEE-A8EE8E4A60F9}" type="sibTrans" cxnId="{B9F0E940-6EC8-4987-82BF-5E51A9B56225}">
      <dgm:prSet/>
      <dgm:spPr/>
      <dgm:t>
        <a:bodyPr/>
        <a:lstStyle/>
        <a:p>
          <a:endParaRPr lang="fr-FR"/>
        </a:p>
      </dgm:t>
    </dgm:pt>
    <dgm:pt modelId="{5D407988-9D7B-44A7-A31A-93FA30882A3D}" type="pres">
      <dgm:prSet presAssocID="{A564B8A9-A992-4C93-A668-570C08EC9867}" presName="Name0" presStyleCnt="0">
        <dgm:presLayoutVars>
          <dgm:chMax val="7"/>
          <dgm:chPref val="7"/>
          <dgm:dir/>
        </dgm:presLayoutVars>
      </dgm:prSet>
      <dgm:spPr/>
      <dgm:t>
        <a:bodyPr/>
        <a:lstStyle/>
        <a:p>
          <a:endParaRPr lang="fr-FR"/>
        </a:p>
      </dgm:t>
    </dgm:pt>
    <dgm:pt modelId="{18FBEEEC-E12F-458F-B8EF-DEB87D4E629E}" type="pres">
      <dgm:prSet presAssocID="{A564B8A9-A992-4C93-A668-570C08EC9867}" presName="Name1" presStyleCnt="0"/>
      <dgm:spPr/>
    </dgm:pt>
    <dgm:pt modelId="{4820A562-C33F-4A29-B3FC-B4A576CDE9A5}" type="pres">
      <dgm:prSet presAssocID="{A564B8A9-A992-4C93-A668-570C08EC9867}" presName="cycle" presStyleCnt="0"/>
      <dgm:spPr/>
    </dgm:pt>
    <dgm:pt modelId="{8A7560C1-F7F6-4BEC-A815-F1C374BC7126}" type="pres">
      <dgm:prSet presAssocID="{A564B8A9-A992-4C93-A668-570C08EC9867}" presName="srcNode" presStyleLbl="node1" presStyleIdx="0" presStyleCnt="5"/>
      <dgm:spPr/>
    </dgm:pt>
    <dgm:pt modelId="{28519589-60FF-4CE4-9F1C-29B840D9D93E}" type="pres">
      <dgm:prSet presAssocID="{A564B8A9-A992-4C93-A668-570C08EC9867}" presName="conn" presStyleLbl="parChTrans1D2" presStyleIdx="0" presStyleCnt="1"/>
      <dgm:spPr/>
      <dgm:t>
        <a:bodyPr/>
        <a:lstStyle/>
        <a:p>
          <a:endParaRPr lang="fr-FR"/>
        </a:p>
      </dgm:t>
    </dgm:pt>
    <dgm:pt modelId="{95C5371E-A11F-4960-8C5F-960C9184C370}" type="pres">
      <dgm:prSet presAssocID="{A564B8A9-A992-4C93-A668-570C08EC9867}" presName="extraNode" presStyleLbl="node1" presStyleIdx="0" presStyleCnt="5"/>
      <dgm:spPr/>
    </dgm:pt>
    <dgm:pt modelId="{78EA001E-89C9-4086-9FF6-D6A11F680B85}" type="pres">
      <dgm:prSet presAssocID="{A564B8A9-A992-4C93-A668-570C08EC9867}" presName="dstNode" presStyleLbl="node1" presStyleIdx="0" presStyleCnt="5"/>
      <dgm:spPr/>
    </dgm:pt>
    <dgm:pt modelId="{A033E3E1-A7DE-40CE-8644-340F9FC15DC8}" type="pres">
      <dgm:prSet presAssocID="{446ED68A-B47B-4E80-9A09-27FF3860B3CE}" presName="text_1" presStyleLbl="node1" presStyleIdx="0" presStyleCnt="5">
        <dgm:presLayoutVars>
          <dgm:bulletEnabled val="1"/>
        </dgm:presLayoutVars>
      </dgm:prSet>
      <dgm:spPr/>
      <dgm:t>
        <a:bodyPr/>
        <a:lstStyle/>
        <a:p>
          <a:endParaRPr lang="fr-FR"/>
        </a:p>
      </dgm:t>
    </dgm:pt>
    <dgm:pt modelId="{99BBE1EC-9DBF-4D3D-A5A9-667D2E0F0B1E}" type="pres">
      <dgm:prSet presAssocID="{446ED68A-B47B-4E80-9A09-27FF3860B3CE}" presName="accent_1" presStyleCnt="0"/>
      <dgm:spPr/>
    </dgm:pt>
    <dgm:pt modelId="{AE5DF764-6F5D-4913-922B-B983607472A6}" type="pres">
      <dgm:prSet presAssocID="{446ED68A-B47B-4E80-9A09-27FF3860B3CE}" presName="accentRepeatNode" presStyleLbl="solidFgAcc1" presStyleIdx="0" presStyleCnt="5"/>
      <dgm:spPr/>
    </dgm:pt>
    <dgm:pt modelId="{C7C8AA2E-1D3F-47C5-BBE3-BA261B6BDA52}" type="pres">
      <dgm:prSet presAssocID="{27AE3364-0A6D-4BEE-A8A9-CC6278697B3D}" presName="text_2" presStyleLbl="node1" presStyleIdx="1" presStyleCnt="5">
        <dgm:presLayoutVars>
          <dgm:bulletEnabled val="1"/>
        </dgm:presLayoutVars>
      </dgm:prSet>
      <dgm:spPr/>
      <dgm:t>
        <a:bodyPr/>
        <a:lstStyle/>
        <a:p>
          <a:endParaRPr lang="fr-FR"/>
        </a:p>
      </dgm:t>
    </dgm:pt>
    <dgm:pt modelId="{02F2C46B-8A58-4289-9BDD-54BB6AAFBABD}" type="pres">
      <dgm:prSet presAssocID="{27AE3364-0A6D-4BEE-A8A9-CC6278697B3D}" presName="accent_2" presStyleCnt="0"/>
      <dgm:spPr/>
    </dgm:pt>
    <dgm:pt modelId="{7CD8C1F8-E5CE-40E4-BA4A-2FF3284CA782}" type="pres">
      <dgm:prSet presAssocID="{27AE3364-0A6D-4BEE-A8A9-CC6278697B3D}" presName="accentRepeatNode" presStyleLbl="solidFgAcc1" presStyleIdx="1" presStyleCnt="5"/>
      <dgm:spPr/>
    </dgm:pt>
    <dgm:pt modelId="{354965F1-1FA4-4F68-980A-C48FEFDCEA75}" type="pres">
      <dgm:prSet presAssocID="{2289AF86-61AE-4432-9183-2411F740F03B}" presName="text_3" presStyleLbl="node1" presStyleIdx="2" presStyleCnt="5">
        <dgm:presLayoutVars>
          <dgm:bulletEnabled val="1"/>
        </dgm:presLayoutVars>
      </dgm:prSet>
      <dgm:spPr/>
      <dgm:t>
        <a:bodyPr/>
        <a:lstStyle/>
        <a:p>
          <a:endParaRPr lang="fr-FR"/>
        </a:p>
      </dgm:t>
    </dgm:pt>
    <dgm:pt modelId="{AE58A9CB-FD85-4668-9CA5-BE4081AC9F86}" type="pres">
      <dgm:prSet presAssocID="{2289AF86-61AE-4432-9183-2411F740F03B}" presName="accent_3" presStyleCnt="0"/>
      <dgm:spPr/>
    </dgm:pt>
    <dgm:pt modelId="{4F667FF8-26DA-4E5E-A484-96DFF3440CA1}" type="pres">
      <dgm:prSet presAssocID="{2289AF86-61AE-4432-9183-2411F740F03B}" presName="accentRepeatNode" presStyleLbl="solidFgAcc1" presStyleIdx="2" presStyleCnt="5"/>
      <dgm:spPr/>
    </dgm:pt>
    <dgm:pt modelId="{CC867A96-4D6A-426B-A768-2447B076E725}" type="pres">
      <dgm:prSet presAssocID="{5348F473-F756-46D3-B388-86EF50921FC7}" presName="text_4" presStyleLbl="node1" presStyleIdx="3" presStyleCnt="5">
        <dgm:presLayoutVars>
          <dgm:bulletEnabled val="1"/>
        </dgm:presLayoutVars>
      </dgm:prSet>
      <dgm:spPr/>
      <dgm:t>
        <a:bodyPr/>
        <a:lstStyle/>
        <a:p>
          <a:endParaRPr lang="fr-FR"/>
        </a:p>
      </dgm:t>
    </dgm:pt>
    <dgm:pt modelId="{A7119F9B-428F-41DC-9877-43A836BE8305}" type="pres">
      <dgm:prSet presAssocID="{5348F473-F756-46D3-B388-86EF50921FC7}" presName="accent_4" presStyleCnt="0"/>
      <dgm:spPr/>
    </dgm:pt>
    <dgm:pt modelId="{CB0621C0-0B4E-44FE-B245-BEB22EE770EE}" type="pres">
      <dgm:prSet presAssocID="{5348F473-F756-46D3-B388-86EF50921FC7}" presName="accentRepeatNode" presStyleLbl="solidFgAcc1" presStyleIdx="3" presStyleCnt="5"/>
      <dgm:spPr/>
    </dgm:pt>
    <dgm:pt modelId="{5E9C1DE5-E7E5-4975-9DB4-104FCA18AF48}" type="pres">
      <dgm:prSet presAssocID="{2538F8D0-ABED-48AF-B919-8FD9ACEC77B6}" presName="text_5" presStyleLbl="node1" presStyleIdx="4" presStyleCnt="5">
        <dgm:presLayoutVars>
          <dgm:bulletEnabled val="1"/>
        </dgm:presLayoutVars>
      </dgm:prSet>
      <dgm:spPr/>
      <dgm:t>
        <a:bodyPr/>
        <a:lstStyle/>
        <a:p>
          <a:endParaRPr lang="fr-FR"/>
        </a:p>
      </dgm:t>
    </dgm:pt>
    <dgm:pt modelId="{9614DD6B-4602-4FE1-A608-9329549D0D66}" type="pres">
      <dgm:prSet presAssocID="{2538F8D0-ABED-48AF-B919-8FD9ACEC77B6}" presName="accent_5" presStyleCnt="0"/>
      <dgm:spPr/>
    </dgm:pt>
    <dgm:pt modelId="{EDF2C2FC-0911-4B31-9B63-0FF946F7401F}" type="pres">
      <dgm:prSet presAssocID="{2538F8D0-ABED-48AF-B919-8FD9ACEC77B6}" presName="accentRepeatNode" presStyleLbl="solidFgAcc1" presStyleIdx="4" presStyleCnt="5"/>
      <dgm:spPr/>
    </dgm:pt>
  </dgm:ptLst>
  <dgm:cxnLst>
    <dgm:cxn modelId="{4CE5226A-57A9-48B1-8735-76632A650E34}" type="presOf" srcId="{2289AF86-61AE-4432-9183-2411F740F03B}" destId="{354965F1-1FA4-4F68-980A-C48FEFDCEA75}" srcOrd="0" destOrd="0" presId="urn:microsoft.com/office/officeart/2008/layout/VerticalCurvedList"/>
    <dgm:cxn modelId="{021351EA-CEDE-4ED7-BAC5-110AC1644BB7}" type="presOf" srcId="{5348F473-F756-46D3-B388-86EF50921FC7}" destId="{CC867A96-4D6A-426B-A768-2447B076E725}" srcOrd="0" destOrd="0" presId="urn:microsoft.com/office/officeart/2008/layout/VerticalCurvedList"/>
    <dgm:cxn modelId="{DD8BDE73-2567-4756-99E5-A79DE5C9259F}" type="presOf" srcId="{27AE3364-0A6D-4BEE-A8A9-CC6278697B3D}" destId="{C7C8AA2E-1D3F-47C5-BBE3-BA261B6BDA52}" srcOrd="0" destOrd="0" presId="urn:microsoft.com/office/officeart/2008/layout/VerticalCurvedList"/>
    <dgm:cxn modelId="{37CD0E31-330B-4D0D-AE51-0BB9C078E71A}" srcId="{A564B8A9-A992-4C93-A668-570C08EC9867}" destId="{2289AF86-61AE-4432-9183-2411F740F03B}" srcOrd="2" destOrd="0" parTransId="{CDB87A5C-5A50-4CE6-A61A-9721364AA0F6}" sibTransId="{A9005DA4-588F-454F-ADD8-0C78178F96DB}"/>
    <dgm:cxn modelId="{9568A42E-5BE8-43D1-BAA1-4F9D1E682AC0}" type="presOf" srcId="{2538F8D0-ABED-48AF-B919-8FD9ACEC77B6}" destId="{5E9C1DE5-E7E5-4975-9DB4-104FCA18AF48}" srcOrd="0" destOrd="0" presId="urn:microsoft.com/office/officeart/2008/layout/VerticalCurvedList"/>
    <dgm:cxn modelId="{B9F0E940-6EC8-4987-82BF-5E51A9B56225}" srcId="{A564B8A9-A992-4C93-A668-570C08EC9867}" destId="{2538F8D0-ABED-48AF-B919-8FD9ACEC77B6}" srcOrd="4" destOrd="0" parTransId="{714E528A-2DC2-4FC2-BD47-32E162417B05}" sibTransId="{77C3F05F-B21D-4221-9AEE-A8EE8E4A60F9}"/>
    <dgm:cxn modelId="{7F2A76FA-51A6-431B-BD16-05318429F271}" srcId="{A564B8A9-A992-4C93-A668-570C08EC9867}" destId="{446ED68A-B47B-4E80-9A09-27FF3860B3CE}" srcOrd="0" destOrd="0" parTransId="{BE5FE42A-31B1-4D66-ABE5-A2366169055B}" sibTransId="{66100906-BCD5-48EF-9DEE-6C2CF087463E}"/>
    <dgm:cxn modelId="{236B7BD5-EA0F-4183-8E8F-D21E78CA840C}" srcId="{A564B8A9-A992-4C93-A668-570C08EC9867}" destId="{5348F473-F756-46D3-B388-86EF50921FC7}" srcOrd="3" destOrd="0" parTransId="{CE7DA61A-87E9-4088-A7E0-7A8688EDCC5E}" sibTransId="{833600E5-2CE6-433A-92E2-649A11D0FF15}"/>
    <dgm:cxn modelId="{45E64591-8BF9-4EFC-97B5-F3915B8B2EA5}" type="presOf" srcId="{66100906-BCD5-48EF-9DEE-6C2CF087463E}" destId="{28519589-60FF-4CE4-9F1C-29B840D9D93E}" srcOrd="0" destOrd="0" presId="urn:microsoft.com/office/officeart/2008/layout/VerticalCurvedList"/>
    <dgm:cxn modelId="{7031A141-595E-407F-86AE-F0BA27DBA7E1}" srcId="{A564B8A9-A992-4C93-A668-570C08EC9867}" destId="{27AE3364-0A6D-4BEE-A8A9-CC6278697B3D}" srcOrd="1" destOrd="0" parTransId="{C22F70C6-04F1-4712-91C3-FBB7FE401AE4}" sibTransId="{B128BDD2-AD1C-4AB3-A050-E45F23D88625}"/>
    <dgm:cxn modelId="{96DD72EA-C8CF-4B65-88E3-A0317DA7D99B}" type="presOf" srcId="{A564B8A9-A992-4C93-A668-570C08EC9867}" destId="{5D407988-9D7B-44A7-A31A-93FA30882A3D}" srcOrd="0" destOrd="0" presId="urn:microsoft.com/office/officeart/2008/layout/VerticalCurvedList"/>
    <dgm:cxn modelId="{97487D82-6B7B-45F7-B4DC-D2EE313DFC1D}" type="presOf" srcId="{446ED68A-B47B-4E80-9A09-27FF3860B3CE}" destId="{A033E3E1-A7DE-40CE-8644-340F9FC15DC8}" srcOrd="0" destOrd="0" presId="urn:microsoft.com/office/officeart/2008/layout/VerticalCurvedList"/>
    <dgm:cxn modelId="{50179BE6-91D1-45CF-A2D1-1D443781E449}" type="presParOf" srcId="{5D407988-9D7B-44A7-A31A-93FA30882A3D}" destId="{18FBEEEC-E12F-458F-B8EF-DEB87D4E629E}" srcOrd="0" destOrd="0" presId="urn:microsoft.com/office/officeart/2008/layout/VerticalCurvedList"/>
    <dgm:cxn modelId="{0E0CC9D5-2D5F-4302-8B26-D7481B44EFDE}" type="presParOf" srcId="{18FBEEEC-E12F-458F-B8EF-DEB87D4E629E}" destId="{4820A562-C33F-4A29-B3FC-B4A576CDE9A5}" srcOrd="0" destOrd="0" presId="urn:microsoft.com/office/officeart/2008/layout/VerticalCurvedList"/>
    <dgm:cxn modelId="{E2AD020D-E255-4D0F-B781-D83F396F8E1B}" type="presParOf" srcId="{4820A562-C33F-4A29-B3FC-B4A576CDE9A5}" destId="{8A7560C1-F7F6-4BEC-A815-F1C374BC7126}" srcOrd="0" destOrd="0" presId="urn:microsoft.com/office/officeart/2008/layout/VerticalCurvedList"/>
    <dgm:cxn modelId="{8D30F7F1-40EE-4B96-BCAD-F435C6426BA8}" type="presParOf" srcId="{4820A562-C33F-4A29-B3FC-B4A576CDE9A5}" destId="{28519589-60FF-4CE4-9F1C-29B840D9D93E}" srcOrd="1" destOrd="0" presId="urn:microsoft.com/office/officeart/2008/layout/VerticalCurvedList"/>
    <dgm:cxn modelId="{3113918A-337A-4925-89AB-FE0B1EC2B24E}" type="presParOf" srcId="{4820A562-C33F-4A29-B3FC-B4A576CDE9A5}" destId="{95C5371E-A11F-4960-8C5F-960C9184C370}" srcOrd="2" destOrd="0" presId="urn:microsoft.com/office/officeart/2008/layout/VerticalCurvedList"/>
    <dgm:cxn modelId="{49254989-248B-49C4-909C-E370968B8969}" type="presParOf" srcId="{4820A562-C33F-4A29-B3FC-B4A576CDE9A5}" destId="{78EA001E-89C9-4086-9FF6-D6A11F680B85}" srcOrd="3" destOrd="0" presId="urn:microsoft.com/office/officeart/2008/layout/VerticalCurvedList"/>
    <dgm:cxn modelId="{BB58E6DA-29D2-40EF-A9E9-660D30B6324E}" type="presParOf" srcId="{18FBEEEC-E12F-458F-B8EF-DEB87D4E629E}" destId="{A033E3E1-A7DE-40CE-8644-340F9FC15DC8}" srcOrd="1" destOrd="0" presId="urn:microsoft.com/office/officeart/2008/layout/VerticalCurvedList"/>
    <dgm:cxn modelId="{C6C22A30-0CBF-45B4-92EA-2D62AD7DB414}" type="presParOf" srcId="{18FBEEEC-E12F-458F-B8EF-DEB87D4E629E}" destId="{99BBE1EC-9DBF-4D3D-A5A9-667D2E0F0B1E}" srcOrd="2" destOrd="0" presId="urn:microsoft.com/office/officeart/2008/layout/VerticalCurvedList"/>
    <dgm:cxn modelId="{E8A572B8-AC9D-4E1E-ABD0-E94DBF95C51C}" type="presParOf" srcId="{99BBE1EC-9DBF-4D3D-A5A9-667D2E0F0B1E}" destId="{AE5DF764-6F5D-4913-922B-B983607472A6}" srcOrd="0" destOrd="0" presId="urn:microsoft.com/office/officeart/2008/layout/VerticalCurvedList"/>
    <dgm:cxn modelId="{4B327FF0-8A34-4D5B-BFAD-C9F7CEDF8A2D}" type="presParOf" srcId="{18FBEEEC-E12F-458F-B8EF-DEB87D4E629E}" destId="{C7C8AA2E-1D3F-47C5-BBE3-BA261B6BDA52}" srcOrd="3" destOrd="0" presId="urn:microsoft.com/office/officeart/2008/layout/VerticalCurvedList"/>
    <dgm:cxn modelId="{6B28AF26-C68A-4AD3-8E9F-88D75B8643BE}" type="presParOf" srcId="{18FBEEEC-E12F-458F-B8EF-DEB87D4E629E}" destId="{02F2C46B-8A58-4289-9BDD-54BB6AAFBABD}" srcOrd="4" destOrd="0" presId="urn:microsoft.com/office/officeart/2008/layout/VerticalCurvedList"/>
    <dgm:cxn modelId="{71B9513C-EBA3-4784-BE1E-4B99F09AB150}" type="presParOf" srcId="{02F2C46B-8A58-4289-9BDD-54BB6AAFBABD}" destId="{7CD8C1F8-E5CE-40E4-BA4A-2FF3284CA782}" srcOrd="0" destOrd="0" presId="urn:microsoft.com/office/officeart/2008/layout/VerticalCurvedList"/>
    <dgm:cxn modelId="{E6D8B806-27DC-4543-96EA-1BF4553822B8}" type="presParOf" srcId="{18FBEEEC-E12F-458F-B8EF-DEB87D4E629E}" destId="{354965F1-1FA4-4F68-980A-C48FEFDCEA75}" srcOrd="5" destOrd="0" presId="urn:microsoft.com/office/officeart/2008/layout/VerticalCurvedList"/>
    <dgm:cxn modelId="{BF766A3E-E165-4270-BEC8-261CAF9F2781}" type="presParOf" srcId="{18FBEEEC-E12F-458F-B8EF-DEB87D4E629E}" destId="{AE58A9CB-FD85-4668-9CA5-BE4081AC9F86}" srcOrd="6" destOrd="0" presId="urn:microsoft.com/office/officeart/2008/layout/VerticalCurvedList"/>
    <dgm:cxn modelId="{3B314215-28E0-436C-AD77-7EEE37F4B01C}" type="presParOf" srcId="{AE58A9CB-FD85-4668-9CA5-BE4081AC9F86}" destId="{4F667FF8-26DA-4E5E-A484-96DFF3440CA1}" srcOrd="0" destOrd="0" presId="urn:microsoft.com/office/officeart/2008/layout/VerticalCurvedList"/>
    <dgm:cxn modelId="{9FDB9888-9095-4185-90AC-3723A070FAC9}" type="presParOf" srcId="{18FBEEEC-E12F-458F-B8EF-DEB87D4E629E}" destId="{CC867A96-4D6A-426B-A768-2447B076E725}" srcOrd="7" destOrd="0" presId="urn:microsoft.com/office/officeart/2008/layout/VerticalCurvedList"/>
    <dgm:cxn modelId="{015C54CC-1D7E-491C-9943-DDBE8C87AE93}" type="presParOf" srcId="{18FBEEEC-E12F-458F-B8EF-DEB87D4E629E}" destId="{A7119F9B-428F-41DC-9877-43A836BE8305}" srcOrd="8" destOrd="0" presId="urn:microsoft.com/office/officeart/2008/layout/VerticalCurvedList"/>
    <dgm:cxn modelId="{D91BCB78-6668-4ADB-BB53-C15AA5A29E7D}" type="presParOf" srcId="{A7119F9B-428F-41DC-9877-43A836BE8305}" destId="{CB0621C0-0B4E-44FE-B245-BEB22EE770EE}" srcOrd="0" destOrd="0" presId="urn:microsoft.com/office/officeart/2008/layout/VerticalCurvedList"/>
    <dgm:cxn modelId="{275094B5-65B9-4EF4-876C-7FB20F25A8B6}" type="presParOf" srcId="{18FBEEEC-E12F-458F-B8EF-DEB87D4E629E}" destId="{5E9C1DE5-E7E5-4975-9DB4-104FCA18AF48}" srcOrd="9" destOrd="0" presId="urn:microsoft.com/office/officeart/2008/layout/VerticalCurvedList"/>
    <dgm:cxn modelId="{60FF0765-E73B-4C95-A42C-61DB15AF6A94}" type="presParOf" srcId="{18FBEEEC-E12F-458F-B8EF-DEB87D4E629E}" destId="{9614DD6B-4602-4FE1-A608-9329549D0D66}" srcOrd="10" destOrd="0" presId="urn:microsoft.com/office/officeart/2008/layout/VerticalCurvedList"/>
    <dgm:cxn modelId="{CCE9A92C-FD44-4480-B7B2-FE8F3BB65B4C}" type="presParOf" srcId="{9614DD6B-4602-4FE1-A608-9329549D0D66}" destId="{EDF2C2FC-0911-4B31-9B63-0FF946F740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C9838-6449-45D1-BD09-ED577C3337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C1453490-07B7-4A88-8D86-9C48805F0EEA}">
      <dgm:prSet phldrT="[Texte]"/>
      <dgm:spPr/>
      <dgm:t>
        <a:bodyPr/>
        <a:lstStyle/>
        <a:p>
          <a:r>
            <a:rPr lang="fr-FR" dirty="0" smtClean="0"/>
            <a:t>Cahier des charges</a:t>
          </a:r>
          <a:endParaRPr lang="fr-FR" dirty="0"/>
        </a:p>
      </dgm:t>
    </dgm:pt>
    <dgm:pt modelId="{EFF15940-365C-4466-8E56-04311A8D7D18}" type="parTrans" cxnId="{5DB01BD4-4ED8-463D-88E6-2A6A33C8E241}">
      <dgm:prSet/>
      <dgm:spPr/>
      <dgm:t>
        <a:bodyPr/>
        <a:lstStyle/>
        <a:p>
          <a:endParaRPr lang="fr-FR"/>
        </a:p>
      </dgm:t>
    </dgm:pt>
    <dgm:pt modelId="{D4EC7C1C-4BFB-4F10-BCE6-35914DC93AFC}" type="sibTrans" cxnId="{5DB01BD4-4ED8-463D-88E6-2A6A33C8E241}">
      <dgm:prSet/>
      <dgm:spPr/>
      <dgm:t>
        <a:bodyPr/>
        <a:lstStyle/>
        <a:p>
          <a:endParaRPr lang="fr-FR"/>
        </a:p>
      </dgm:t>
    </dgm:pt>
    <dgm:pt modelId="{FDA5F8F0-B47B-468F-9245-2F4592691068}">
      <dgm:prSet phldrT="[Texte]"/>
      <dgm:spPr/>
      <dgm:t>
        <a:bodyPr/>
        <a:lstStyle/>
        <a:p>
          <a:r>
            <a:rPr lang="fr-FR" dirty="0" smtClean="0"/>
            <a:t>Recherche de solutions : partie électronique et programmation</a:t>
          </a:r>
        </a:p>
      </dgm:t>
    </dgm:pt>
    <dgm:pt modelId="{9B21C9A5-FF82-41A5-B873-C6B4FC317A6D}" type="parTrans" cxnId="{65C722CA-FBF9-4B3F-9A44-60E9E95123DD}">
      <dgm:prSet/>
      <dgm:spPr/>
      <dgm:t>
        <a:bodyPr/>
        <a:lstStyle/>
        <a:p>
          <a:endParaRPr lang="fr-FR"/>
        </a:p>
      </dgm:t>
    </dgm:pt>
    <dgm:pt modelId="{46C52FCB-9A0A-4869-9C2B-064DB6849AED}" type="sibTrans" cxnId="{65C722CA-FBF9-4B3F-9A44-60E9E95123DD}">
      <dgm:prSet/>
      <dgm:spPr/>
      <dgm:t>
        <a:bodyPr/>
        <a:lstStyle/>
        <a:p>
          <a:endParaRPr lang="fr-FR"/>
        </a:p>
      </dgm:t>
    </dgm:pt>
    <dgm:pt modelId="{B5C1456B-05EB-413A-B412-9469C17059C5}">
      <dgm:prSet phldrT="[Texte]"/>
      <dgm:spPr/>
      <dgm:t>
        <a:bodyPr/>
        <a:lstStyle/>
        <a:p>
          <a:r>
            <a:rPr lang="fr-FR" dirty="0" smtClean="0"/>
            <a:t>Recherche de solutions</a:t>
          </a:r>
          <a:endParaRPr lang="fr-FR" dirty="0"/>
        </a:p>
      </dgm:t>
    </dgm:pt>
    <dgm:pt modelId="{3240CC5B-D426-498B-9066-22AD7E1D0304}" type="parTrans" cxnId="{B9E97113-2DB7-415B-8E75-3FA385B1713B}">
      <dgm:prSet/>
      <dgm:spPr/>
      <dgm:t>
        <a:bodyPr/>
        <a:lstStyle/>
        <a:p>
          <a:endParaRPr lang="fr-FR"/>
        </a:p>
      </dgm:t>
    </dgm:pt>
    <dgm:pt modelId="{9AE5BD51-D56B-454D-A02B-3F120232BC86}" type="sibTrans" cxnId="{B9E97113-2DB7-415B-8E75-3FA385B1713B}">
      <dgm:prSet/>
      <dgm:spPr/>
      <dgm:t>
        <a:bodyPr/>
        <a:lstStyle/>
        <a:p>
          <a:endParaRPr lang="fr-FR"/>
        </a:p>
      </dgm:t>
    </dgm:pt>
    <dgm:pt modelId="{115639E6-7447-494D-8CB0-914B7DFA85C3}">
      <dgm:prSet phldrT="[Texte]"/>
      <dgm:spPr/>
      <dgm:t>
        <a:bodyPr/>
        <a:lstStyle/>
        <a:p>
          <a:r>
            <a:rPr lang="fr-FR" dirty="0" smtClean="0"/>
            <a:t>Définition de l’environnement</a:t>
          </a:r>
          <a:endParaRPr lang="fr-FR" dirty="0"/>
        </a:p>
      </dgm:t>
    </dgm:pt>
    <dgm:pt modelId="{B6F21C39-9013-483A-8A98-C50E4B1418A5}" type="parTrans" cxnId="{38A8378E-FACC-4481-8DB8-B135EDC881EC}">
      <dgm:prSet/>
      <dgm:spPr/>
      <dgm:t>
        <a:bodyPr/>
        <a:lstStyle/>
        <a:p>
          <a:endParaRPr lang="fr-FR"/>
        </a:p>
      </dgm:t>
    </dgm:pt>
    <dgm:pt modelId="{20B0E493-65BD-4FA4-95CD-7740ECC93ED4}" type="sibTrans" cxnId="{38A8378E-FACC-4481-8DB8-B135EDC881EC}">
      <dgm:prSet/>
      <dgm:spPr/>
      <dgm:t>
        <a:bodyPr/>
        <a:lstStyle/>
        <a:p>
          <a:endParaRPr lang="fr-FR"/>
        </a:p>
      </dgm:t>
    </dgm:pt>
    <dgm:pt modelId="{A650D8FC-893A-4F82-A15C-F2437934B8CD}">
      <dgm:prSet phldrT="[Texte]"/>
      <dgm:spPr/>
      <dgm:t>
        <a:bodyPr/>
        <a:lstStyle/>
        <a:p>
          <a:r>
            <a:rPr lang="fr-FR" dirty="0" smtClean="0"/>
            <a:t>Idéation</a:t>
          </a:r>
          <a:endParaRPr lang="fr-FR" dirty="0"/>
        </a:p>
      </dgm:t>
    </dgm:pt>
    <dgm:pt modelId="{7BF0A773-CB15-4A4B-8DAC-7E25AF21C439}" type="parTrans" cxnId="{5A78217A-48F0-4644-BB0B-57C7F022BFA8}">
      <dgm:prSet/>
      <dgm:spPr/>
      <dgm:t>
        <a:bodyPr/>
        <a:lstStyle/>
        <a:p>
          <a:endParaRPr lang="fr-FR"/>
        </a:p>
      </dgm:t>
    </dgm:pt>
    <dgm:pt modelId="{2387E2C0-382E-4D9E-91C8-6C476BE4CFB8}" type="sibTrans" cxnId="{5A78217A-48F0-4644-BB0B-57C7F022BFA8}">
      <dgm:prSet/>
      <dgm:spPr/>
      <dgm:t>
        <a:bodyPr/>
        <a:lstStyle/>
        <a:p>
          <a:endParaRPr lang="fr-FR"/>
        </a:p>
      </dgm:t>
    </dgm:pt>
    <dgm:pt modelId="{A29ACC1B-B7BB-4F41-90CC-DBCA1FE8F622}">
      <dgm:prSet phldrT="[Texte]"/>
      <dgm:spPr/>
      <dgm:t>
        <a:bodyPr/>
        <a:lstStyle/>
        <a:p>
          <a:r>
            <a:rPr lang="fr-FR" dirty="0" smtClean="0"/>
            <a:t>Présentation de la problématique et de son contexte</a:t>
          </a:r>
          <a:endParaRPr lang="fr-FR" dirty="0"/>
        </a:p>
      </dgm:t>
    </dgm:pt>
    <dgm:pt modelId="{61B8FA86-81CD-4188-9BB8-DF1431519805}" type="parTrans" cxnId="{E7CFEF56-9E15-4800-9B40-38575AA57E4A}">
      <dgm:prSet/>
      <dgm:spPr/>
      <dgm:t>
        <a:bodyPr/>
        <a:lstStyle/>
        <a:p>
          <a:endParaRPr lang="fr-FR"/>
        </a:p>
      </dgm:t>
    </dgm:pt>
    <dgm:pt modelId="{01899402-4EAB-4C41-9A66-750116B50190}" type="sibTrans" cxnId="{E7CFEF56-9E15-4800-9B40-38575AA57E4A}">
      <dgm:prSet/>
      <dgm:spPr/>
      <dgm:t>
        <a:bodyPr/>
        <a:lstStyle/>
        <a:p>
          <a:endParaRPr lang="fr-FR"/>
        </a:p>
      </dgm:t>
    </dgm:pt>
    <dgm:pt modelId="{458F97F8-FA90-4FE4-A79B-009CB23F8976}">
      <dgm:prSet phldrT="[Texte]"/>
      <dgm:spPr/>
      <dgm:t>
        <a:bodyPr/>
        <a:lstStyle/>
        <a:p>
          <a:r>
            <a:rPr lang="fr-FR" dirty="0" smtClean="0"/>
            <a:t>Recherche de solutions : partie mécanique</a:t>
          </a:r>
          <a:endParaRPr lang="fr-FR" dirty="0"/>
        </a:p>
      </dgm:t>
    </dgm:pt>
    <dgm:pt modelId="{6ACB2021-C268-4A52-8A1D-0464C036A66D}" type="parTrans" cxnId="{4B907F3E-C534-4F15-B517-B10F72924E34}">
      <dgm:prSet/>
      <dgm:spPr/>
      <dgm:t>
        <a:bodyPr/>
        <a:lstStyle/>
        <a:p>
          <a:endParaRPr lang="fr-FR"/>
        </a:p>
      </dgm:t>
    </dgm:pt>
    <dgm:pt modelId="{E32EA1C8-3465-428E-BC20-4BB7C8BB2717}" type="sibTrans" cxnId="{4B907F3E-C534-4F15-B517-B10F72924E34}">
      <dgm:prSet/>
      <dgm:spPr/>
      <dgm:t>
        <a:bodyPr/>
        <a:lstStyle/>
        <a:p>
          <a:endParaRPr lang="fr-FR"/>
        </a:p>
      </dgm:t>
    </dgm:pt>
    <dgm:pt modelId="{1900D21B-F1D9-4AC3-B032-9B2715EDB6AC}">
      <dgm:prSet/>
      <dgm:spPr/>
      <dgm:t>
        <a:bodyPr/>
        <a:lstStyle/>
        <a:p>
          <a:r>
            <a:rPr lang="fr-FR" dirty="0" smtClean="0"/>
            <a:t>Modèle en trois dimensions</a:t>
          </a:r>
          <a:endParaRPr lang="fr-FR" dirty="0"/>
        </a:p>
      </dgm:t>
    </dgm:pt>
    <dgm:pt modelId="{E07265C1-3FA0-4112-9081-C3C5FA43DD13}" type="parTrans" cxnId="{289BBB74-F715-4329-9450-824F1518FAF5}">
      <dgm:prSet/>
      <dgm:spPr/>
      <dgm:t>
        <a:bodyPr/>
        <a:lstStyle/>
        <a:p>
          <a:endParaRPr lang="fr-FR"/>
        </a:p>
      </dgm:t>
    </dgm:pt>
    <dgm:pt modelId="{A1680917-2166-4216-BDA5-8815C5D3617F}" type="sibTrans" cxnId="{289BBB74-F715-4329-9450-824F1518FAF5}">
      <dgm:prSet/>
      <dgm:spPr/>
      <dgm:t>
        <a:bodyPr/>
        <a:lstStyle/>
        <a:p>
          <a:endParaRPr lang="fr-FR"/>
        </a:p>
      </dgm:t>
    </dgm:pt>
    <dgm:pt modelId="{57C3731D-EABA-4677-8101-23C2280B7874}">
      <dgm:prSet phldrT="[Texte]"/>
      <dgm:spPr/>
      <dgm:t>
        <a:bodyPr/>
        <a:lstStyle/>
        <a:p>
          <a:r>
            <a:rPr lang="fr-FR" dirty="0" smtClean="0"/>
            <a:t>Définition des contraintes</a:t>
          </a:r>
          <a:endParaRPr lang="fr-FR" dirty="0"/>
        </a:p>
      </dgm:t>
    </dgm:pt>
    <dgm:pt modelId="{F79F6A8E-1EF2-4FE2-A6FA-D34233ADF01F}" type="parTrans" cxnId="{243F8D1D-B582-45D5-AFE3-0B9C1EE8124F}">
      <dgm:prSet/>
      <dgm:spPr/>
      <dgm:t>
        <a:bodyPr/>
        <a:lstStyle/>
        <a:p>
          <a:endParaRPr lang="fr-FR"/>
        </a:p>
      </dgm:t>
    </dgm:pt>
    <dgm:pt modelId="{FEDA4B60-1F75-4ED1-A7E4-8EF1D246461E}" type="sibTrans" cxnId="{243F8D1D-B582-45D5-AFE3-0B9C1EE8124F}">
      <dgm:prSet/>
      <dgm:spPr/>
      <dgm:t>
        <a:bodyPr/>
        <a:lstStyle/>
        <a:p>
          <a:endParaRPr lang="fr-FR"/>
        </a:p>
      </dgm:t>
    </dgm:pt>
    <dgm:pt modelId="{36F46542-30F6-42A9-9BA2-A4AD6EB21F11}">
      <dgm:prSet phldrT="[Texte]"/>
      <dgm:spPr/>
      <dgm:t>
        <a:bodyPr/>
        <a:lstStyle/>
        <a:p>
          <a:r>
            <a:rPr lang="fr-FR" dirty="0" smtClean="0"/>
            <a:t>Montage</a:t>
          </a:r>
          <a:endParaRPr lang="fr-FR" dirty="0"/>
        </a:p>
      </dgm:t>
    </dgm:pt>
    <dgm:pt modelId="{50A51072-60C8-47CD-808E-C819E0EEF6F7}" type="parTrans" cxnId="{47F96EA4-52D4-4B64-91BB-635120FAA384}">
      <dgm:prSet/>
      <dgm:spPr/>
      <dgm:t>
        <a:bodyPr/>
        <a:lstStyle/>
        <a:p>
          <a:endParaRPr lang="fr-FR"/>
        </a:p>
      </dgm:t>
    </dgm:pt>
    <dgm:pt modelId="{195D84A0-FFF0-47A6-92B7-5A03BEFA9A56}" type="sibTrans" cxnId="{47F96EA4-52D4-4B64-91BB-635120FAA384}">
      <dgm:prSet/>
      <dgm:spPr/>
      <dgm:t>
        <a:bodyPr/>
        <a:lstStyle/>
        <a:p>
          <a:endParaRPr lang="fr-FR"/>
        </a:p>
      </dgm:t>
    </dgm:pt>
    <dgm:pt modelId="{3EA6E17B-6347-48E1-9C77-4989DF0F34FF}">
      <dgm:prSet phldrT="[Texte]"/>
      <dgm:spPr/>
      <dgm:t>
        <a:bodyPr/>
        <a:lstStyle/>
        <a:p>
          <a:r>
            <a:rPr lang="fr-FR" dirty="0" smtClean="0"/>
            <a:t>Programme</a:t>
          </a:r>
          <a:endParaRPr lang="fr-FR" dirty="0"/>
        </a:p>
      </dgm:t>
    </dgm:pt>
    <dgm:pt modelId="{9E02C870-9CB1-4B52-A366-0BDF55AA0278}" type="parTrans" cxnId="{8F538337-B870-450C-80A6-5DACF6DC8149}">
      <dgm:prSet/>
      <dgm:spPr/>
      <dgm:t>
        <a:bodyPr/>
        <a:lstStyle/>
        <a:p>
          <a:endParaRPr lang="fr-FR"/>
        </a:p>
      </dgm:t>
    </dgm:pt>
    <dgm:pt modelId="{17ED8EFD-161E-47A7-AE43-D1B142FF215A}" type="sibTrans" cxnId="{8F538337-B870-450C-80A6-5DACF6DC8149}">
      <dgm:prSet/>
      <dgm:spPr/>
      <dgm:t>
        <a:bodyPr/>
        <a:lstStyle/>
        <a:p>
          <a:endParaRPr lang="fr-FR"/>
        </a:p>
      </dgm:t>
    </dgm:pt>
    <dgm:pt modelId="{EFC7B070-ECAF-4465-9FB9-37A7056FB0B4}">
      <dgm:prSet phldrT="[Texte]"/>
      <dgm:spPr/>
      <dgm:t>
        <a:bodyPr/>
        <a:lstStyle/>
        <a:p>
          <a:r>
            <a:rPr lang="fr-FR" dirty="0" smtClean="0"/>
            <a:t>Organisation humaine et temporelle du projet</a:t>
          </a:r>
          <a:endParaRPr lang="fr-FR" dirty="0"/>
        </a:p>
      </dgm:t>
    </dgm:pt>
    <dgm:pt modelId="{058331B4-9BB2-448F-93BD-7507649322CE}" type="parTrans" cxnId="{ECAB0A2C-44CB-4421-88E4-6B4EBF03A787}">
      <dgm:prSet/>
      <dgm:spPr/>
      <dgm:t>
        <a:bodyPr/>
        <a:lstStyle/>
        <a:p>
          <a:endParaRPr lang="fr-FR"/>
        </a:p>
      </dgm:t>
    </dgm:pt>
    <dgm:pt modelId="{35AF7B44-FB96-485C-B3D5-C7E23C11562E}" type="sibTrans" cxnId="{ECAB0A2C-44CB-4421-88E4-6B4EBF03A787}">
      <dgm:prSet/>
      <dgm:spPr/>
      <dgm:t>
        <a:bodyPr/>
        <a:lstStyle/>
        <a:p>
          <a:endParaRPr lang="fr-FR"/>
        </a:p>
      </dgm:t>
    </dgm:pt>
    <dgm:pt modelId="{1482CCBD-A2B6-4DC0-8235-CA86561B7A18}">
      <dgm:prSet/>
      <dgm:spPr/>
      <dgm:t>
        <a:bodyPr/>
        <a:lstStyle/>
        <a:p>
          <a:r>
            <a:rPr lang="fr-FR" dirty="0" smtClean="0"/>
            <a:t>Réalisation du prototype</a:t>
          </a:r>
          <a:endParaRPr lang="fr-FR" dirty="0"/>
        </a:p>
      </dgm:t>
    </dgm:pt>
    <dgm:pt modelId="{990A300E-42F7-4B63-93B8-053EDDA7A627}" type="parTrans" cxnId="{88A7F350-3E4B-4A26-B2E8-FFAA9F576A57}">
      <dgm:prSet/>
      <dgm:spPr/>
      <dgm:t>
        <a:bodyPr/>
        <a:lstStyle/>
        <a:p>
          <a:endParaRPr lang="fr-FR"/>
        </a:p>
      </dgm:t>
    </dgm:pt>
    <dgm:pt modelId="{62615252-43E0-4A66-983D-3B59FCE505BC}" type="sibTrans" cxnId="{88A7F350-3E4B-4A26-B2E8-FFAA9F576A57}">
      <dgm:prSet/>
      <dgm:spPr/>
      <dgm:t>
        <a:bodyPr/>
        <a:lstStyle/>
        <a:p>
          <a:endParaRPr lang="fr-FR"/>
        </a:p>
      </dgm:t>
    </dgm:pt>
    <dgm:pt modelId="{21A5BE51-E7CE-4177-AFFA-8C6F08036352}" type="pres">
      <dgm:prSet presAssocID="{A5AC9838-6449-45D1-BD09-ED577C333702}" presName="linear" presStyleCnt="0">
        <dgm:presLayoutVars>
          <dgm:dir/>
          <dgm:animLvl val="lvl"/>
          <dgm:resizeHandles val="exact"/>
        </dgm:presLayoutVars>
      </dgm:prSet>
      <dgm:spPr/>
      <dgm:t>
        <a:bodyPr/>
        <a:lstStyle/>
        <a:p>
          <a:endParaRPr lang="fr-FR"/>
        </a:p>
      </dgm:t>
    </dgm:pt>
    <dgm:pt modelId="{DB25EAF8-AEB6-4B43-9742-A5EB63C897E1}" type="pres">
      <dgm:prSet presAssocID="{A650D8FC-893A-4F82-A15C-F2437934B8CD}" presName="parentLin" presStyleCnt="0"/>
      <dgm:spPr/>
    </dgm:pt>
    <dgm:pt modelId="{77906428-6064-425F-A208-774E7552BAAC}" type="pres">
      <dgm:prSet presAssocID="{A650D8FC-893A-4F82-A15C-F2437934B8CD}" presName="parentLeftMargin" presStyleLbl="node1" presStyleIdx="0" presStyleCnt="5"/>
      <dgm:spPr/>
      <dgm:t>
        <a:bodyPr/>
        <a:lstStyle/>
        <a:p>
          <a:endParaRPr lang="fr-FR"/>
        </a:p>
      </dgm:t>
    </dgm:pt>
    <dgm:pt modelId="{6337CA38-BC81-4853-8F9E-4E6678260A55}" type="pres">
      <dgm:prSet presAssocID="{A650D8FC-893A-4F82-A15C-F2437934B8CD}" presName="parentText" presStyleLbl="node1" presStyleIdx="0" presStyleCnt="5">
        <dgm:presLayoutVars>
          <dgm:chMax val="0"/>
          <dgm:bulletEnabled val="1"/>
        </dgm:presLayoutVars>
      </dgm:prSet>
      <dgm:spPr/>
      <dgm:t>
        <a:bodyPr/>
        <a:lstStyle/>
        <a:p>
          <a:endParaRPr lang="fr-FR"/>
        </a:p>
      </dgm:t>
    </dgm:pt>
    <dgm:pt modelId="{9366AC31-F364-4C57-9B15-2A14043CDA65}" type="pres">
      <dgm:prSet presAssocID="{A650D8FC-893A-4F82-A15C-F2437934B8CD}" presName="negativeSpace" presStyleCnt="0"/>
      <dgm:spPr/>
    </dgm:pt>
    <dgm:pt modelId="{D9CEB7D7-B47F-4114-A111-780C57003094}" type="pres">
      <dgm:prSet presAssocID="{A650D8FC-893A-4F82-A15C-F2437934B8CD}" presName="childText" presStyleLbl="conFgAcc1" presStyleIdx="0" presStyleCnt="5">
        <dgm:presLayoutVars>
          <dgm:bulletEnabled val="1"/>
        </dgm:presLayoutVars>
      </dgm:prSet>
      <dgm:spPr/>
      <dgm:t>
        <a:bodyPr/>
        <a:lstStyle/>
        <a:p>
          <a:endParaRPr lang="fr-FR"/>
        </a:p>
      </dgm:t>
    </dgm:pt>
    <dgm:pt modelId="{14DDB9E4-B293-41E9-99EA-CB814386BA71}" type="pres">
      <dgm:prSet presAssocID="{2387E2C0-382E-4D9E-91C8-6C476BE4CFB8}" presName="spaceBetweenRectangles" presStyleCnt="0"/>
      <dgm:spPr/>
    </dgm:pt>
    <dgm:pt modelId="{CA6DED46-0DBE-4ADC-9786-63AD0481B83C}" type="pres">
      <dgm:prSet presAssocID="{C1453490-07B7-4A88-8D86-9C48805F0EEA}" presName="parentLin" presStyleCnt="0"/>
      <dgm:spPr/>
    </dgm:pt>
    <dgm:pt modelId="{9E5C26A0-195B-410F-86B1-04CA5DBE3869}" type="pres">
      <dgm:prSet presAssocID="{C1453490-07B7-4A88-8D86-9C48805F0EEA}" presName="parentLeftMargin" presStyleLbl="node1" presStyleIdx="0" presStyleCnt="5"/>
      <dgm:spPr/>
      <dgm:t>
        <a:bodyPr/>
        <a:lstStyle/>
        <a:p>
          <a:endParaRPr lang="fr-FR"/>
        </a:p>
      </dgm:t>
    </dgm:pt>
    <dgm:pt modelId="{3ED2425A-E68D-4EF3-8E8B-A7A1D5BE8848}" type="pres">
      <dgm:prSet presAssocID="{C1453490-07B7-4A88-8D86-9C48805F0EEA}" presName="parentText" presStyleLbl="node1" presStyleIdx="1" presStyleCnt="5">
        <dgm:presLayoutVars>
          <dgm:chMax val="0"/>
          <dgm:bulletEnabled val="1"/>
        </dgm:presLayoutVars>
      </dgm:prSet>
      <dgm:spPr/>
      <dgm:t>
        <a:bodyPr/>
        <a:lstStyle/>
        <a:p>
          <a:endParaRPr lang="fr-FR"/>
        </a:p>
      </dgm:t>
    </dgm:pt>
    <dgm:pt modelId="{1975C9EB-7752-4EA1-95B3-EA6701A88A9E}" type="pres">
      <dgm:prSet presAssocID="{C1453490-07B7-4A88-8D86-9C48805F0EEA}" presName="negativeSpace" presStyleCnt="0"/>
      <dgm:spPr/>
    </dgm:pt>
    <dgm:pt modelId="{E7949815-70C3-4F60-8F35-320F18160D9D}" type="pres">
      <dgm:prSet presAssocID="{C1453490-07B7-4A88-8D86-9C48805F0EEA}" presName="childText" presStyleLbl="conFgAcc1" presStyleIdx="1" presStyleCnt="5">
        <dgm:presLayoutVars>
          <dgm:bulletEnabled val="1"/>
        </dgm:presLayoutVars>
      </dgm:prSet>
      <dgm:spPr/>
      <dgm:t>
        <a:bodyPr/>
        <a:lstStyle/>
        <a:p>
          <a:endParaRPr lang="fr-FR"/>
        </a:p>
      </dgm:t>
    </dgm:pt>
    <dgm:pt modelId="{F5F0DF7F-30F2-4C8A-9491-F19CA2F58596}" type="pres">
      <dgm:prSet presAssocID="{D4EC7C1C-4BFB-4F10-BCE6-35914DC93AFC}" presName="spaceBetweenRectangles" presStyleCnt="0"/>
      <dgm:spPr/>
    </dgm:pt>
    <dgm:pt modelId="{69721D24-8C28-484F-B877-3F410546DBBD}" type="pres">
      <dgm:prSet presAssocID="{FDA5F8F0-B47B-468F-9245-2F4592691068}" presName="parentLin" presStyleCnt="0"/>
      <dgm:spPr/>
    </dgm:pt>
    <dgm:pt modelId="{887DF6CF-BF8A-4EF8-9A38-769484A5D3C1}" type="pres">
      <dgm:prSet presAssocID="{FDA5F8F0-B47B-468F-9245-2F4592691068}" presName="parentLeftMargin" presStyleLbl="node1" presStyleIdx="1" presStyleCnt="5"/>
      <dgm:spPr/>
      <dgm:t>
        <a:bodyPr/>
        <a:lstStyle/>
        <a:p>
          <a:endParaRPr lang="fr-FR"/>
        </a:p>
      </dgm:t>
    </dgm:pt>
    <dgm:pt modelId="{2097226B-B9D9-4DEC-90A8-7489C67CC549}" type="pres">
      <dgm:prSet presAssocID="{FDA5F8F0-B47B-468F-9245-2F4592691068}" presName="parentText" presStyleLbl="node1" presStyleIdx="2" presStyleCnt="5">
        <dgm:presLayoutVars>
          <dgm:chMax val="0"/>
          <dgm:bulletEnabled val="1"/>
        </dgm:presLayoutVars>
      </dgm:prSet>
      <dgm:spPr/>
      <dgm:t>
        <a:bodyPr/>
        <a:lstStyle/>
        <a:p>
          <a:endParaRPr lang="fr-FR"/>
        </a:p>
      </dgm:t>
    </dgm:pt>
    <dgm:pt modelId="{3FCBC27F-88DB-4FBA-83B5-628F0B0083CE}" type="pres">
      <dgm:prSet presAssocID="{FDA5F8F0-B47B-468F-9245-2F4592691068}" presName="negativeSpace" presStyleCnt="0"/>
      <dgm:spPr/>
    </dgm:pt>
    <dgm:pt modelId="{B35AB5AD-F626-46E5-873E-4929BDE10C08}" type="pres">
      <dgm:prSet presAssocID="{FDA5F8F0-B47B-468F-9245-2F4592691068}" presName="childText" presStyleLbl="conFgAcc1" presStyleIdx="2" presStyleCnt="5">
        <dgm:presLayoutVars>
          <dgm:bulletEnabled val="1"/>
        </dgm:presLayoutVars>
      </dgm:prSet>
      <dgm:spPr/>
      <dgm:t>
        <a:bodyPr/>
        <a:lstStyle/>
        <a:p>
          <a:endParaRPr lang="fr-FR"/>
        </a:p>
      </dgm:t>
    </dgm:pt>
    <dgm:pt modelId="{ED88942D-D559-4B7E-94A7-FE735B8822A8}" type="pres">
      <dgm:prSet presAssocID="{46C52FCB-9A0A-4869-9C2B-064DB6849AED}" presName="spaceBetweenRectangles" presStyleCnt="0"/>
      <dgm:spPr/>
    </dgm:pt>
    <dgm:pt modelId="{70A07A90-9697-4578-A442-40484747B2D3}" type="pres">
      <dgm:prSet presAssocID="{458F97F8-FA90-4FE4-A79B-009CB23F8976}" presName="parentLin" presStyleCnt="0"/>
      <dgm:spPr/>
    </dgm:pt>
    <dgm:pt modelId="{CE4F91C0-EDE0-4CF4-9BBF-CBD06C2AF2A1}" type="pres">
      <dgm:prSet presAssocID="{458F97F8-FA90-4FE4-A79B-009CB23F8976}" presName="parentLeftMargin" presStyleLbl="node1" presStyleIdx="2" presStyleCnt="5"/>
      <dgm:spPr/>
      <dgm:t>
        <a:bodyPr/>
        <a:lstStyle/>
        <a:p>
          <a:endParaRPr lang="fr-FR"/>
        </a:p>
      </dgm:t>
    </dgm:pt>
    <dgm:pt modelId="{D68683E1-9251-4E7B-ABAA-EB92AD22FD50}" type="pres">
      <dgm:prSet presAssocID="{458F97F8-FA90-4FE4-A79B-009CB23F8976}" presName="parentText" presStyleLbl="node1" presStyleIdx="3" presStyleCnt="5">
        <dgm:presLayoutVars>
          <dgm:chMax val="0"/>
          <dgm:bulletEnabled val="1"/>
        </dgm:presLayoutVars>
      </dgm:prSet>
      <dgm:spPr/>
      <dgm:t>
        <a:bodyPr/>
        <a:lstStyle/>
        <a:p>
          <a:endParaRPr lang="fr-FR"/>
        </a:p>
      </dgm:t>
    </dgm:pt>
    <dgm:pt modelId="{7166CE71-AE06-4829-BB50-213E0617436F}" type="pres">
      <dgm:prSet presAssocID="{458F97F8-FA90-4FE4-A79B-009CB23F8976}" presName="negativeSpace" presStyleCnt="0"/>
      <dgm:spPr/>
    </dgm:pt>
    <dgm:pt modelId="{66FA3FD9-4BFE-466C-B87C-DBE29D8DD379}" type="pres">
      <dgm:prSet presAssocID="{458F97F8-FA90-4FE4-A79B-009CB23F8976}" presName="childText" presStyleLbl="conFgAcc1" presStyleIdx="3" presStyleCnt="5">
        <dgm:presLayoutVars>
          <dgm:bulletEnabled val="1"/>
        </dgm:presLayoutVars>
      </dgm:prSet>
      <dgm:spPr/>
      <dgm:t>
        <a:bodyPr/>
        <a:lstStyle/>
        <a:p>
          <a:endParaRPr lang="fr-FR"/>
        </a:p>
      </dgm:t>
    </dgm:pt>
    <dgm:pt modelId="{2F24CBF5-0575-4AFB-97A5-B9C8573CEA23}" type="pres">
      <dgm:prSet presAssocID="{E32EA1C8-3465-428E-BC20-4BB7C8BB2717}" presName="spaceBetweenRectangles" presStyleCnt="0"/>
      <dgm:spPr/>
    </dgm:pt>
    <dgm:pt modelId="{1CBFECFE-27B6-4EFE-8FD9-AC96A58BC03E}" type="pres">
      <dgm:prSet presAssocID="{1482CCBD-A2B6-4DC0-8235-CA86561B7A18}" presName="parentLin" presStyleCnt="0"/>
      <dgm:spPr/>
    </dgm:pt>
    <dgm:pt modelId="{09D3DA83-30A3-41B3-8E68-C30035A837B7}" type="pres">
      <dgm:prSet presAssocID="{1482CCBD-A2B6-4DC0-8235-CA86561B7A18}" presName="parentLeftMargin" presStyleLbl="node1" presStyleIdx="3" presStyleCnt="5"/>
      <dgm:spPr/>
      <dgm:t>
        <a:bodyPr/>
        <a:lstStyle/>
        <a:p>
          <a:endParaRPr lang="fr-FR"/>
        </a:p>
      </dgm:t>
    </dgm:pt>
    <dgm:pt modelId="{9BDAF6A1-3A3F-45EE-83F4-C4AC86AB742E}" type="pres">
      <dgm:prSet presAssocID="{1482CCBD-A2B6-4DC0-8235-CA86561B7A18}" presName="parentText" presStyleLbl="node1" presStyleIdx="4" presStyleCnt="5">
        <dgm:presLayoutVars>
          <dgm:chMax val="0"/>
          <dgm:bulletEnabled val="1"/>
        </dgm:presLayoutVars>
      </dgm:prSet>
      <dgm:spPr/>
      <dgm:t>
        <a:bodyPr/>
        <a:lstStyle/>
        <a:p>
          <a:endParaRPr lang="fr-FR"/>
        </a:p>
      </dgm:t>
    </dgm:pt>
    <dgm:pt modelId="{7B35B0D6-9349-48F8-BFD4-0D470FDC986E}" type="pres">
      <dgm:prSet presAssocID="{1482CCBD-A2B6-4DC0-8235-CA86561B7A18}" presName="negativeSpace" presStyleCnt="0"/>
      <dgm:spPr/>
    </dgm:pt>
    <dgm:pt modelId="{7B979964-D54A-40A4-8552-3870DBD8292E}" type="pres">
      <dgm:prSet presAssocID="{1482CCBD-A2B6-4DC0-8235-CA86561B7A18}" presName="childText" presStyleLbl="conFgAcc1" presStyleIdx="4" presStyleCnt="5">
        <dgm:presLayoutVars>
          <dgm:bulletEnabled val="1"/>
        </dgm:presLayoutVars>
      </dgm:prSet>
      <dgm:spPr/>
    </dgm:pt>
  </dgm:ptLst>
  <dgm:cxnLst>
    <dgm:cxn modelId="{46040B8F-11D7-4972-93B0-DCC74672217F}" type="presOf" srcId="{FDA5F8F0-B47B-468F-9245-2F4592691068}" destId="{887DF6CF-BF8A-4EF8-9A38-769484A5D3C1}" srcOrd="0" destOrd="0" presId="urn:microsoft.com/office/officeart/2005/8/layout/list1"/>
    <dgm:cxn modelId="{E31FF588-4E42-4950-91C9-9DBEF49BDC8D}" type="presOf" srcId="{57C3731D-EABA-4677-8101-23C2280B7874}" destId="{E7949815-70C3-4F60-8F35-320F18160D9D}" srcOrd="0" destOrd="2" presId="urn:microsoft.com/office/officeart/2005/8/layout/list1"/>
    <dgm:cxn modelId="{289BBB74-F715-4329-9450-824F1518FAF5}" srcId="{458F97F8-FA90-4FE4-A79B-009CB23F8976}" destId="{1900D21B-F1D9-4AC3-B032-9B2715EDB6AC}" srcOrd="0" destOrd="0" parTransId="{E07265C1-3FA0-4112-9081-C3C5FA43DD13}" sibTransId="{A1680917-2166-4216-BDA5-8815C5D3617F}"/>
    <dgm:cxn modelId="{4B907F3E-C534-4F15-B517-B10F72924E34}" srcId="{A5AC9838-6449-45D1-BD09-ED577C333702}" destId="{458F97F8-FA90-4FE4-A79B-009CB23F8976}" srcOrd="3" destOrd="0" parTransId="{6ACB2021-C268-4A52-8A1D-0464C036A66D}" sibTransId="{E32EA1C8-3465-428E-BC20-4BB7C8BB2717}"/>
    <dgm:cxn modelId="{38A8378E-FACC-4481-8DB8-B135EDC881EC}" srcId="{C1453490-07B7-4A88-8D86-9C48805F0EEA}" destId="{115639E6-7447-494D-8CB0-914B7DFA85C3}" srcOrd="1" destOrd="0" parTransId="{B6F21C39-9013-483A-8A98-C50E4B1418A5}" sibTransId="{20B0E493-65BD-4FA4-95CD-7740ECC93ED4}"/>
    <dgm:cxn modelId="{6966F8CD-BA6A-48FF-9A9C-80D135C7658F}" type="presOf" srcId="{458F97F8-FA90-4FE4-A79B-009CB23F8976}" destId="{D68683E1-9251-4E7B-ABAA-EB92AD22FD50}" srcOrd="1" destOrd="0" presId="urn:microsoft.com/office/officeart/2005/8/layout/list1"/>
    <dgm:cxn modelId="{25BB7366-71C1-4802-BFC5-F48E8F856DC1}" type="presOf" srcId="{EFC7B070-ECAF-4465-9FB9-37A7056FB0B4}" destId="{E7949815-70C3-4F60-8F35-320F18160D9D}" srcOrd="0" destOrd="0" presId="urn:microsoft.com/office/officeart/2005/8/layout/list1"/>
    <dgm:cxn modelId="{5A78217A-48F0-4644-BB0B-57C7F022BFA8}" srcId="{A5AC9838-6449-45D1-BD09-ED577C333702}" destId="{A650D8FC-893A-4F82-A15C-F2437934B8CD}" srcOrd="0" destOrd="0" parTransId="{7BF0A773-CB15-4A4B-8DAC-7E25AF21C439}" sibTransId="{2387E2C0-382E-4D9E-91C8-6C476BE4CFB8}"/>
    <dgm:cxn modelId="{D2E33D57-C1A5-4218-B402-493EEB666A93}" type="presOf" srcId="{A5AC9838-6449-45D1-BD09-ED577C333702}" destId="{21A5BE51-E7CE-4177-AFFA-8C6F08036352}" srcOrd="0" destOrd="0" presId="urn:microsoft.com/office/officeart/2005/8/layout/list1"/>
    <dgm:cxn modelId="{65C722CA-FBF9-4B3F-9A44-60E9E95123DD}" srcId="{A5AC9838-6449-45D1-BD09-ED577C333702}" destId="{FDA5F8F0-B47B-468F-9245-2F4592691068}" srcOrd="2" destOrd="0" parTransId="{9B21C9A5-FF82-41A5-B873-C6B4FC317A6D}" sibTransId="{46C52FCB-9A0A-4869-9C2B-064DB6849AED}"/>
    <dgm:cxn modelId="{89CBDEAD-2240-49C9-BDBC-A76F664FC511}" type="presOf" srcId="{B5C1456B-05EB-413A-B412-9469C17059C5}" destId="{B35AB5AD-F626-46E5-873E-4929BDE10C08}" srcOrd="0" destOrd="0" presId="urn:microsoft.com/office/officeart/2005/8/layout/list1"/>
    <dgm:cxn modelId="{8035500A-AF71-4EDE-9616-653C0843DD90}" type="presOf" srcId="{A29ACC1B-B7BB-4F41-90CC-DBCA1FE8F622}" destId="{D9CEB7D7-B47F-4114-A111-780C57003094}" srcOrd="0" destOrd="0" presId="urn:microsoft.com/office/officeart/2005/8/layout/list1"/>
    <dgm:cxn modelId="{E7CFEF56-9E15-4800-9B40-38575AA57E4A}" srcId="{A650D8FC-893A-4F82-A15C-F2437934B8CD}" destId="{A29ACC1B-B7BB-4F41-90CC-DBCA1FE8F622}" srcOrd="0" destOrd="0" parTransId="{61B8FA86-81CD-4188-9BB8-DF1431519805}" sibTransId="{01899402-4EAB-4C41-9A66-750116B50190}"/>
    <dgm:cxn modelId="{62D5B698-C09D-49CF-94E2-205F11F1C5D5}" type="presOf" srcId="{115639E6-7447-494D-8CB0-914B7DFA85C3}" destId="{E7949815-70C3-4F60-8F35-320F18160D9D}" srcOrd="0" destOrd="1" presId="urn:microsoft.com/office/officeart/2005/8/layout/list1"/>
    <dgm:cxn modelId="{8F538337-B870-450C-80A6-5DACF6DC8149}" srcId="{FDA5F8F0-B47B-468F-9245-2F4592691068}" destId="{3EA6E17B-6347-48E1-9C77-4989DF0F34FF}" srcOrd="2" destOrd="0" parTransId="{9E02C870-9CB1-4B52-A366-0BDF55AA0278}" sibTransId="{17ED8EFD-161E-47A7-AE43-D1B142FF215A}"/>
    <dgm:cxn modelId="{47F96EA4-52D4-4B64-91BB-635120FAA384}" srcId="{FDA5F8F0-B47B-468F-9245-2F4592691068}" destId="{36F46542-30F6-42A9-9BA2-A4AD6EB21F11}" srcOrd="1" destOrd="0" parTransId="{50A51072-60C8-47CD-808E-C819E0EEF6F7}" sibTransId="{195D84A0-FFF0-47A6-92B7-5A03BEFA9A56}"/>
    <dgm:cxn modelId="{88A7F350-3E4B-4A26-B2E8-FFAA9F576A57}" srcId="{A5AC9838-6449-45D1-BD09-ED577C333702}" destId="{1482CCBD-A2B6-4DC0-8235-CA86561B7A18}" srcOrd="4" destOrd="0" parTransId="{990A300E-42F7-4B63-93B8-053EDDA7A627}" sibTransId="{62615252-43E0-4A66-983D-3B59FCE505BC}"/>
    <dgm:cxn modelId="{F21F0375-06D1-4431-8D0F-19FFE324A0A3}" type="presOf" srcId="{36F46542-30F6-42A9-9BA2-A4AD6EB21F11}" destId="{B35AB5AD-F626-46E5-873E-4929BDE10C08}" srcOrd="0" destOrd="1" presId="urn:microsoft.com/office/officeart/2005/8/layout/list1"/>
    <dgm:cxn modelId="{8658538F-8A3F-474B-BD40-AA2081E2E5C3}" type="presOf" srcId="{3EA6E17B-6347-48E1-9C77-4989DF0F34FF}" destId="{B35AB5AD-F626-46E5-873E-4929BDE10C08}" srcOrd="0" destOrd="2" presId="urn:microsoft.com/office/officeart/2005/8/layout/list1"/>
    <dgm:cxn modelId="{CC5AF9A3-275C-44D8-831F-E607E22D769B}" type="presOf" srcId="{C1453490-07B7-4A88-8D86-9C48805F0EEA}" destId="{3ED2425A-E68D-4EF3-8E8B-A7A1D5BE8848}" srcOrd="1" destOrd="0" presId="urn:microsoft.com/office/officeart/2005/8/layout/list1"/>
    <dgm:cxn modelId="{F92356FE-9C2B-4173-B0E4-55411386FF12}" type="presOf" srcId="{FDA5F8F0-B47B-468F-9245-2F4592691068}" destId="{2097226B-B9D9-4DEC-90A8-7489C67CC549}" srcOrd="1" destOrd="0" presId="urn:microsoft.com/office/officeart/2005/8/layout/list1"/>
    <dgm:cxn modelId="{6C7D92C0-F617-4AC0-BDC5-C9039518894E}" type="presOf" srcId="{1482CCBD-A2B6-4DC0-8235-CA86561B7A18}" destId="{9BDAF6A1-3A3F-45EE-83F4-C4AC86AB742E}" srcOrd="1" destOrd="0" presId="urn:microsoft.com/office/officeart/2005/8/layout/list1"/>
    <dgm:cxn modelId="{0C4B8FDA-56A7-4AB1-ADCF-2CDC81B19751}" type="presOf" srcId="{458F97F8-FA90-4FE4-A79B-009CB23F8976}" destId="{CE4F91C0-EDE0-4CF4-9BBF-CBD06C2AF2A1}" srcOrd="0" destOrd="0" presId="urn:microsoft.com/office/officeart/2005/8/layout/list1"/>
    <dgm:cxn modelId="{B9E97113-2DB7-415B-8E75-3FA385B1713B}" srcId="{FDA5F8F0-B47B-468F-9245-2F4592691068}" destId="{B5C1456B-05EB-413A-B412-9469C17059C5}" srcOrd="0" destOrd="0" parTransId="{3240CC5B-D426-498B-9066-22AD7E1D0304}" sibTransId="{9AE5BD51-D56B-454D-A02B-3F120232BC86}"/>
    <dgm:cxn modelId="{ECAB0A2C-44CB-4421-88E4-6B4EBF03A787}" srcId="{C1453490-07B7-4A88-8D86-9C48805F0EEA}" destId="{EFC7B070-ECAF-4465-9FB9-37A7056FB0B4}" srcOrd="0" destOrd="0" parTransId="{058331B4-9BB2-448F-93BD-7507649322CE}" sibTransId="{35AF7B44-FB96-485C-B3D5-C7E23C11562E}"/>
    <dgm:cxn modelId="{5DB01BD4-4ED8-463D-88E6-2A6A33C8E241}" srcId="{A5AC9838-6449-45D1-BD09-ED577C333702}" destId="{C1453490-07B7-4A88-8D86-9C48805F0EEA}" srcOrd="1" destOrd="0" parTransId="{EFF15940-365C-4466-8E56-04311A8D7D18}" sibTransId="{D4EC7C1C-4BFB-4F10-BCE6-35914DC93AFC}"/>
    <dgm:cxn modelId="{4D513FA2-AD95-4217-A057-5377277F51B8}" type="presOf" srcId="{C1453490-07B7-4A88-8D86-9C48805F0EEA}" destId="{9E5C26A0-195B-410F-86B1-04CA5DBE3869}" srcOrd="0" destOrd="0" presId="urn:microsoft.com/office/officeart/2005/8/layout/list1"/>
    <dgm:cxn modelId="{986F2DBD-B237-4249-A5FF-4997F9154E9C}" type="presOf" srcId="{A650D8FC-893A-4F82-A15C-F2437934B8CD}" destId="{6337CA38-BC81-4853-8F9E-4E6678260A55}" srcOrd="1" destOrd="0" presId="urn:microsoft.com/office/officeart/2005/8/layout/list1"/>
    <dgm:cxn modelId="{D0CC347F-FEC0-4764-8C5C-7771BE80CE89}" type="presOf" srcId="{1482CCBD-A2B6-4DC0-8235-CA86561B7A18}" destId="{09D3DA83-30A3-41B3-8E68-C30035A837B7}" srcOrd="0" destOrd="0" presId="urn:microsoft.com/office/officeart/2005/8/layout/list1"/>
    <dgm:cxn modelId="{243F8D1D-B582-45D5-AFE3-0B9C1EE8124F}" srcId="{C1453490-07B7-4A88-8D86-9C48805F0EEA}" destId="{57C3731D-EABA-4677-8101-23C2280B7874}" srcOrd="2" destOrd="0" parTransId="{F79F6A8E-1EF2-4FE2-A6FA-D34233ADF01F}" sibTransId="{FEDA4B60-1F75-4ED1-A7E4-8EF1D246461E}"/>
    <dgm:cxn modelId="{094044BC-843B-4613-AB27-6F4FDC54901D}" type="presOf" srcId="{1900D21B-F1D9-4AC3-B032-9B2715EDB6AC}" destId="{66FA3FD9-4BFE-466C-B87C-DBE29D8DD379}" srcOrd="0" destOrd="0" presId="urn:microsoft.com/office/officeart/2005/8/layout/list1"/>
    <dgm:cxn modelId="{07AC0162-2669-4424-BDA6-463A45ACA200}" type="presOf" srcId="{A650D8FC-893A-4F82-A15C-F2437934B8CD}" destId="{77906428-6064-425F-A208-774E7552BAAC}" srcOrd="0" destOrd="0" presId="urn:microsoft.com/office/officeart/2005/8/layout/list1"/>
    <dgm:cxn modelId="{76F56E78-3879-4269-9266-8830F11CFC21}" type="presParOf" srcId="{21A5BE51-E7CE-4177-AFFA-8C6F08036352}" destId="{DB25EAF8-AEB6-4B43-9742-A5EB63C897E1}" srcOrd="0" destOrd="0" presId="urn:microsoft.com/office/officeart/2005/8/layout/list1"/>
    <dgm:cxn modelId="{68B63178-C622-43B7-8570-DE06F8F40DA8}" type="presParOf" srcId="{DB25EAF8-AEB6-4B43-9742-A5EB63C897E1}" destId="{77906428-6064-425F-A208-774E7552BAAC}" srcOrd="0" destOrd="0" presId="urn:microsoft.com/office/officeart/2005/8/layout/list1"/>
    <dgm:cxn modelId="{48B07BE6-D882-47AF-9F79-0E29F4C6A8AB}" type="presParOf" srcId="{DB25EAF8-AEB6-4B43-9742-A5EB63C897E1}" destId="{6337CA38-BC81-4853-8F9E-4E6678260A55}" srcOrd="1" destOrd="0" presId="urn:microsoft.com/office/officeart/2005/8/layout/list1"/>
    <dgm:cxn modelId="{597B2EB4-EB25-4DDE-B0A3-ED668E009311}" type="presParOf" srcId="{21A5BE51-E7CE-4177-AFFA-8C6F08036352}" destId="{9366AC31-F364-4C57-9B15-2A14043CDA65}" srcOrd="1" destOrd="0" presId="urn:microsoft.com/office/officeart/2005/8/layout/list1"/>
    <dgm:cxn modelId="{D33E7E6A-CDA0-4029-A017-EEC21C7FF3B1}" type="presParOf" srcId="{21A5BE51-E7CE-4177-AFFA-8C6F08036352}" destId="{D9CEB7D7-B47F-4114-A111-780C57003094}" srcOrd="2" destOrd="0" presId="urn:microsoft.com/office/officeart/2005/8/layout/list1"/>
    <dgm:cxn modelId="{F8EF9C11-D90F-4703-8043-48BC7965201D}" type="presParOf" srcId="{21A5BE51-E7CE-4177-AFFA-8C6F08036352}" destId="{14DDB9E4-B293-41E9-99EA-CB814386BA71}" srcOrd="3" destOrd="0" presId="urn:microsoft.com/office/officeart/2005/8/layout/list1"/>
    <dgm:cxn modelId="{AA6E5F69-D163-4E3D-B414-B285C440801E}" type="presParOf" srcId="{21A5BE51-E7CE-4177-AFFA-8C6F08036352}" destId="{CA6DED46-0DBE-4ADC-9786-63AD0481B83C}" srcOrd="4" destOrd="0" presId="urn:microsoft.com/office/officeart/2005/8/layout/list1"/>
    <dgm:cxn modelId="{BECB5544-B893-4C42-9EB6-14B20267F26C}" type="presParOf" srcId="{CA6DED46-0DBE-4ADC-9786-63AD0481B83C}" destId="{9E5C26A0-195B-410F-86B1-04CA5DBE3869}" srcOrd="0" destOrd="0" presId="urn:microsoft.com/office/officeart/2005/8/layout/list1"/>
    <dgm:cxn modelId="{A3283A66-F3F9-44D9-B5E8-3D3E52C5C68E}" type="presParOf" srcId="{CA6DED46-0DBE-4ADC-9786-63AD0481B83C}" destId="{3ED2425A-E68D-4EF3-8E8B-A7A1D5BE8848}" srcOrd="1" destOrd="0" presId="urn:microsoft.com/office/officeart/2005/8/layout/list1"/>
    <dgm:cxn modelId="{B20AEFB8-9768-41A9-B066-0A605632DA81}" type="presParOf" srcId="{21A5BE51-E7CE-4177-AFFA-8C6F08036352}" destId="{1975C9EB-7752-4EA1-95B3-EA6701A88A9E}" srcOrd="5" destOrd="0" presId="urn:microsoft.com/office/officeart/2005/8/layout/list1"/>
    <dgm:cxn modelId="{2F21E550-B780-4B11-8FF9-EB2C9C5FEB00}" type="presParOf" srcId="{21A5BE51-E7CE-4177-AFFA-8C6F08036352}" destId="{E7949815-70C3-4F60-8F35-320F18160D9D}" srcOrd="6" destOrd="0" presId="urn:microsoft.com/office/officeart/2005/8/layout/list1"/>
    <dgm:cxn modelId="{2CB47F40-24E4-4C57-837D-10A6AD1A729A}" type="presParOf" srcId="{21A5BE51-E7CE-4177-AFFA-8C6F08036352}" destId="{F5F0DF7F-30F2-4C8A-9491-F19CA2F58596}" srcOrd="7" destOrd="0" presId="urn:microsoft.com/office/officeart/2005/8/layout/list1"/>
    <dgm:cxn modelId="{E8A49762-1884-435A-8DD5-1EB7D01BD173}" type="presParOf" srcId="{21A5BE51-E7CE-4177-AFFA-8C6F08036352}" destId="{69721D24-8C28-484F-B877-3F410546DBBD}" srcOrd="8" destOrd="0" presId="urn:microsoft.com/office/officeart/2005/8/layout/list1"/>
    <dgm:cxn modelId="{5007A226-E5DC-43AA-A309-EB58915B588B}" type="presParOf" srcId="{69721D24-8C28-484F-B877-3F410546DBBD}" destId="{887DF6CF-BF8A-4EF8-9A38-769484A5D3C1}" srcOrd="0" destOrd="0" presId="urn:microsoft.com/office/officeart/2005/8/layout/list1"/>
    <dgm:cxn modelId="{655CDE12-3E71-41A4-BD55-806878EA1784}" type="presParOf" srcId="{69721D24-8C28-484F-B877-3F410546DBBD}" destId="{2097226B-B9D9-4DEC-90A8-7489C67CC549}" srcOrd="1" destOrd="0" presId="urn:microsoft.com/office/officeart/2005/8/layout/list1"/>
    <dgm:cxn modelId="{6D466B97-39D4-433B-86B0-1782907A6E96}" type="presParOf" srcId="{21A5BE51-E7CE-4177-AFFA-8C6F08036352}" destId="{3FCBC27F-88DB-4FBA-83B5-628F0B0083CE}" srcOrd="9" destOrd="0" presId="urn:microsoft.com/office/officeart/2005/8/layout/list1"/>
    <dgm:cxn modelId="{DAF206E9-8540-4E88-8E92-1C6D97A672A5}" type="presParOf" srcId="{21A5BE51-E7CE-4177-AFFA-8C6F08036352}" destId="{B35AB5AD-F626-46E5-873E-4929BDE10C08}" srcOrd="10" destOrd="0" presId="urn:microsoft.com/office/officeart/2005/8/layout/list1"/>
    <dgm:cxn modelId="{41D53864-6BA5-442A-9F04-85C31DCCE996}" type="presParOf" srcId="{21A5BE51-E7CE-4177-AFFA-8C6F08036352}" destId="{ED88942D-D559-4B7E-94A7-FE735B8822A8}" srcOrd="11" destOrd="0" presId="urn:microsoft.com/office/officeart/2005/8/layout/list1"/>
    <dgm:cxn modelId="{36891D91-8D7E-455D-B426-273AEE1ADDAF}" type="presParOf" srcId="{21A5BE51-E7CE-4177-AFFA-8C6F08036352}" destId="{70A07A90-9697-4578-A442-40484747B2D3}" srcOrd="12" destOrd="0" presId="urn:microsoft.com/office/officeart/2005/8/layout/list1"/>
    <dgm:cxn modelId="{CD541F80-6750-4887-8284-DC2CE0AFD4F4}" type="presParOf" srcId="{70A07A90-9697-4578-A442-40484747B2D3}" destId="{CE4F91C0-EDE0-4CF4-9BBF-CBD06C2AF2A1}" srcOrd="0" destOrd="0" presId="urn:microsoft.com/office/officeart/2005/8/layout/list1"/>
    <dgm:cxn modelId="{E683CC5D-D111-42E3-A3B8-EE4C0B2FD5A1}" type="presParOf" srcId="{70A07A90-9697-4578-A442-40484747B2D3}" destId="{D68683E1-9251-4E7B-ABAA-EB92AD22FD50}" srcOrd="1" destOrd="0" presId="urn:microsoft.com/office/officeart/2005/8/layout/list1"/>
    <dgm:cxn modelId="{4B2CBD06-3378-4C5B-8256-C057C0BA8A68}" type="presParOf" srcId="{21A5BE51-E7CE-4177-AFFA-8C6F08036352}" destId="{7166CE71-AE06-4829-BB50-213E0617436F}" srcOrd="13" destOrd="0" presId="urn:microsoft.com/office/officeart/2005/8/layout/list1"/>
    <dgm:cxn modelId="{ED83080A-A612-4CEC-9024-D1D9ED2694DE}" type="presParOf" srcId="{21A5BE51-E7CE-4177-AFFA-8C6F08036352}" destId="{66FA3FD9-4BFE-466C-B87C-DBE29D8DD379}" srcOrd="14" destOrd="0" presId="urn:microsoft.com/office/officeart/2005/8/layout/list1"/>
    <dgm:cxn modelId="{0EAF8AFC-BBF7-4536-98FD-88410D1E45F6}" type="presParOf" srcId="{21A5BE51-E7CE-4177-AFFA-8C6F08036352}" destId="{2F24CBF5-0575-4AFB-97A5-B9C8573CEA23}" srcOrd="15" destOrd="0" presId="urn:microsoft.com/office/officeart/2005/8/layout/list1"/>
    <dgm:cxn modelId="{A8D0F042-53B8-44D8-8ABB-72E751E5A3EE}" type="presParOf" srcId="{21A5BE51-E7CE-4177-AFFA-8C6F08036352}" destId="{1CBFECFE-27B6-4EFE-8FD9-AC96A58BC03E}" srcOrd="16" destOrd="0" presId="urn:microsoft.com/office/officeart/2005/8/layout/list1"/>
    <dgm:cxn modelId="{36029591-ACA6-4FD0-A0C6-7EA5A0B6F08D}" type="presParOf" srcId="{1CBFECFE-27B6-4EFE-8FD9-AC96A58BC03E}" destId="{09D3DA83-30A3-41B3-8E68-C30035A837B7}" srcOrd="0" destOrd="0" presId="urn:microsoft.com/office/officeart/2005/8/layout/list1"/>
    <dgm:cxn modelId="{A2CEB22F-EE9C-4580-BBD1-7B130629B29D}" type="presParOf" srcId="{1CBFECFE-27B6-4EFE-8FD9-AC96A58BC03E}" destId="{9BDAF6A1-3A3F-45EE-83F4-C4AC86AB742E}" srcOrd="1" destOrd="0" presId="urn:microsoft.com/office/officeart/2005/8/layout/list1"/>
    <dgm:cxn modelId="{3168A4C8-6CAA-4978-BE06-DB6FAC70B512}" type="presParOf" srcId="{21A5BE51-E7CE-4177-AFFA-8C6F08036352}" destId="{7B35B0D6-9349-48F8-BFD4-0D470FDC986E}" srcOrd="17" destOrd="0" presId="urn:microsoft.com/office/officeart/2005/8/layout/list1"/>
    <dgm:cxn modelId="{A4E14F70-AE04-4866-B845-95CDC6599711}" type="presParOf" srcId="{21A5BE51-E7CE-4177-AFFA-8C6F08036352}" destId="{7B979964-D54A-40A4-8552-3870DBD8292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7FFDF-1396-4B22-BC32-99790A03D1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44078A42-AE79-407D-A985-718F15830A51}">
      <dgm:prSet phldrT="[Texte]"/>
      <dgm:spPr/>
      <dgm:t>
        <a:bodyPr/>
        <a:lstStyle/>
        <a:p>
          <a:r>
            <a:rPr lang="fr-FR" dirty="0" smtClean="0">
              <a:effectLst/>
            </a:rPr>
            <a:t>Ancrage</a:t>
          </a:r>
          <a:r>
            <a:rPr lang="fr-FR" spc="15" dirty="0" smtClean="0">
              <a:effectLst/>
            </a:rPr>
            <a:t> </a:t>
          </a:r>
          <a:r>
            <a:rPr lang="fr-FR" dirty="0" smtClean="0">
              <a:effectLst/>
            </a:rPr>
            <a:t>du</a:t>
          </a:r>
          <a:r>
            <a:rPr lang="fr-FR" spc="10" dirty="0" smtClean="0">
              <a:effectLst/>
            </a:rPr>
            <a:t> </a:t>
          </a:r>
          <a:r>
            <a:rPr lang="fr-FR" dirty="0" smtClean="0">
              <a:effectLst/>
            </a:rPr>
            <a:t>projet</a:t>
          </a:r>
          <a:r>
            <a:rPr lang="fr-FR" spc="15" dirty="0" smtClean="0">
              <a:effectLst/>
            </a:rPr>
            <a:t> </a:t>
          </a:r>
          <a:r>
            <a:rPr lang="fr-FR" dirty="0" smtClean="0">
              <a:effectLst/>
            </a:rPr>
            <a:t>dans</a:t>
          </a:r>
          <a:r>
            <a:rPr lang="fr-FR" spc="20" dirty="0" smtClean="0">
              <a:effectLst/>
            </a:rPr>
            <a:t> </a:t>
          </a:r>
          <a:r>
            <a:rPr lang="fr-FR" dirty="0" smtClean="0">
              <a:effectLst/>
            </a:rPr>
            <a:t>un des parcours</a:t>
          </a:r>
          <a:endParaRPr lang="fr-FR" dirty="0"/>
        </a:p>
      </dgm:t>
    </dgm:pt>
    <dgm:pt modelId="{38C607D1-44FD-4CD9-BFEE-E1E9FBB78A6F}" type="parTrans" cxnId="{D514253F-8BE6-4967-9A49-69C222F7F203}">
      <dgm:prSet/>
      <dgm:spPr/>
      <dgm:t>
        <a:bodyPr/>
        <a:lstStyle/>
        <a:p>
          <a:endParaRPr lang="fr-FR"/>
        </a:p>
      </dgm:t>
    </dgm:pt>
    <dgm:pt modelId="{4DA96919-E09D-4E22-8F0B-CF8F41490B01}" type="sibTrans" cxnId="{D514253F-8BE6-4967-9A49-69C222F7F203}">
      <dgm:prSet/>
      <dgm:spPr/>
      <dgm:t>
        <a:bodyPr/>
        <a:lstStyle/>
        <a:p>
          <a:endParaRPr lang="fr-FR"/>
        </a:p>
      </dgm:t>
    </dgm:pt>
    <dgm:pt modelId="{3AC7EF4F-9A11-437D-9D34-08EB1270BD38}">
      <dgm:prSet phldrT="[Texte]"/>
      <dgm:spPr/>
      <dgm:t>
        <a:bodyPr/>
        <a:lstStyle/>
        <a:p>
          <a:r>
            <a:rPr lang="fr-FR" spc="-5" dirty="0" smtClean="0">
              <a:effectLst/>
            </a:rPr>
            <a:t>Proposer</a:t>
          </a:r>
          <a:r>
            <a:rPr lang="fr-FR" spc="-50" dirty="0" smtClean="0">
              <a:effectLst/>
            </a:rPr>
            <a:t> </a:t>
          </a:r>
          <a:r>
            <a:rPr lang="fr-FR" dirty="0" smtClean="0">
              <a:effectLst/>
            </a:rPr>
            <a:t>un</a:t>
          </a:r>
          <a:r>
            <a:rPr lang="fr-FR" spc="-35" dirty="0" smtClean="0">
              <a:effectLst/>
            </a:rPr>
            <a:t> </a:t>
          </a:r>
          <a:r>
            <a:rPr lang="fr-FR" dirty="0" smtClean="0">
              <a:effectLst/>
            </a:rPr>
            <a:t>projet</a:t>
          </a:r>
          <a:r>
            <a:rPr lang="fr-FR" spc="-200" dirty="0" smtClean="0">
              <a:effectLst/>
            </a:rPr>
            <a:t> </a:t>
          </a:r>
          <a:r>
            <a:rPr lang="fr-FR" dirty="0" smtClean="0">
              <a:effectLst/>
            </a:rPr>
            <a:t>pluridisciplinaire</a:t>
          </a:r>
          <a:endParaRPr lang="fr-FR" dirty="0"/>
        </a:p>
      </dgm:t>
    </dgm:pt>
    <dgm:pt modelId="{B622F77B-F22E-4D48-92CA-2288CF689696}" type="parTrans" cxnId="{C7741F2C-308A-49AB-97EA-EBC21B7A92C3}">
      <dgm:prSet/>
      <dgm:spPr/>
      <dgm:t>
        <a:bodyPr/>
        <a:lstStyle/>
        <a:p>
          <a:endParaRPr lang="fr-FR"/>
        </a:p>
      </dgm:t>
    </dgm:pt>
    <dgm:pt modelId="{CE7B2444-C22D-4058-836A-B0384EB9171A}" type="sibTrans" cxnId="{C7741F2C-308A-49AB-97EA-EBC21B7A92C3}">
      <dgm:prSet/>
      <dgm:spPr/>
      <dgm:t>
        <a:bodyPr/>
        <a:lstStyle/>
        <a:p>
          <a:endParaRPr lang="fr-FR"/>
        </a:p>
      </dgm:t>
    </dgm:pt>
    <dgm:pt modelId="{DAF2618D-ACC3-4829-8CBB-8F73E962D427}">
      <dgm:prSet phldrT="[Texte]"/>
      <dgm:spPr/>
      <dgm:t>
        <a:bodyPr/>
        <a:lstStyle/>
        <a:p>
          <a:r>
            <a:rPr lang="fr-FR" dirty="0" smtClean="0">
              <a:effectLst/>
            </a:rPr>
            <a:t>Proposer</a:t>
          </a:r>
          <a:r>
            <a:rPr lang="fr-FR" spc="-45" dirty="0" smtClean="0">
              <a:effectLst/>
            </a:rPr>
            <a:t> </a:t>
          </a:r>
          <a:r>
            <a:rPr lang="fr-FR" dirty="0" smtClean="0">
              <a:effectLst/>
            </a:rPr>
            <a:t>un</a:t>
          </a:r>
          <a:r>
            <a:rPr lang="fr-FR" spc="-35" dirty="0" smtClean="0">
              <a:effectLst/>
            </a:rPr>
            <a:t> </a:t>
          </a:r>
          <a:r>
            <a:rPr lang="fr-FR" dirty="0" smtClean="0">
              <a:effectLst/>
            </a:rPr>
            <a:t>projet</a:t>
          </a:r>
          <a:r>
            <a:rPr lang="fr-FR" spc="-35" dirty="0" smtClean="0">
              <a:effectLst/>
            </a:rPr>
            <a:t> </a:t>
          </a:r>
          <a:r>
            <a:rPr lang="fr-FR" dirty="0" smtClean="0">
              <a:effectLst/>
            </a:rPr>
            <a:t>pluri-</a:t>
          </a:r>
          <a:r>
            <a:rPr lang="fr-FR" spc="-200" dirty="0" smtClean="0">
              <a:effectLst/>
            </a:rPr>
            <a:t> </a:t>
          </a:r>
          <a:r>
            <a:rPr lang="fr-FR" dirty="0" smtClean="0">
              <a:effectLst/>
            </a:rPr>
            <a:t>technologique</a:t>
          </a:r>
          <a:endParaRPr lang="fr-FR" dirty="0"/>
        </a:p>
      </dgm:t>
    </dgm:pt>
    <dgm:pt modelId="{962C9FA1-CE93-45B0-952E-7415454189DA}" type="parTrans" cxnId="{CC2F34A2-1EDC-49FF-9436-F08DF84E5CF5}">
      <dgm:prSet/>
      <dgm:spPr/>
      <dgm:t>
        <a:bodyPr/>
        <a:lstStyle/>
        <a:p>
          <a:endParaRPr lang="fr-FR"/>
        </a:p>
      </dgm:t>
    </dgm:pt>
    <dgm:pt modelId="{3918232D-C755-4BC4-A2A2-C0F1B40E5B6B}" type="sibTrans" cxnId="{CC2F34A2-1EDC-49FF-9436-F08DF84E5CF5}">
      <dgm:prSet/>
      <dgm:spPr/>
      <dgm:t>
        <a:bodyPr/>
        <a:lstStyle/>
        <a:p>
          <a:endParaRPr lang="fr-FR"/>
        </a:p>
      </dgm:t>
    </dgm:pt>
    <dgm:pt modelId="{168A0F26-9AA3-4144-B640-23A8F1F94BED}">
      <dgm:prSet phldrT="[Texte]"/>
      <dgm:spPr/>
      <dgm:t>
        <a:bodyPr/>
        <a:lstStyle/>
        <a:p>
          <a:r>
            <a:rPr lang="fr-FR" spc="-10" dirty="0" smtClean="0">
              <a:effectLst/>
            </a:rPr>
            <a:t>La problématique</a:t>
          </a:r>
          <a:endParaRPr lang="fr-FR" dirty="0"/>
        </a:p>
      </dgm:t>
    </dgm:pt>
    <dgm:pt modelId="{DFB0BFA5-4196-4CC3-B3AF-40FCFAD5006B}" type="parTrans" cxnId="{E1B669E2-C928-4F26-9B6A-6A5FD9D9D6B2}">
      <dgm:prSet/>
      <dgm:spPr/>
      <dgm:t>
        <a:bodyPr/>
        <a:lstStyle/>
        <a:p>
          <a:endParaRPr lang="fr-FR"/>
        </a:p>
      </dgm:t>
    </dgm:pt>
    <dgm:pt modelId="{2815FA30-45D6-40AF-8C9B-67FD86A9992B}" type="sibTrans" cxnId="{E1B669E2-C928-4F26-9B6A-6A5FD9D9D6B2}">
      <dgm:prSet/>
      <dgm:spPr/>
      <dgm:t>
        <a:bodyPr/>
        <a:lstStyle/>
        <a:p>
          <a:endParaRPr lang="fr-FR"/>
        </a:p>
      </dgm:t>
    </dgm:pt>
    <dgm:pt modelId="{C2897542-00D8-45BE-BEFD-D609C3DC21CC}">
      <dgm:prSet phldrT="[Texte]"/>
      <dgm:spPr/>
      <dgm:t>
        <a:bodyPr/>
        <a:lstStyle/>
        <a:p>
          <a:r>
            <a:rPr lang="fr-FR" spc="-10" dirty="0" smtClean="0">
              <a:effectLst/>
            </a:rPr>
            <a:t>Appliquer</a:t>
          </a:r>
          <a:r>
            <a:rPr lang="fr-FR" spc="-30" dirty="0" smtClean="0">
              <a:effectLst/>
            </a:rPr>
            <a:t> </a:t>
          </a:r>
          <a:r>
            <a:rPr lang="fr-FR" spc="-10" dirty="0" smtClean="0">
              <a:effectLst/>
            </a:rPr>
            <a:t>la</a:t>
          </a:r>
          <a:r>
            <a:rPr lang="fr-FR" spc="-25" dirty="0" smtClean="0">
              <a:effectLst/>
            </a:rPr>
            <a:t> </a:t>
          </a:r>
          <a:r>
            <a:rPr lang="fr-FR" spc="-10" dirty="0" smtClean="0">
              <a:effectLst/>
            </a:rPr>
            <a:t>démarche</a:t>
          </a:r>
          <a:r>
            <a:rPr lang="fr-FR" spc="-45" dirty="0" smtClean="0">
              <a:effectLst/>
            </a:rPr>
            <a:t> </a:t>
          </a:r>
          <a:r>
            <a:rPr lang="fr-FR" spc="-5" dirty="0" smtClean="0">
              <a:effectLst/>
            </a:rPr>
            <a:t>des</a:t>
          </a:r>
          <a:r>
            <a:rPr lang="fr-FR" spc="-200" dirty="0" smtClean="0">
              <a:effectLst/>
            </a:rPr>
            <a:t> </a:t>
          </a:r>
          <a:r>
            <a:rPr lang="fr-FR" spc="-10" dirty="0" smtClean="0">
              <a:effectLst/>
            </a:rPr>
            <a:t>Sciences</a:t>
          </a:r>
          <a:r>
            <a:rPr lang="fr-FR" spc="-35" dirty="0" smtClean="0">
              <a:effectLst/>
            </a:rPr>
            <a:t> </a:t>
          </a:r>
          <a:r>
            <a:rPr lang="fr-FR" spc="-10" dirty="0" smtClean="0">
              <a:effectLst/>
            </a:rPr>
            <a:t>Industrielles </a:t>
          </a:r>
          <a:r>
            <a:rPr lang="fr-FR" dirty="0" smtClean="0">
              <a:effectLst/>
            </a:rPr>
            <a:t>de l'Ingénieur.</a:t>
          </a:r>
          <a:endParaRPr lang="fr-FR" dirty="0"/>
        </a:p>
      </dgm:t>
    </dgm:pt>
    <dgm:pt modelId="{8DC44478-EB58-44AF-8042-6472403D61D2}" type="parTrans" cxnId="{DD02BE08-95AA-4FB1-A1B7-08D95D0FF98D}">
      <dgm:prSet/>
      <dgm:spPr/>
      <dgm:t>
        <a:bodyPr/>
        <a:lstStyle/>
        <a:p>
          <a:endParaRPr lang="fr-FR"/>
        </a:p>
      </dgm:t>
    </dgm:pt>
    <dgm:pt modelId="{9F527696-52A5-48AE-A780-7A1A61AEC69B}" type="sibTrans" cxnId="{DD02BE08-95AA-4FB1-A1B7-08D95D0FF98D}">
      <dgm:prSet/>
      <dgm:spPr/>
      <dgm:t>
        <a:bodyPr/>
        <a:lstStyle/>
        <a:p>
          <a:endParaRPr lang="fr-FR"/>
        </a:p>
      </dgm:t>
    </dgm:pt>
    <dgm:pt modelId="{F7CD483A-1F94-4E2B-8722-F61B8BC370D6}">
      <dgm:prSet phldrT="[Texte]"/>
      <dgm:spPr/>
      <dgm:t>
        <a:bodyPr/>
        <a:lstStyle/>
        <a:p>
          <a:r>
            <a:rPr lang="fr-FR" dirty="0" smtClean="0">
              <a:effectLst/>
            </a:rPr>
            <a:t>Communiquer</a:t>
          </a:r>
          <a:endParaRPr lang="fr-FR" dirty="0"/>
        </a:p>
      </dgm:t>
    </dgm:pt>
    <dgm:pt modelId="{5B085055-BFED-4536-BDD3-80295B634216}" type="parTrans" cxnId="{706A557C-C010-4CAD-8A17-F9DD54E0316C}">
      <dgm:prSet/>
      <dgm:spPr/>
      <dgm:t>
        <a:bodyPr/>
        <a:lstStyle/>
        <a:p>
          <a:endParaRPr lang="fr-FR"/>
        </a:p>
      </dgm:t>
    </dgm:pt>
    <dgm:pt modelId="{9DACDCF1-1A0E-44F4-ADAB-164D609E9E6E}" type="sibTrans" cxnId="{706A557C-C010-4CAD-8A17-F9DD54E0316C}">
      <dgm:prSet/>
      <dgm:spPr/>
      <dgm:t>
        <a:bodyPr/>
        <a:lstStyle/>
        <a:p>
          <a:endParaRPr lang="fr-FR"/>
        </a:p>
      </dgm:t>
    </dgm:pt>
    <dgm:pt modelId="{C554B8AB-0701-44AE-BFDA-127B481592B3}" type="pres">
      <dgm:prSet presAssocID="{C457FFDF-1396-4B22-BC32-99790A03D100}" presName="diagram" presStyleCnt="0">
        <dgm:presLayoutVars>
          <dgm:dir/>
          <dgm:resizeHandles val="exact"/>
        </dgm:presLayoutVars>
      </dgm:prSet>
      <dgm:spPr/>
      <dgm:t>
        <a:bodyPr/>
        <a:lstStyle/>
        <a:p>
          <a:endParaRPr lang="fr-FR"/>
        </a:p>
      </dgm:t>
    </dgm:pt>
    <dgm:pt modelId="{84CD7FF1-7617-437E-9148-A26B054EC280}" type="pres">
      <dgm:prSet presAssocID="{44078A42-AE79-407D-A985-718F15830A51}" presName="node" presStyleLbl="node1" presStyleIdx="0" presStyleCnt="6">
        <dgm:presLayoutVars>
          <dgm:bulletEnabled val="1"/>
        </dgm:presLayoutVars>
      </dgm:prSet>
      <dgm:spPr/>
      <dgm:t>
        <a:bodyPr/>
        <a:lstStyle/>
        <a:p>
          <a:endParaRPr lang="fr-FR"/>
        </a:p>
      </dgm:t>
    </dgm:pt>
    <dgm:pt modelId="{FFECDC9C-57D5-4CE7-A07C-AB41B1BCE605}" type="pres">
      <dgm:prSet presAssocID="{4DA96919-E09D-4E22-8F0B-CF8F41490B01}" presName="sibTrans" presStyleCnt="0"/>
      <dgm:spPr/>
    </dgm:pt>
    <dgm:pt modelId="{F1CE8826-5BE8-4C68-8F57-ED00567C381A}" type="pres">
      <dgm:prSet presAssocID="{3AC7EF4F-9A11-437D-9D34-08EB1270BD38}" presName="node" presStyleLbl="node1" presStyleIdx="1" presStyleCnt="6">
        <dgm:presLayoutVars>
          <dgm:bulletEnabled val="1"/>
        </dgm:presLayoutVars>
      </dgm:prSet>
      <dgm:spPr/>
      <dgm:t>
        <a:bodyPr/>
        <a:lstStyle/>
        <a:p>
          <a:endParaRPr lang="fr-FR"/>
        </a:p>
      </dgm:t>
    </dgm:pt>
    <dgm:pt modelId="{1E51EBDC-F2FF-4473-974A-76CC0B0AFCDE}" type="pres">
      <dgm:prSet presAssocID="{CE7B2444-C22D-4058-836A-B0384EB9171A}" presName="sibTrans" presStyleCnt="0"/>
      <dgm:spPr/>
    </dgm:pt>
    <dgm:pt modelId="{40BC1B66-1A28-447D-B3C3-1AA21F6406BF}" type="pres">
      <dgm:prSet presAssocID="{DAF2618D-ACC3-4829-8CBB-8F73E962D427}" presName="node" presStyleLbl="node1" presStyleIdx="2" presStyleCnt="6">
        <dgm:presLayoutVars>
          <dgm:bulletEnabled val="1"/>
        </dgm:presLayoutVars>
      </dgm:prSet>
      <dgm:spPr/>
      <dgm:t>
        <a:bodyPr/>
        <a:lstStyle/>
        <a:p>
          <a:endParaRPr lang="fr-FR"/>
        </a:p>
      </dgm:t>
    </dgm:pt>
    <dgm:pt modelId="{83CD74E2-2E43-45B9-A3B4-D83A03DBBE80}" type="pres">
      <dgm:prSet presAssocID="{3918232D-C755-4BC4-A2A2-C0F1B40E5B6B}" presName="sibTrans" presStyleCnt="0"/>
      <dgm:spPr/>
    </dgm:pt>
    <dgm:pt modelId="{D542FB2F-D099-4015-A0F3-C92D8686F595}" type="pres">
      <dgm:prSet presAssocID="{168A0F26-9AA3-4144-B640-23A8F1F94BED}" presName="node" presStyleLbl="node1" presStyleIdx="3" presStyleCnt="6">
        <dgm:presLayoutVars>
          <dgm:bulletEnabled val="1"/>
        </dgm:presLayoutVars>
      </dgm:prSet>
      <dgm:spPr/>
      <dgm:t>
        <a:bodyPr/>
        <a:lstStyle/>
        <a:p>
          <a:endParaRPr lang="fr-FR"/>
        </a:p>
      </dgm:t>
    </dgm:pt>
    <dgm:pt modelId="{5A6E4C3B-EA78-4692-B6BC-F0F1B51B3599}" type="pres">
      <dgm:prSet presAssocID="{2815FA30-45D6-40AF-8C9B-67FD86A9992B}" presName="sibTrans" presStyleCnt="0"/>
      <dgm:spPr/>
    </dgm:pt>
    <dgm:pt modelId="{15670B8F-8CAD-42AB-AC33-1E55405278FA}" type="pres">
      <dgm:prSet presAssocID="{C2897542-00D8-45BE-BEFD-D609C3DC21CC}" presName="node" presStyleLbl="node1" presStyleIdx="4" presStyleCnt="6">
        <dgm:presLayoutVars>
          <dgm:bulletEnabled val="1"/>
        </dgm:presLayoutVars>
      </dgm:prSet>
      <dgm:spPr/>
      <dgm:t>
        <a:bodyPr/>
        <a:lstStyle/>
        <a:p>
          <a:endParaRPr lang="fr-FR"/>
        </a:p>
      </dgm:t>
    </dgm:pt>
    <dgm:pt modelId="{6B54D56C-DB9C-4391-8074-23A2977E8034}" type="pres">
      <dgm:prSet presAssocID="{9F527696-52A5-48AE-A780-7A1A61AEC69B}" presName="sibTrans" presStyleCnt="0"/>
      <dgm:spPr/>
    </dgm:pt>
    <dgm:pt modelId="{F08B46D7-F092-4F23-8C07-3AB1CE576A37}" type="pres">
      <dgm:prSet presAssocID="{F7CD483A-1F94-4E2B-8722-F61B8BC370D6}" presName="node" presStyleLbl="node1" presStyleIdx="5" presStyleCnt="6">
        <dgm:presLayoutVars>
          <dgm:bulletEnabled val="1"/>
        </dgm:presLayoutVars>
      </dgm:prSet>
      <dgm:spPr/>
      <dgm:t>
        <a:bodyPr/>
        <a:lstStyle/>
        <a:p>
          <a:endParaRPr lang="fr-FR"/>
        </a:p>
      </dgm:t>
    </dgm:pt>
  </dgm:ptLst>
  <dgm:cxnLst>
    <dgm:cxn modelId="{37D84693-7409-46D4-B0C9-5260E72E3DF7}" type="presOf" srcId="{44078A42-AE79-407D-A985-718F15830A51}" destId="{84CD7FF1-7617-437E-9148-A26B054EC280}" srcOrd="0" destOrd="0" presId="urn:microsoft.com/office/officeart/2005/8/layout/default"/>
    <dgm:cxn modelId="{006D7DCD-D2A8-431B-9BDD-A687459CE8E1}" type="presOf" srcId="{C2897542-00D8-45BE-BEFD-D609C3DC21CC}" destId="{15670B8F-8CAD-42AB-AC33-1E55405278FA}" srcOrd="0" destOrd="0" presId="urn:microsoft.com/office/officeart/2005/8/layout/default"/>
    <dgm:cxn modelId="{1AF485C5-47AE-4D71-9870-30B27CE3E0A3}" type="presOf" srcId="{DAF2618D-ACC3-4829-8CBB-8F73E962D427}" destId="{40BC1B66-1A28-447D-B3C3-1AA21F6406BF}" srcOrd="0" destOrd="0" presId="urn:microsoft.com/office/officeart/2005/8/layout/default"/>
    <dgm:cxn modelId="{4A5B44F9-B138-44E4-B7DE-31B392D3B8BA}" type="presOf" srcId="{C457FFDF-1396-4B22-BC32-99790A03D100}" destId="{C554B8AB-0701-44AE-BFDA-127B481592B3}" srcOrd="0" destOrd="0" presId="urn:microsoft.com/office/officeart/2005/8/layout/default"/>
    <dgm:cxn modelId="{EE65761E-5665-4BAC-B03E-073826202A58}" type="presOf" srcId="{168A0F26-9AA3-4144-B640-23A8F1F94BED}" destId="{D542FB2F-D099-4015-A0F3-C92D8686F595}" srcOrd="0" destOrd="0" presId="urn:microsoft.com/office/officeart/2005/8/layout/default"/>
    <dgm:cxn modelId="{C7741F2C-308A-49AB-97EA-EBC21B7A92C3}" srcId="{C457FFDF-1396-4B22-BC32-99790A03D100}" destId="{3AC7EF4F-9A11-437D-9D34-08EB1270BD38}" srcOrd="1" destOrd="0" parTransId="{B622F77B-F22E-4D48-92CA-2288CF689696}" sibTransId="{CE7B2444-C22D-4058-836A-B0384EB9171A}"/>
    <dgm:cxn modelId="{DD02BE08-95AA-4FB1-A1B7-08D95D0FF98D}" srcId="{C457FFDF-1396-4B22-BC32-99790A03D100}" destId="{C2897542-00D8-45BE-BEFD-D609C3DC21CC}" srcOrd="4" destOrd="0" parTransId="{8DC44478-EB58-44AF-8042-6472403D61D2}" sibTransId="{9F527696-52A5-48AE-A780-7A1A61AEC69B}"/>
    <dgm:cxn modelId="{E1B669E2-C928-4F26-9B6A-6A5FD9D9D6B2}" srcId="{C457FFDF-1396-4B22-BC32-99790A03D100}" destId="{168A0F26-9AA3-4144-B640-23A8F1F94BED}" srcOrd="3" destOrd="0" parTransId="{DFB0BFA5-4196-4CC3-B3AF-40FCFAD5006B}" sibTransId="{2815FA30-45D6-40AF-8C9B-67FD86A9992B}"/>
    <dgm:cxn modelId="{534A2177-2290-4CAD-A5DF-E15FE422515E}" type="presOf" srcId="{F7CD483A-1F94-4E2B-8722-F61B8BC370D6}" destId="{F08B46D7-F092-4F23-8C07-3AB1CE576A37}" srcOrd="0" destOrd="0" presId="urn:microsoft.com/office/officeart/2005/8/layout/default"/>
    <dgm:cxn modelId="{CC2F34A2-1EDC-49FF-9436-F08DF84E5CF5}" srcId="{C457FFDF-1396-4B22-BC32-99790A03D100}" destId="{DAF2618D-ACC3-4829-8CBB-8F73E962D427}" srcOrd="2" destOrd="0" parTransId="{962C9FA1-CE93-45B0-952E-7415454189DA}" sibTransId="{3918232D-C755-4BC4-A2A2-C0F1B40E5B6B}"/>
    <dgm:cxn modelId="{706A557C-C010-4CAD-8A17-F9DD54E0316C}" srcId="{C457FFDF-1396-4B22-BC32-99790A03D100}" destId="{F7CD483A-1F94-4E2B-8722-F61B8BC370D6}" srcOrd="5" destOrd="0" parTransId="{5B085055-BFED-4536-BDD3-80295B634216}" sibTransId="{9DACDCF1-1A0E-44F4-ADAB-164D609E9E6E}"/>
    <dgm:cxn modelId="{D5FE33BB-077B-4CCC-BBEE-251F8FB5FB6F}" type="presOf" srcId="{3AC7EF4F-9A11-437D-9D34-08EB1270BD38}" destId="{F1CE8826-5BE8-4C68-8F57-ED00567C381A}" srcOrd="0" destOrd="0" presId="urn:microsoft.com/office/officeart/2005/8/layout/default"/>
    <dgm:cxn modelId="{D514253F-8BE6-4967-9A49-69C222F7F203}" srcId="{C457FFDF-1396-4B22-BC32-99790A03D100}" destId="{44078A42-AE79-407D-A985-718F15830A51}" srcOrd="0" destOrd="0" parTransId="{38C607D1-44FD-4CD9-BFEE-E1E9FBB78A6F}" sibTransId="{4DA96919-E09D-4E22-8F0B-CF8F41490B01}"/>
    <dgm:cxn modelId="{8BB75A06-ACB6-4F39-A068-7EA6A5E970EC}" type="presParOf" srcId="{C554B8AB-0701-44AE-BFDA-127B481592B3}" destId="{84CD7FF1-7617-437E-9148-A26B054EC280}" srcOrd="0" destOrd="0" presId="urn:microsoft.com/office/officeart/2005/8/layout/default"/>
    <dgm:cxn modelId="{0D5AD276-B693-41A8-BA4A-18F6254535E9}" type="presParOf" srcId="{C554B8AB-0701-44AE-BFDA-127B481592B3}" destId="{FFECDC9C-57D5-4CE7-A07C-AB41B1BCE605}" srcOrd="1" destOrd="0" presId="urn:microsoft.com/office/officeart/2005/8/layout/default"/>
    <dgm:cxn modelId="{9ABB174E-250A-410E-B5B2-90D86BE0423B}" type="presParOf" srcId="{C554B8AB-0701-44AE-BFDA-127B481592B3}" destId="{F1CE8826-5BE8-4C68-8F57-ED00567C381A}" srcOrd="2" destOrd="0" presId="urn:microsoft.com/office/officeart/2005/8/layout/default"/>
    <dgm:cxn modelId="{D7AF085B-9948-4947-B45C-47E417917383}" type="presParOf" srcId="{C554B8AB-0701-44AE-BFDA-127B481592B3}" destId="{1E51EBDC-F2FF-4473-974A-76CC0B0AFCDE}" srcOrd="3" destOrd="0" presId="urn:microsoft.com/office/officeart/2005/8/layout/default"/>
    <dgm:cxn modelId="{1287B54A-4F55-4B65-B894-029036875730}" type="presParOf" srcId="{C554B8AB-0701-44AE-BFDA-127B481592B3}" destId="{40BC1B66-1A28-447D-B3C3-1AA21F6406BF}" srcOrd="4" destOrd="0" presId="urn:microsoft.com/office/officeart/2005/8/layout/default"/>
    <dgm:cxn modelId="{AE1D6AF5-D782-4058-9C27-14917DFAC5C6}" type="presParOf" srcId="{C554B8AB-0701-44AE-BFDA-127B481592B3}" destId="{83CD74E2-2E43-45B9-A3B4-D83A03DBBE80}" srcOrd="5" destOrd="0" presId="urn:microsoft.com/office/officeart/2005/8/layout/default"/>
    <dgm:cxn modelId="{BE9CC756-1D81-4321-8930-D48B8A85EEF9}" type="presParOf" srcId="{C554B8AB-0701-44AE-BFDA-127B481592B3}" destId="{D542FB2F-D099-4015-A0F3-C92D8686F595}" srcOrd="6" destOrd="0" presId="urn:microsoft.com/office/officeart/2005/8/layout/default"/>
    <dgm:cxn modelId="{D93D80AC-3A61-4C2C-8CE5-DC279C5E6BCF}" type="presParOf" srcId="{C554B8AB-0701-44AE-BFDA-127B481592B3}" destId="{5A6E4C3B-EA78-4692-B6BC-F0F1B51B3599}" srcOrd="7" destOrd="0" presId="urn:microsoft.com/office/officeart/2005/8/layout/default"/>
    <dgm:cxn modelId="{BC19EAC2-1FFD-4625-888B-953AB3FE0026}" type="presParOf" srcId="{C554B8AB-0701-44AE-BFDA-127B481592B3}" destId="{15670B8F-8CAD-42AB-AC33-1E55405278FA}" srcOrd="8" destOrd="0" presId="urn:microsoft.com/office/officeart/2005/8/layout/default"/>
    <dgm:cxn modelId="{CE74C996-DA1C-4FFF-A522-39DACDFD766C}" type="presParOf" srcId="{C554B8AB-0701-44AE-BFDA-127B481592B3}" destId="{6B54D56C-DB9C-4391-8074-23A2977E8034}" srcOrd="9" destOrd="0" presId="urn:microsoft.com/office/officeart/2005/8/layout/default"/>
    <dgm:cxn modelId="{454B95B2-42A9-4987-BA7D-49C3D9E7B068}" type="presParOf" srcId="{C554B8AB-0701-44AE-BFDA-127B481592B3}" destId="{F08B46D7-F092-4F23-8C07-3AB1CE576A3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39EC-AF28-4631-98F3-E195EC335F65}">
      <dsp:nvSpPr>
        <dsp:cNvPr id="0" name=""/>
        <dsp:cNvSpPr/>
      </dsp:nvSpPr>
      <dsp:spPr>
        <a:xfrm>
          <a:off x="0" y="381539"/>
          <a:ext cx="8375574"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Mener en équipe un projet de l’idéation au prototype.</a:t>
          </a:r>
          <a:endParaRPr lang="fr-FR" sz="1600" kern="1200" dirty="0"/>
        </a:p>
        <a:p>
          <a:pPr marL="171450" lvl="1" indent="-171450" algn="l" defTabSz="711200">
            <a:lnSpc>
              <a:spcPct val="90000"/>
            </a:lnSpc>
            <a:spcBef>
              <a:spcPct val="0"/>
            </a:spcBef>
            <a:spcAft>
              <a:spcPct val="15000"/>
            </a:spcAft>
            <a:buChar char="••"/>
          </a:pPr>
          <a:r>
            <a:rPr lang="fr-FR" sz="1600" kern="1200" dirty="0" smtClean="0"/>
            <a:t>La trame de projet sera commune à toutes les équipes engagées.</a:t>
          </a:r>
          <a:endParaRPr lang="fr-FR" sz="1600" kern="1200" dirty="0"/>
        </a:p>
      </dsp:txBody>
      <dsp:txXfrm>
        <a:off x="0" y="381539"/>
        <a:ext cx="8375574" cy="932400"/>
      </dsp:txXfrm>
    </dsp:sp>
    <dsp:sp modelId="{E501A134-2496-460D-B90D-C0C17B3C2712}">
      <dsp:nvSpPr>
        <dsp:cNvPr id="0" name=""/>
        <dsp:cNvSpPr/>
      </dsp:nvSpPr>
      <dsp:spPr>
        <a:xfrm>
          <a:off x="418778" y="145379"/>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Concevoir</a:t>
          </a:r>
          <a:endParaRPr lang="fr-FR" sz="1600" kern="1200" dirty="0"/>
        </a:p>
      </dsp:txBody>
      <dsp:txXfrm>
        <a:off x="441835" y="168436"/>
        <a:ext cx="5816787" cy="426206"/>
      </dsp:txXfrm>
    </dsp:sp>
    <dsp:sp modelId="{D9CEB7D7-B47F-4114-A111-780C57003094}">
      <dsp:nvSpPr>
        <dsp:cNvPr id="0" name=""/>
        <dsp:cNvSpPr/>
      </dsp:nvSpPr>
      <dsp:spPr>
        <a:xfrm>
          <a:off x="0" y="1636499"/>
          <a:ext cx="8375574"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Trouver une problématique qui pourra être résolue technologiquement.</a:t>
          </a:r>
          <a:endParaRPr lang="fr-FR" sz="1600" kern="1200" dirty="0"/>
        </a:p>
        <a:p>
          <a:pPr marL="171450" lvl="1" indent="-171450" algn="l" defTabSz="711200">
            <a:lnSpc>
              <a:spcPct val="90000"/>
            </a:lnSpc>
            <a:spcBef>
              <a:spcPct val="0"/>
            </a:spcBef>
            <a:spcAft>
              <a:spcPct val="15000"/>
            </a:spcAft>
            <a:buChar char="••"/>
          </a:pPr>
          <a:r>
            <a:rPr lang="fr-FR" sz="1600" kern="1200" dirty="0" smtClean="0"/>
            <a:t>Cette problématique devra se rattacher à l’un des quatre parcours afin d’être utilisable pour l’oral du DNB.</a:t>
          </a:r>
          <a:endParaRPr lang="fr-FR" sz="1600" kern="1200" dirty="0"/>
        </a:p>
      </dsp:txBody>
      <dsp:txXfrm>
        <a:off x="0" y="1636499"/>
        <a:ext cx="8375574" cy="1159200"/>
      </dsp:txXfrm>
    </dsp:sp>
    <dsp:sp modelId="{6337CA38-BC81-4853-8F9E-4E6678260A55}">
      <dsp:nvSpPr>
        <dsp:cNvPr id="0" name=""/>
        <dsp:cNvSpPr/>
      </dsp:nvSpPr>
      <dsp:spPr>
        <a:xfrm>
          <a:off x="418778" y="1400339"/>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Idéation</a:t>
          </a:r>
          <a:endParaRPr lang="fr-FR" sz="1600" kern="1200" dirty="0"/>
        </a:p>
      </dsp:txBody>
      <dsp:txXfrm>
        <a:off x="441835" y="1423396"/>
        <a:ext cx="5816787" cy="426206"/>
      </dsp:txXfrm>
    </dsp:sp>
    <dsp:sp modelId="{B35AB5AD-F626-46E5-873E-4929BDE10C08}">
      <dsp:nvSpPr>
        <dsp:cNvPr id="0" name=""/>
        <dsp:cNvSpPr/>
      </dsp:nvSpPr>
      <dsp:spPr>
        <a:xfrm>
          <a:off x="0" y="3118260"/>
          <a:ext cx="837557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Chaque équipe présentera, a minima, un prototype fonctionnel et un diaporama ou des affiches.</a:t>
          </a:r>
          <a:endParaRPr lang="fr-FR" sz="1600" kern="1200" dirty="0"/>
        </a:p>
      </dsp:txBody>
      <dsp:txXfrm>
        <a:off x="0" y="3118260"/>
        <a:ext cx="8375574" cy="907200"/>
      </dsp:txXfrm>
    </dsp:sp>
    <dsp:sp modelId="{2097226B-B9D9-4DEC-90A8-7489C67CC549}">
      <dsp:nvSpPr>
        <dsp:cNvPr id="0" name=""/>
        <dsp:cNvSpPr/>
      </dsp:nvSpPr>
      <dsp:spPr>
        <a:xfrm>
          <a:off x="418778" y="2882100"/>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Présenter</a:t>
          </a:r>
        </a:p>
      </dsp:txBody>
      <dsp:txXfrm>
        <a:off x="441835" y="2905157"/>
        <a:ext cx="5816787" cy="426206"/>
      </dsp:txXfrm>
    </dsp:sp>
    <dsp:sp modelId="{66FA3FD9-4BFE-466C-B87C-DBE29D8DD379}">
      <dsp:nvSpPr>
        <dsp:cNvPr id="0" name=""/>
        <dsp:cNvSpPr/>
      </dsp:nvSpPr>
      <dsp:spPr>
        <a:xfrm>
          <a:off x="0" y="4348020"/>
          <a:ext cx="837557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Il sera </a:t>
          </a:r>
          <a:r>
            <a:rPr lang="fr-FR" sz="1600" kern="1200" dirty="0" err="1" smtClean="0"/>
            <a:t>pluritechnologique</a:t>
          </a:r>
          <a:r>
            <a:rPr lang="fr-FR" sz="1600" kern="1200" dirty="0" smtClean="0"/>
            <a:t> et devra obligatoirement intégrer une partie programmable.</a:t>
          </a:r>
          <a:endParaRPr lang="fr-FR" sz="1600" kern="1200" dirty="0"/>
        </a:p>
      </dsp:txBody>
      <dsp:txXfrm>
        <a:off x="0" y="4348020"/>
        <a:ext cx="8375574" cy="907200"/>
      </dsp:txXfrm>
    </dsp:sp>
    <dsp:sp modelId="{D68683E1-9251-4E7B-ABAA-EB92AD22FD50}">
      <dsp:nvSpPr>
        <dsp:cNvPr id="0" name=""/>
        <dsp:cNvSpPr/>
      </dsp:nvSpPr>
      <dsp:spPr>
        <a:xfrm>
          <a:off x="418778" y="4111860"/>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Le projet </a:t>
          </a:r>
          <a:endParaRPr lang="fr-FR" sz="1600" kern="1200" dirty="0"/>
        </a:p>
      </dsp:txBody>
      <dsp:txXfrm>
        <a:off x="441835" y="4134917"/>
        <a:ext cx="5816787"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19589-60FF-4CE4-9F1C-29B840D9D93E}">
      <dsp:nvSpPr>
        <dsp:cNvPr id="0" name=""/>
        <dsp:cNvSpPr/>
      </dsp:nvSpPr>
      <dsp:spPr>
        <a:xfrm>
          <a:off x="-6188009" y="-946688"/>
          <a:ext cx="7365985" cy="7365985"/>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3E3E1-A7DE-40CE-8644-340F9FC15DC8}">
      <dsp:nvSpPr>
        <dsp:cNvPr id="0" name=""/>
        <dsp:cNvSpPr/>
      </dsp:nvSpPr>
      <dsp:spPr>
        <a:xfrm>
          <a:off x="514702" y="341928"/>
          <a:ext cx="7904807"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Développer la créativité des élèves.</a:t>
          </a:r>
          <a:endParaRPr lang="fr-FR" sz="2000" kern="1200" dirty="0"/>
        </a:p>
      </dsp:txBody>
      <dsp:txXfrm>
        <a:off x="514702" y="341928"/>
        <a:ext cx="7904807" cy="684294"/>
      </dsp:txXfrm>
    </dsp:sp>
    <dsp:sp modelId="{AE5DF764-6F5D-4913-922B-B983607472A6}">
      <dsp:nvSpPr>
        <dsp:cNvPr id="0" name=""/>
        <dsp:cNvSpPr/>
      </dsp:nvSpPr>
      <dsp:spPr>
        <a:xfrm>
          <a:off x="87017" y="256391"/>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8AA2E-1D3F-47C5-BBE3-BA261B6BDA52}">
      <dsp:nvSpPr>
        <dsp:cNvPr id="0" name=""/>
        <dsp:cNvSpPr/>
      </dsp:nvSpPr>
      <dsp:spPr>
        <a:xfrm>
          <a:off x="1005047" y="1368042"/>
          <a:ext cx="7414462"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Favoriser la mise en œuvre de projets </a:t>
          </a:r>
          <a:r>
            <a:rPr lang="fr-FR" sz="2000" kern="1200" dirty="0" err="1" smtClean="0"/>
            <a:t>pluritechnologiques</a:t>
          </a:r>
          <a:r>
            <a:rPr lang="fr-FR" sz="2000" kern="1200" dirty="0" smtClean="0"/>
            <a:t> innovants.</a:t>
          </a:r>
          <a:endParaRPr lang="fr-FR" sz="2000" kern="1200" dirty="0"/>
        </a:p>
      </dsp:txBody>
      <dsp:txXfrm>
        <a:off x="1005047" y="1368042"/>
        <a:ext cx="7414462" cy="684294"/>
      </dsp:txXfrm>
    </dsp:sp>
    <dsp:sp modelId="{7CD8C1F8-E5CE-40E4-BA4A-2FF3284CA782}">
      <dsp:nvSpPr>
        <dsp:cNvPr id="0" name=""/>
        <dsp:cNvSpPr/>
      </dsp:nvSpPr>
      <dsp:spPr>
        <a:xfrm>
          <a:off x="577363" y="1282505"/>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965F1-1FA4-4F68-980A-C48FEFDCEA75}">
      <dsp:nvSpPr>
        <dsp:cNvPr id="0" name=""/>
        <dsp:cNvSpPr/>
      </dsp:nvSpPr>
      <dsp:spPr>
        <a:xfrm>
          <a:off x="1155544" y="2394156"/>
          <a:ext cx="7263965"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Créer des affordances pour les filières technologiques.</a:t>
          </a:r>
          <a:endParaRPr lang="fr-FR" sz="2000" kern="1200" dirty="0"/>
        </a:p>
      </dsp:txBody>
      <dsp:txXfrm>
        <a:off x="1155544" y="2394156"/>
        <a:ext cx="7263965" cy="684294"/>
      </dsp:txXfrm>
    </dsp:sp>
    <dsp:sp modelId="{4F667FF8-26DA-4E5E-A484-96DFF3440CA1}">
      <dsp:nvSpPr>
        <dsp:cNvPr id="0" name=""/>
        <dsp:cNvSpPr/>
      </dsp:nvSpPr>
      <dsp:spPr>
        <a:xfrm>
          <a:off x="727860" y="2308619"/>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867A96-4D6A-426B-A768-2447B076E725}">
      <dsp:nvSpPr>
        <dsp:cNvPr id="0" name=""/>
        <dsp:cNvSpPr/>
      </dsp:nvSpPr>
      <dsp:spPr>
        <a:xfrm>
          <a:off x="1005047" y="3420270"/>
          <a:ext cx="7414462"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Préparer l’oral du DNB.</a:t>
          </a:r>
          <a:endParaRPr lang="fr-FR" sz="2000" kern="1200" dirty="0"/>
        </a:p>
      </dsp:txBody>
      <dsp:txXfrm>
        <a:off x="1005047" y="3420270"/>
        <a:ext cx="7414462" cy="684294"/>
      </dsp:txXfrm>
    </dsp:sp>
    <dsp:sp modelId="{CB0621C0-0B4E-44FE-B245-BEB22EE770EE}">
      <dsp:nvSpPr>
        <dsp:cNvPr id="0" name=""/>
        <dsp:cNvSpPr/>
      </dsp:nvSpPr>
      <dsp:spPr>
        <a:xfrm>
          <a:off x="577363" y="3334733"/>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C1DE5-E7E5-4975-9DB4-104FCA18AF48}">
      <dsp:nvSpPr>
        <dsp:cNvPr id="0" name=""/>
        <dsp:cNvSpPr/>
      </dsp:nvSpPr>
      <dsp:spPr>
        <a:xfrm>
          <a:off x="514702" y="4446384"/>
          <a:ext cx="7904807"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Travailler les compétences du référentiel en mettant en place les démarches préconisées.</a:t>
          </a:r>
          <a:endParaRPr lang="fr-FR" sz="2000" kern="1200" dirty="0"/>
        </a:p>
      </dsp:txBody>
      <dsp:txXfrm>
        <a:off x="514702" y="4446384"/>
        <a:ext cx="7904807" cy="684294"/>
      </dsp:txXfrm>
    </dsp:sp>
    <dsp:sp modelId="{EDF2C2FC-0911-4B31-9B63-0FF946F7401F}">
      <dsp:nvSpPr>
        <dsp:cNvPr id="0" name=""/>
        <dsp:cNvSpPr/>
      </dsp:nvSpPr>
      <dsp:spPr>
        <a:xfrm>
          <a:off x="87017" y="4360847"/>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B7D7-B47F-4114-A111-780C57003094}">
      <dsp:nvSpPr>
        <dsp:cNvPr id="0" name=""/>
        <dsp:cNvSpPr/>
      </dsp:nvSpPr>
      <dsp:spPr>
        <a:xfrm>
          <a:off x="0" y="389340"/>
          <a:ext cx="8375574"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Présentation de la problématique et de son contexte</a:t>
          </a:r>
          <a:endParaRPr lang="fr-FR" sz="1500" kern="1200" dirty="0"/>
        </a:p>
      </dsp:txBody>
      <dsp:txXfrm>
        <a:off x="0" y="389340"/>
        <a:ext cx="8375574" cy="637875"/>
      </dsp:txXfrm>
    </dsp:sp>
    <dsp:sp modelId="{6337CA38-BC81-4853-8F9E-4E6678260A55}">
      <dsp:nvSpPr>
        <dsp:cNvPr id="0" name=""/>
        <dsp:cNvSpPr/>
      </dsp:nvSpPr>
      <dsp:spPr>
        <a:xfrm>
          <a:off x="418778" y="167940"/>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Idéation</a:t>
          </a:r>
          <a:endParaRPr lang="fr-FR" sz="1500" kern="1200" dirty="0"/>
        </a:p>
      </dsp:txBody>
      <dsp:txXfrm>
        <a:off x="440394" y="189556"/>
        <a:ext cx="5819669" cy="399568"/>
      </dsp:txXfrm>
    </dsp:sp>
    <dsp:sp modelId="{E7949815-70C3-4F60-8F35-320F18160D9D}">
      <dsp:nvSpPr>
        <dsp:cNvPr id="0" name=""/>
        <dsp:cNvSpPr/>
      </dsp:nvSpPr>
      <dsp:spPr>
        <a:xfrm>
          <a:off x="0" y="1329615"/>
          <a:ext cx="8375574"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Organisation humaine et temporelle du projet</a:t>
          </a:r>
          <a:endParaRPr lang="fr-FR" sz="1500" kern="1200" dirty="0"/>
        </a:p>
        <a:p>
          <a:pPr marL="114300" lvl="1" indent="-114300" algn="l" defTabSz="666750">
            <a:lnSpc>
              <a:spcPct val="90000"/>
            </a:lnSpc>
            <a:spcBef>
              <a:spcPct val="0"/>
            </a:spcBef>
            <a:spcAft>
              <a:spcPct val="15000"/>
            </a:spcAft>
            <a:buChar char="••"/>
          </a:pPr>
          <a:r>
            <a:rPr lang="fr-FR" sz="1500" kern="1200" dirty="0" smtClean="0"/>
            <a:t>Définition de l’environnement</a:t>
          </a:r>
          <a:endParaRPr lang="fr-FR" sz="1500" kern="1200" dirty="0"/>
        </a:p>
        <a:p>
          <a:pPr marL="114300" lvl="1" indent="-114300" algn="l" defTabSz="666750">
            <a:lnSpc>
              <a:spcPct val="90000"/>
            </a:lnSpc>
            <a:spcBef>
              <a:spcPct val="0"/>
            </a:spcBef>
            <a:spcAft>
              <a:spcPct val="15000"/>
            </a:spcAft>
            <a:buChar char="••"/>
          </a:pPr>
          <a:r>
            <a:rPr lang="fr-FR" sz="1500" kern="1200" dirty="0" smtClean="0"/>
            <a:t>Définition des contraintes</a:t>
          </a:r>
          <a:endParaRPr lang="fr-FR" sz="1500" kern="1200" dirty="0"/>
        </a:p>
      </dsp:txBody>
      <dsp:txXfrm>
        <a:off x="0" y="1329615"/>
        <a:ext cx="8375574" cy="1134000"/>
      </dsp:txXfrm>
    </dsp:sp>
    <dsp:sp modelId="{3ED2425A-E68D-4EF3-8E8B-A7A1D5BE8848}">
      <dsp:nvSpPr>
        <dsp:cNvPr id="0" name=""/>
        <dsp:cNvSpPr/>
      </dsp:nvSpPr>
      <dsp:spPr>
        <a:xfrm>
          <a:off x="418778" y="1108215"/>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Cahier des charges</a:t>
          </a:r>
          <a:endParaRPr lang="fr-FR" sz="1500" kern="1200" dirty="0"/>
        </a:p>
      </dsp:txBody>
      <dsp:txXfrm>
        <a:off x="440394" y="1129831"/>
        <a:ext cx="5819669" cy="399568"/>
      </dsp:txXfrm>
    </dsp:sp>
    <dsp:sp modelId="{B35AB5AD-F626-46E5-873E-4929BDE10C08}">
      <dsp:nvSpPr>
        <dsp:cNvPr id="0" name=""/>
        <dsp:cNvSpPr/>
      </dsp:nvSpPr>
      <dsp:spPr>
        <a:xfrm>
          <a:off x="0" y="2766015"/>
          <a:ext cx="8375574"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Recherche de solutions</a:t>
          </a:r>
          <a:endParaRPr lang="fr-FR" sz="1500" kern="1200" dirty="0"/>
        </a:p>
        <a:p>
          <a:pPr marL="114300" lvl="1" indent="-114300" algn="l" defTabSz="666750">
            <a:lnSpc>
              <a:spcPct val="90000"/>
            </a:lnSpc>
            <a:spcBef>
              <a:spcPct val="0"/>
            </a:spcBef>
            <a:spcAft>
              <a:spcPct val="15000"/>
            </a:spcAft>
            <a:buChar char="••"/>
          </a:pPr>
          <a:r>
            <a:rPr lang="fr-FR" sz="1500" kern="1200" dirty="0" smtClean="0"/>
            <a:t>Montage</a:t>
          </a:r>
          <a:endParaRPr lang="fr-FR" sz="1500" kern="1200" dirty="0"/>
        </a:p>
        <a:p>
          <a:pPr marL="114300" lvl="1" indent="-114300" algn="l" defTabSz="666750">
            <a:lnSpc>
              <a:spcPct val="90000"/>
            </a:lnSpc>
            <a:spcBef>
              <a:spcPct val="0"/>
            </a:spcBef>
            <a:spcAft>
              <a:spcPct val="15000"/>
            </a:spcAft>
            <a:buChar char="••"/>
          </a:pPr>
          <a:r>
            <a:rPr lang="fr-FR" sz="1500" kern="1200" dirty="0" smtClean="0"/>
            <a:t>Programme</a:t>
          </a:r>
          <a:endParaRPr lang="fr-FR" sz="1500" kern="1200" dirty="0"/>
        </a:p>
      </dsp:txBody>
      <dsp:txXfrm>
        <a:off x="0" y="2766015"/>
        <a:ext cx="8375574" cy="1134000"/>
      </dsp:txXfrm>
    </dsp:sp>
    <dsp:sp modelId="{2097226B-B9D9-4DEC-90A8-7489C67CC549}">
      <dsp:nvSpPr>
        <dsp:cNvPr id="0" name=""/>
        <dsp:cNvSpPr/>
      </dsp:nvSpPr>
      <dsp:spPr>
        <a:xfrm>
          <a:off x="418778" y="2544616"/>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Recherche de solutions : partie électronique et programmation</a:t>
          </a:r>
        </a:p>
      </dsp:txBody>
      <dsp:txXfrm>
        <a:off x="440394" y="2566232"/>
        <a:ext cx="5819669" cy="399568"/>
      </dsp:txXfrm>
    </dsp:sp>
    <dsp:sp modelId="{66FA3FD9-4BFE-466C-B87C-DBE29D8DD379}">
      <dsp:nvSpPr>
        <dsp:cNvPr id="0" name=""/>
        <dsp:cNvSpPr/>
      </dsp:nvSpPr>
      <dsp:spPr>
        <a:xfrm>
          <a:off x="0" y="4202416"/>
          <a:ext cx="8375574"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Modèle en trois dimensions</a:t>
          </a:r>
          <a:endParaRPr lang="fr-FR" sz="1500" kern="1200" dirty="0"/>
        </a:p>
      </dsp:txBody>
      <dsp:txXfrm>
        <a:off x="0" y="4202416"/>
        <a:ext cx="8375574" cy="637875"/>
      </dsp:txXfrm>
    </dsp:sp>
    <dsp:sp modelId="{D68683E1-9251-4E7B-ABAA-EB92AD22FD50}">
      <dsp:nvSpPr>
        <dsp:cNvPr id="0" name=""/>
        <dsp:cNvSpPr/>
      </dsp:nvSpPr>
      <dsp:spPr>
        <a:xfrm>
          <a:off x="418778" y="3981016"/>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Recherche de solutions : partie mécanique</a:t>
          </a:r>
          <a:endParaRPr lang="fr-FR" sz="1500" kern="1200" dirty="0"/>
        </a:p>
      </dsp:txBody>
      <dsp:txXfrm>
        <a:off x="440394" y="4002632"/>
        <a:ext cx="5819669" cy="399568"/>
      </dsp:txXfrm>
    </dsp:sp>
    <dsp:sp modelId="{7B979964-D54A-40A4-8552-3870DBD8292E}">
      <dsp:nvSpPr>
        <dsp:cNvPr id="0" name=""/>
        <dsp:cNvSpPr/>
      </dsp:nvSpPr>
      <dsp:spPr>
        <a:xfrm>
          <a:off x="0" y="5142691"/>
          <a:ext cx="837557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AF6A1-3A3F-45EE-83F4-C4AC86AB742E}">
      <dsp:nvSpPr>
        <dsp:cNvPr id="0" name=""/>
        <dsp:cNvSpPr/>
      </dsp:nvSpPr>
      <dsp:spPr>
        <a:xfrm>
          <a:off x="418778" y="4921291"/>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Réalisation du prototype</a:t>
          </a:r>
          <a:endParaRPr lang="fr-FR" sz="1500" kern="1200" dirty="0"/>
        </a:p>
      </dsp:txBody>
      <dsp:txXfrm>
        <a:off x="440394" y="4942907"/>
        <a:ext cx="5819669"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D7FF1-7617-437E-9148-A26B054EC280}">
      <dsp:nvSpPr>
        <dsp:cNvPr id="0" name=""/>
        <dsp:cNvSpPr/>
      </dsp:nvSpPr>
      <dsp:spPr>
        <a:xfrm>
          <a:off x="1200086" y="2812"/>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effectLst/>
            </a:rPr>
            <a:t>Ancrage</a:t>
          </a:r>
          <a:r>
            <a:rPr lang="fr-FR" sz="2300" kern="1200" spc="15" dirty="0" smtClean="0">
              <a:effectLst/>
            </a:rPr>
            <a:t> </a:t>
          </a:r>
          <a:r>
            <a:rPr lang="fr-FR" sz="2300" kern="1200" dirty="0" smtClean="0">
              <a:effectLst/>
            </a:rPr>
            <a:t>du</a:t>
          </a:r>
          <a:r>
            <a:rPr lang="fr-FR" sz="2300" kern="1200" spc="10" dirty="0" smtClean="0">
              <a:effectLst/>
            </a:rPr>
            <a:t> </a:t>
          </a:r>
          <a:r>
            <a:rPr lang="fr-FR" sz="2300" kern="1200" dirty="0" smtClean="0">
              <a:effectLst/>
            </a:rPr>
            <a:t>projet</a:t>
          </a:r>
          <a:r>
            <a:rPr lang="fr-FR" sz="2300" kern="1200" spc="15" dirty="0" smtClean="0">
              <a:effectLst/>
            </a:rPr>
            <a:t> </a:t>
          </a:r>
          <a:r>
            <a:rPr lang="fr-FR" sz="2300" kern="1200" dirty="0" smtClean="0">
              <a:effectLst/>
            </a:rPr>
            <a:t>dans</a:t>
          </a:r>
          <a:r>
            <a:rPr lang="fr-FR" sz="2300" kern="1200" spc="20" dirty="0" smtClean="0">
              <a:effectLst/>
            </a:rPr>
            <a:t> </a:t>
          </a:r>
          <a:r>
            <a:rPr lang="fr-FR" sz="2300" kern="1200" dirty="0" smtClean="0">
              <a:effectLst/>
            </a:rPr>
            <a:t>un des parcours</a:t>
          </a:r>
          <a:endParaRPr lang="fr-FR" sz="2300" kern="1200" dirty="0"/>
        </a:p>
      </dsp:txBody>
      <dsp:txXfrm>
        <a:off x="1200086" y="2812"/>
        <a:ext cx="2697487" cy="1618492"/>
      </dsp:txXfrm>
    </dsp:sp>
    <dsp:sp modelId="{F1CE8826-5BE8-4C68-8F57-ED00567C381A}">
      <dsp:nvSpPr>
        <dsp:cNvPr id="0" name=""/>
        <dsp:cNvSpPr/>
      </dsp:nvSpPr>
      <dsp:spPr>
        <a:xfrm>
          <a:off x="4167322" y="2812"/>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spc="-5" dirty="0" smtClean="0">
              <a:effectLst/>
            </a:rPr>
            <a:t>Proposer</a:t>
          </a:r>
          <a:r>
            <a:rPr lang="fr-FR" sz="2300" kern="1200" spc="-50" dirty="0" smtClean="0">
              <a:effectLst/>
            </a:rPr>
            <a:t> </a:t>
          </a:r>
          <a:r>
            <a:rPr lang="fr-FR" sz="2300" kern="1200" dirty="0" smtClean="0">
              <a:effectLst/>
            </a:rPr>
            <a:t>un</a:t>
          </a:r>
          <a:r>
            <a:rPr lang="fr-FR" sz="2300" kern="1200" spc="-35" dirty="0" smtClean="0">
              <a:effectLst/>
            </a:rPr>
            <a:t> </a:t>
          </a:r>
          <a:r>
            <a:rPr lang="fr-FR" sz="2300" kern="1200" dirty="0" smtClean="0">
              <a:effectLst/>
            </a:rPr>
            <a:t>projet</a:t>
          </a:r>
          <a:r>
            <a:rPr lang="fr-FR" sz="2300" kern="1200" spc="-200" dirty="0" smtClean="0">
              <a:effectLst/>
            </a:rPr>
            <a:t> </a:t>
          </a:r>
          <a:r>
            <a:rPr lang="fr-FR" sz="2300" kern="1200" dirty="0" smtClean="0">
              <a:effectLst/>
            </a:rPr>
            <a:t>pluridisciplinaire</a:t>
          </a:r>
          <a:endParaRPr lang="fr-FR" sz="2300" kern="1200" dirty="0"/>
        </a:p>
      </dsp:txBody>
      <dsp:txXfrm>
        <a:off x="4167322" y="2812"/>
        <a:ext cx="2697487" cy="1618492"/>
      </dsp:txXfrm>
    </dsp:sp>
    <dsp:sp modelId="{40BC1B66-1A28-447D-B3C3-1AA21F6406BF}">
      <dsp:nvSpPr>
        <dsp:cNvPr id="0" name=""/>
        <dsp:cNvSpPr/>
      </dsp:nvSpPr>
      <dsp:spPr>
        <a:xfrm>
          <a:off x="1200086" y="1891053"/>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effectLst/>
            </a:rPr>
            <a:t>Proposer</a:t>
          </a:r>
          <a:r>
            <a:rPr lang="fr-FR" sz="2300" kern="1200" spc="-45" dirty="0" smtClean="0">
              <a:effectLst/>
            </a:rPr>
            <a:t> </a:t>
          </a:r>
          <a:r>
            <a:rPr lang="fr-FR" sz="2300" kern="1200" dirty="0" smtClean="0">
              <a:effectLst/>
            </a:rPr>
            <a:t>un</a:t>
          </a:r>
          <a:r>
            <a:rPr lang="fr-FR" sz="2300" kern="1200" spc="-35" dirty="0" smtClean="0">
              <a:effectLst/>
            </a:rPr>
            <a:t> </a:t>
          </a:r>
          <a:r>
            <a:rPr lang="fr-FR" sz="2300" kern="1200" dirty="0" smtClean="0">
              <a:effectLst/>
            </a:rPr>
            <a:t>projet</a:t>
          </a:r>
          <a:r>
            <a:rPr lang="fr-FR" sz="2300" kern="1200" spc="-35" dirty="0" smtClean="0">
              <a:effectLst/>
            </a:rPr>
            <a:t> </a:t>
          </a:r>
          <a:r>
            <a:rPr lang="fr-FR" sz="2300" kern="1200" dirty="0" smtClean="0">
              <a:effectLst/>
            </a:rPr>
            <a:t>pluri-</a:t>
          </a:r>
          <a:r>
            <a:rPr lang="fr-FR" sz="2300" kern="1200" spc="-200" dirty="0" smtClean="0">
              <a:effectLst/>
            </a:rPr>
            <a:t> </a:t>
          </a:r>
          <a:r>
            <a:rPr lang="fr-FR" sz="2300" kern="1200" dirty="0" smtClean="0">
              <a:effectLst/>
            </a:rPr>
            <a:t>technologique</a:t>
          </a:r>
          <a:endParaRPr lang="fr-FR" sz="2300" kern="1200" dirty="0"/>
        </a:p>
      </dsp:txBody>
      <dsp:txXfrm>
        <a:off x="1200086" y="1891053"/>
        <a:ext cx="2697487" cy="1618492"/>
      </dsp:txXfrm>
    </dsp:sp>
    <dsp:sp modelId="{D542FB2F-D099-4015-A0F3-C92D8686F595}">
      <dsp:nvSpPr>
        <dsp:cNvPr id="0" name=""/>
        <dsp:cNvSpPr/>
      </dsp:nvSpPr>
      <dsp:spPr>
        <a:xfrm>
          <a:off x="4167322" y="1891053"/>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spc="-10" dirty="0" smtClean="0">
              <a:effectLst/>
            </a:rPr>
            <a:t>La problématique</a:t>
          </a:r>
          <a:endParaRPr lang="fr-FR" sz="2300" kern="1200" dirty="0"/>
        </a:p>
      </dsp:txBody>
      <dsp:txXfrm>
        <a:off x="4167322" y="1891053"/>
        <a:ext cx="2697487" cy="1618492"/>
      </dsp:txXfrm>
    </dsp:sp>
    <dsp:sp modelId="{15670B8F-8CAD-42AB-AC33-1E55405278FA}">
      <dsp:nvSpPr>
        <dsp:cNvPr id="0" name=""/>
        <dsp:cNvSpPr/>
      </dsp:nvSpPr>
      <dsp:spPr>
        <a:xfrm>
          <a:off x="1200086" y="3779294"/>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spc="-10" dirty="0" smtClean="0">
              <a:effectLst/>
            </a:rPr>
            <a:t>Appliquer</a:t>
          </a:r>
          <a:r>
            <a:rPr lang="fr-FR" sz="2300" kern="1200" spc="-30" dirty="0" smtClean="0">
              <a:effectLst/>
            </a:rPr>
            <a:t> </a:t>
          </a:r>
          <a:r>
            <a:rPr lang="fr-FR" sz="2300" kern="1200" spc="-10" dirty="0" smtClean="0">
              <a:effectLst/>
            </a:rPr>
            <a:t>la</a:t>
          </a:r>
          <a:r>
            <a:rPr lang="fr-FR" sz="2300" kern="1200" spc="-25" dirty="0" smtClean="0">
              <a:effectLst/>
            </a:rPr>
            <a:t> </a:t>
          </a:r>
          <a:r>
            <a:rPr lang="fr-FR" sz="2300" kern="1200" spc="-10" dirty="0" smtClean="0">
              <a:effectLst/>
            </a:rPr>
            <a:t>démarche</a:t>
          </a:r>
          <a:r>
            <a:rPr lang="fr-FR" sz="2300" kern="1200" spc="-45" dirty="0" smtClean="0">
              <a:effectLst/>
            </a:rPr>
            <a:t> </a:t>
          </a:r>
          <a:r>
            <a:rPr lang="fr-FR" sz="2300" kern="1200" spc="-5" dirty="0" smtClean="0">
              <a:effectLst/>
            </a:rPr>
            <a:t>des</a:t>
          </a:r>
          <a:r>
            <a:rPr lang="fr-FR" sz="2300" kern="1200" spc="-200" dirty="0" smtClean="0">
              <a:effectLst/>
            </a:rPr>
            <a:t> </a:t>
          </a:r>
          <a:r>
            <a:rPr lang="fr-FR" sz="2300" kern="1200" spc="-10" dirty="0" smtClean="0">
              <a:effectLst/>
            </a:rPr>
            <a:t>Sciences</a:t>
          </a:r>
          <a:r>
            <a:rPr lang="fr-FR" sz="2300" kern="1200" spc="-35" dirty="0" smtClean="0">
              <a:effectLst/>
            </a:rPr>
            <a:t> </a:t>
          </a:r>
          <a:r>
            <a:rPr lang="fr-FR" sz="2300" kern="1200" spc="-10" dirty="0" smtClean="0">
              <a:effectLst/>
            </a:rPr>
            <a:t>Industrielles </a:t>
          </a:r>
          <a:r>
            <a:rPr lang="fr-FR" sz="2300" kern="1200" dirty="0" smtClean="0">
              <a:effectLst/>
            </a:rPr>
            <a:t>de l'Ingénieur.</a:t>
          </a:r>
          <a:endParaRPr lang="fr-FR" sz="2300" kern="1200" dirty="0"/>
        </a:p>
      </dsp:txBody>
      <dsp:txXfrm>
        <a:off x="1200086" y="3779294"/>
        <a:ext cx="2697487" cy="1618492"/>
      </dsp:txXfrm>
    </dsp:sp>
    <dsp:sp modelId="{F08B46D7-F092-4F23-8C07-3AB1CE576A37}">
      <dsp:nvSpPr>
        <dsp:cNvPr id="0" name=""/>
        <dsp:cNvSpPr/>
      </dsp:nvSpPr>
      <dsp:spPr>
        <a:xfrm>
          <a:off x="4167322" y="3779294"/>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effectLst/>
            </a:rPr>
            <a:t>Communiquer</a:t>
          </a:r>
          <a:endParaRPr lang="fr-FR" sz="2300" kern="1200" dirty="0"/>
        </a:p>
      </dsp:txBody>
      <dsp:txXfrm>
        <a:off x="4167322" y="3779294"/>
        <a:ext cx="2697487" cy="16184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25/03/2024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0118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25/03/2024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61807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90500"/>
            <a:ext cx="2057400" cy="40640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90500"/>
            <a:ext cx="6019800" cy="4064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25/03/2024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68966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25/03/2024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5600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7"/>
            <a:ext cx="7772400" cy="113506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5700F2F-D110-44A9-B50C-D9ADC00EA80B}" type="datetimeFigureOut">
              <a:rPr lang="fr-FR" smtClean="0"/>
              <a:t>25/03/2024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383042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5700F2F-D110-44A9-B50C-D9ADC00EA80B}" type="datetimeFigureOut">
              <a:rPr lang="fr-FR" smtClean="0"/>
              <a:t>25/03/2024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31594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865"/>
            <a:ext cx="8229600" cy="9525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5700F2F-D110-44A9-B50C-D9ADC00EA80B}" type="datetimeFigureOut">
              <a:rPr lang="fr-FR" smtClean="0"/>
              <a:t>25/03/2024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32025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5700F2F-D110-44A9-B50C-D9ADC00EA80B}" type="datetimeFigureOut">
              <a:rPr lang="fr-FR" smtClean="0"/>
              <a:t>25/03/2024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162232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700F2F-D110-44A9-B50C-D9ADC00EA80B}" type="datetimeFigureOut">
              <a:rPr lang="fr-FR" smtClean="0"/>
              <a:t>25/03/2024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46551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2"/>
            <a:ext cx="3008313" cy="9683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5700F2F-D110-44A9-B50C-D9ADC00EA80B}" type="datetimeFigureOut">
              <a:rPr lang="fr-FR" smtClean="0"/>
              <a:t>25/03/2024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60051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5700F2F-D110-44A9-B50C-D9ADC00EA80B}" type="datetimeFigureOut">
              <a:rPr lang="fr-FR" smtClean="0"/>
              <a:t>25/03/2024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120807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5700F2F-D110-44A9-B50C-D9ADC00EA80B}" type="datetimeFigureOut">
              <a:rPr lang="fr-FR" smtClean="0"/>
              <a:t>25/03/2024</a:t>
            </a:fld>
            <a:endParaRPr lang="fr-FR"/>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65E2E2C-CACE-4FD9-BEBE-A350C202E814}" type="slidenum">
              <a:rPr lang="fr-FR" smtClean="0"/>
              <a:t>‹N°›</a:t>
            </a:fld>
            <a:endParaRPr lang="fr-FR"/>
          </a:p>
        </p:txBody>
      </p:sp>
    </p:spTree>
    <p:extLst>
      <p:ext uri="{BB962C8B-B14F-4D97-AF65-F5344CB8AC3E}">
        <p14:creationId xmlns:p14="http://schemas.microsoft.com/office/powerpoint/2010/main" val="271361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hyperlink" Target="file:///C:\Users\fantoli\Desktop\groupe%20laon\2024\osi%20coll&#232;ge\prog%20actuel\s&#233;quence%201%20-%20projet%20et%20ideation"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442" y="1489348"/>
            <a:ext cx="8025659" cy="1754326"/>
          </a:xfrm>
          <a:prstGeom prst="rect">
            <a:avLst/>
          </a:prstGeom>
          <a:noFill/>
        </p:spPr>
        <p:txBody>
          <a:bodyPr wrap="none" lIns="91440" tIns="45720" rIns="91440" bIns="45720">
            <a:spAutoFit/>
          </a:bodyPr>
          <a:lstStyle/>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OLYMPIADES DES SCIENCES</a:t>
            </a:r>
          </a:p>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L’ING</a:t>
            </a: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É</a:t>
            </a: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NIEUR</a:t>
            </a:r>
            <a:endPar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ZoneTexte 6"/>
          <p:cNvSpPr txBox="1"/>
          <p:nvPr/>
        </p:nvSpPr>
        <p:spPr>
          <a:xfrm>
            <a:off x="3918205" y="3337140"/>
            <a:ext cx="1316134" cy="523220"/>
          </a:xfrm>
          <a:prstGeom prst="rect">
            <a:avLst/>
          </a:prstGeom>
          <a:noFill/>
        </p:spPr>
        <p:txBody>
          <a:bodyPr wrap="square" rtlCol="0">
            <a:spAutoFit/>
          </a:bodyPr>
          <a:lstStyle/>
          <a:p>
            <a:pPr algn="ctr"/>
            <a:r>
              <a:rPr lang="fr-FR" sz="2800" b="1" dirty="0" smtClean="0"/>
              <a:t>Collège</a:t>
            </a:r>
            <a:endParaRPr lang="fr-FR" sz="2800" b="1"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849388"/>
            <a:ext cx="2778645" cy="2778645"/>
          </a:xfrm>
          <a:prstGeom prst="rect">
            <a:avLst/>
          </a:prstGeom>
        </p:spPr>
      </p:pic>
    </p:spTree>
    <p:extLst>
      <p:ext uri="{BB962C8B-B14F-4D97-AF65-F5344CB8AC3E}">
        <p14:creationId xmlns:p14="http://schemas.microsoft.com/office/powerpoint/2010/main" val="2005100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1397" y="1669946"/>
            <a:ext cx="6706011" cy="212365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Comment alerter le personnel lorsqu’un patient chute ?</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14825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666875"/>
            <a:ext cx="85629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8520" y="-35370"/>
            <a:ext cx="936104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planning du projet</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56066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520" y="-35370"/>
            <a:ext cx="936104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l’équipe</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4097303880"/>
              </p:ext>
            </p:extLst>
          </p:nvPr>
        </p:nvGraphicFramePr>
        <p:xfrm>
          <a:off x="1524000" y="1345332"/>
          <a:ext cx="6096000" cy="74168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fr-FR" dirty="0" err="1" smtClean="0"/>
                        <a:t>Rayane</a:t>
                      </a:r>
                      <a:r>
                        <a:rPr lang="fr-FR" dirty="0" smtClean="0"/>
                        <a:t> A</a:t>
                      </a:r>
                      <a:endParaRPr lang="fr-FR" dirty="0"/>
                    </a:p>
                  </a:txBody>
                  <a:tcPr/>
                </a:tc>
                <a:tc>
                  <a:txBody>
                    <a:bodyPr/>
                    <a:lstStyle/>
                    <a:p>
                      <a:pPr algn="ctr"/>
                      <a:r>
                        <a:rPr lang="fr-FR" dirty="0" smtClean="0"/>
                        <a:t>Carly B</a:t>
                      </a:r>
                      <a:endParaRPr lang="fr-FR" dirty="0"/>
                    </a:p>
                  </a:txBody>
                  <a:tcPr/>
                </a:tc>
              </a:tr>
              <a:tr h="370840">
                <a:tc>
                  <a:txBody>
                    <a:bodyPr/>
                    <a:lstStyle/>
                    <a:p>
                      <a:pPr algn="ctr"/>
                      <a:r>
                        <a:rPr lang="fr-FR" dirty="0" smtClean="0"/>
                        <a:t>Noah H</a:t>
                      </a:r>
                      <a:endParaRPr lang="fr-FR" dirty="0"/>
                    </a:p>
                  </a:txBody>
                  <a:tcPr/>
                </a:tc>
                <a:tc>
                  <a:txBody>
                    <a:bodyPr/>
                    <a:lstStyle/>
                    <a:p>
                      <a:pPr algn="ctr"/>
                      <a:r>
                        <a:rPr lang="fr-FR" dirty="0" smtClean="0"/>
                        <a:t>Emma</a:t>
                      </a:r>
                      <a:r>
                        <a:rPr lang="fr-FR" baseline="0" dirty="0" smtClean="0"/>
                        <a:t> B</a:t>
                      </a:r>
                      <a:endParaRPr lang="fr-FR" dirty="0"/>
                    </a:p>
                  </a:txBody>
                  <a:tcPr/>
                </a:tc>
              </a:tr>
            </a:tbl>
          </a:graphicData>
        </a:graphic>
      </p:graphicFrame>
    </p:spTree>
    <p:extLst>
      <p:ext uri="{BB962C8B-B14F-4D97-AF65-F5344CB8AC3E}">
        <p14:creationId xmlns:p14="http://schemas.microsoft.com/office/powerpoint/2010/main" val="100535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1397" y="2160067"/>
            <a:ext cx="6706011"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cahier des charges</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2685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diagramme des cas d’utilisation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Rectangle 1"/>
          <p:cNvSpPr/>
          <p:nvPr/>
        </p:nvSpPr>
        <p:spPr>
          <a:xfrm>
            <a:off x="3052694" y="1040162"/>
            <a:ext cx="3024336" cy="4121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052694" y="1040163"/>
            <a:ext cx="3024336" cy="377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TECH’ALARM</a:t>
            </a:r>
            <a:endParaRPr lang="fr-FR" b="1" dirty="0">
              <a:solidFill>
                <a:schemeClr val="tx1"/>
              </a:solidFill>
            </a:endParaRPr>
          </a:p>
        </p:txBody>
      </p:sp>
      <p:sp>
        <p:nvSpPr>
          <p:cNvPr id="3" name="ZoneTexte 2"/>
          <p:cNvSpPr txBox="1"/>
          <p:nvPr/>
        </p:nvSpPr>
        <p:spPr>
          <a:xfrm>
            <a:off x="827584" y="1044085"/>
            <a:ext cx="1573572" cy="369332"/>
          </a:xfrm>
          <a:prstGeom prst="rect">
            <a:avLst/>
          </a:prstGeom>
          <a:noFill/>
        </p:spPr>
        <p:txBody>
          <a:bodyPr wrap="none" rtlCol="0">
            <a:spAutoFit/>
          </a:bodyPr>
          <a:lstStyle/>
          <a:p>
            <a:r>
              <a:rPr lang="fr-FR" dirty="0" smtClean="0"/>
              <a:t>Acteur humain</a:t>
            </a:r>
            <a:endParaRPr lang="fr-FR" dirty="0"/>
          </a:p>
        </p:txBody>
      </p:sp>
      <p:sp>
        <p:nvSpPr>
          <p:cNvPr id="8" name="ZoneTexte 7"/>
          <p:cNvSpPr txBox="1"/>
          <p:nvPr/>
        </p:nvSpPr>
        <p:spPr>
          <a:xfrm>
            <a:off x="6732240" y="1040163"/>
            <a:ext cx="2009589" cy="369332"/>
          </a:xfrm>
          <a:prstGeom prst="rect">
            <a:avLst/>
          </a:prstGeom>
          <a:noFill/>
        </p:spPr>
        <p:txBody>
          <a:bodyPr wrap="none" rtlCol="0">
            <a:spAutoFit/>
          </a:bodyPr>
          <a:lstStyle/>
          <a:p>
            <a:r>
              <a:rPr lang="fr-FR" dirty="0" smtClean="0"/>
              <a:t>Acteur non-humain</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3201" y="1228751"/>
            <a:ext cx="682337" cy="19495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72" y="3178285"/>
            <a:ext cx="951794" cy="1665639"/>
          </a:xfrm>
          <a:prstGeom prst="rect">
            <a:avLst/>
          </a:prstGeom>
        </p:spPr>
      </p:pic>
      <p:sp>
        <p:nvSpPr>
          <p:cNvPr id="10" name="Ellipse 9"/>
          <p:cNvSpPr/>
          <p:nvPr/>
        </p:nvSpPr>
        <p:spPr>
          <a:xfrm>
            <a:off x="3851920" y="2347105"/>
            <a:ext cx="210359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Alerter le personnel en cas de chute</a:t>
            </a:r>
            <a:endParaRPr lang="fr-FR" dirty="0"/>
          </a:p>
        </p:txBody>
      </p:sp>
      <p:sp>
        <p:nvSpPr>
          <p:cNvPr id="11" name="Ellipse 10"/>
          <p:cNvSpPr/>
          <p:nvPr/>
        </p:nvSpPr>
        <p:spPr>
          <a:xfrm>
            <a:off x="3203848" y="1561356"/>
            <a:ext cx="158417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Détecter la chute</a:t>
            </a:r>
            <a:endParaRPr lang="fr-FR" dirty="0">
              <a:solidFill>
                <a:schemeClr val="tx1"/>
              </a:solidFill>
            </a:endParaRPr>
          </a:p>
        </p:txBody>
      </p:sp>
      <p:sp>
        <p:nvSpPr>
          <p:cNvPr id="13" name="Ellipse 12"/>
          <p:cNvSpPr/>
          <p:nvPr/>
        </p:nvSpPr>
        <p:spPr>
          <a:xfrm>
            <a:off x="3203848" y="3433564"/>
            <a:ext cx="158417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Avertir</a:t>
            </a:r>
            <a:endParaRPr lang="fr-FR" dirty="0">
              <a:solidFill>
                <a:schemeClr val="tx1"/>
              </a:solidFill>
            </a:endParaRPr>
          </a:p>
        </p:txBody>
      </p:sp>
      <p:sp>
        <p:nvSpPr>
          <p:cNvPr id="14" name="Ellipse 13"/>
          <p:cNvSpPr/>
          <p:nvPr/>
        </p:nvSpPr>
        <p:spPr>
          <a:xfrm>
            <a:off x="3203848" y="4369668"/>
            <a:ext cx="169986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Alimenter en énergie</a:t>
            </a:r>
            <a:endParaRPr lang="fr-FR" dirty="0">
              <a:solidFill>
                <a:schemeClr val="tx1"/>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222" y="1561356"/>
            <a:ext cx="1371623" cy="1371623"/>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069" y="3922048"/>
            <a:ext cx="1811929" cy="905964"/>
          </a:xfrm>
          <a:prstGeom prst="rect">
            <a:avLst/>
          </a:prstGeom>
        </p:spPr>
      </p:pic>
      <p:cxnSp>
        <p:nvCxnSpPr>
          <p:cNvPr id="19" name="Connecteur droit avec flèche 18"/>
          <p:cNvCxnSpPr>
            <a:stCxn id="5" idx="3"/>
            <a:endCxn id="11" idx="2"/>
          </p:cNvCxnSpPr>
          <p:nvPr/>
        </p:nvCxnSpPr>
        <p:spPr>
          <a:xfrm flipV="1">
            <a:off x="1955538" y="1921396"/>
            <a:ext cx="1248310" cy="282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3" idx="2"/>
          </p:cNvCxnSpPr>
          <p:nvPr/>
        </p:nvCxnSpPr>
        <p:spPr>
          <a:xfrm flipH="1">
            <a:off x="2090266" y="3793604"/>
            <a:ext cx="111358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9" idx="3"/>
            <a:endCxn id="14" idx="2"/>
          </p:cNvCxnSpPr>
          <p:nvPr/>
        </p:nvCxnSpPr>
        <p:spPr>
          <a:xfrm>
            <a:off x="2090266" y="4011105"/>
            <a:ext cx="1113582" cy="718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11" idx="4"/>
            <a:endCxn id="10" idx="1"/>
          </p:cNvCxnSpPr>
          <p:nvPr/>
        </p:nvCxnSpPr>
        <p:spPr>
          <a:xfrm>
            <a:off x="3995936" y="2281436"/>
            <a:ext cx="164048" cy="2027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0" idx="3"/>
            <a:endCxn id="13" idx="0"/>
          </p:cNvCxnSpPr>
          <p:nvPr/>
        </p:nvCxnSpPr>
        <p:spPr>
          <a:xfrm flipH="1">
            <a:off x="3995936" y="3146120"/>
            <a:ext cx="164048" cy="2874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2" idx="1"/>
            <a:endCxn id="10" idx="6"/>
          </p:cNvCxnSpPr>
          <p:nvPr/>
        </p:nvCxnSpPr>
        <p:spPr>
          <a:xfrm flipH="1">
            <a:off x="5955512" y="2247168"/>
            <a:ext cx="1095710" cy="5679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5" name="Connecteur droit avec flèche 1024"/>
          <p:cNvCxnSpPr>
            <a:stCxn id="14" idx="6"/>
            <a:endCxn id="15" idx="1"/>
          </p:cNvCxnSpPr>
          <p:nvPr/>
        </p:nvCxnSpPr>
        <p:spPr>
          <a:xfrm flipV="1">
            <a:off x="4903716" y="4375030"/>
            <a:ext cx="1927353" cy="3546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5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diagramme des exigences</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3265149" y="1273324"/>
            <a:ext cx="259942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Tech’Alarme</a:t>
            </a:r>
            <a:endParaRPr lang="fr-FR" dirty="0" smtClean="0">
              <a:solidFill>
                <a:schemeClr val="tx1"/>
              </a:solidFill>
            </a:endParaRPr>
          </a:p>
        </p:txBody>
      </p:sp>
      <p:sp>
        <p:nvSpPr>
          <p:cNvPr id="5" name="Rectangle 4"/>
          <p:cNvSpPr/>
          <p:nvPr/>
        </p:nvSpPr>
        <p:spPr>
          <a:xfrm>
            <a:off x="3267819" y="1630803"/>
            <a:ext cx="2599426" cy="638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Alerter le personnel en cas de chute</a:t>
            </a:r>
          </a:p>
        </p:txBody>
      </p:sp>
      <p:sp>
        <p:nvSpPr>
          <p:cNvPr id="7" name="Rectangle 6"/>
          <p:cNvSpPr/>
          <p:nvPr/>
        </p:nvSpPr>
        <p:spPr>
          <a:xfrm>
            <a:off x="107504" y="3508133"/>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Patient</a:t>
            </a:r>
          </a:p>
        </p:txBody>
      </p:sp>
      <p:sp>
        <p:nvSpPr>
          <p:cNvPr id="8" name="Rectangle 7"/>
          <p:cNvSpPr/>
          <p:nvPr/>
        </p:nvSpPr>
        <p:spPr>
          <a:xfrm>
            <a:off x="110174" y="3865612"/>
            <a:ext cx="1725522" cy="936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Être facile à porter</a:t>
            </a:r>
            <a:endParaRPr lang="fr-FR" dirty="0">
              <a:solidFill>
                <a:schemeClr val="tx1"/>
              </a:solidFill>
            </a:endParaRPr>
          </a:p>
        </p:txBody>
      </p:sp>
      <p:sp>
        <p:nvSpPr>
          <p:cNvPr id="9" name="Rectangle 8"/>
          <p:cNvSpPr/>
          <p:nvPr/>
        </p:nvSpPr>
        <p:spPr>
          <a:xfrm>
            <a:off x="1907704" y="3508133"/>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Infirmier</a:t>
            </a:r>
          </a:p>
        </p:txBody>
      </p:sp>
      <p:sp>
        <p:nvSpPr>
          <p:cNvPr id="10" name="Rectangle 9"/>
          <p:cNvSpPr/>
          <p:nvPr/>
        </p:nvSpPr>
        <p:spPr>
          <a:xfrm>
            <a:off x="1910374" y="3865611"/>
            <a:ext cx="1725522" cy="936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Alerter dans les 2s</a:t>
            </a:r>
            <a:endParaRPr lang="fr-FR" dirty="0">
              <a:solidFill>
                <a:schemeClr val="tx1"/>
              </a:solidFill>
            </a:endParaRPr>
          </a:p>
        </p:txBody>
      </p:sp>
      <p:sp>
        <p:nvSpPr>
          <p:cNvPr id="11" name="Rectangle 10"/>
          <p:cNvSpPr/>
          <p:nvPr/>
        </p:nvSpPr>
        <p:spPr>
          <a:xfrm>
            <a:off x="3707904" y="3510694"/>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Infirmier</a:t>
            </a:r>
          </a:p>
        </p:txBody>
      </p:sp>
      <p:sp>
        <p:nvSpPr>
          <p:cNvPr id="12" name="Rectangle 11"/>
          <p:cNvSpPr/>
          <p:nvPr/>
        </p:nvSpPr>
        <p:spPr>
          <a:xfrm>
            <a:off x="3707904" y="3868172"/>
            <a:ext cx="1728192" cy="933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Être installé en moins de 1 min</a:t>
            </a:r>
            <a:endParaRPr lang="fr-FR" dirty="0">
              <a:solidFill>
                <a:schemeClr val="tx1"/>
              </a:solidFill>
            </a:endParaRPr>
          </a:p>
        </p:txBody>
      </p:sp>
      <p:sp>
        <p:nvSpPr>
          <p:cNvPr id="13" name="Rectangle 12"/>
          <p:cNvSpPr/>
          <p:nvPr/>
        </p:nvSpPr>
        <p:spPr>
          <a:xfrm>
            <a:off x="5508104" y="3510694"/>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Bâtiment</a:t>
            </a:r>
          </a:p>
        </p:txBody>
      </p:sp>
      <p:sp>
        <p:nvSpPr>
          <p:cNvPr id="14" name="Rectangle 13"/>
          <p:cNvSpPr/>
          <p:nvPr/>
        </p:nvSpPr>
        <p:spPr>
          <a:xfrm>
            <a:off x="5510774" y="3868172"/>
            <a:ext cx="1725522" cy="933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Donner l’alerte dans tout le bâtiment</a:t>
            </a:r>
            <a:endParaRPr lang="fr-FR" dirty="0">
              <a:solidFill>
                <a:schemeClr val="tx1"/>
              </a:solidFill>
            </a:endParaRPr>
          </a:p>
        </p:txBody>
      </p:sp>
      <p:sp>
        <p:nvSpPr>
          <p:cNvPr id="15" name="Rectangle 14"/>
          <p:cNvSpPr/>
          <p:nvPr/>
        </p:nvSpPr>
        <p:spPr>
          <a:xfrm>
            <a:off x="7308304" y="3508133"/>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Énergie</a:t>
            </a:r>
          </a:p>
        </p:txBody>
      </p:sp>
      <p:sp>
        <p:nvSpPr>
          <p:cNvPr id="16" name="Rectangle 15"/>
          <p:cNvSpPr/>
          <p:nvPr/>
        </p:nvSpPr>
        <p:spPr>
          <a:xfrm>
            <a:off x="7310974" y="3865612"/>
            <a:ext cx="1725522"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Avoir une autonomie d’une journée</a:t>
            </a:r>
            <a:endParaRPr lang="fr-FR" dirty="0">
              <a:solidFill>
                <a:schemeClr val="tx1"/>
              </a:solidFill>
            </a:endParaRPr>
          </a:p>
        </p:txBody>
      </p:sp>
      <p:cxnSp>
        <p:nvCxnSpPr>
          <p:cNvPr id="17" name="Connecteur droit 16"/>
          <p:cNvCxnSpPr>
            <a:stCxn id="5" idx="2"/>
            <a:endCxn id="11" idx="0"/>
          </p:cNvCxnSpPr>
          <p:nvPr/>
        </p:nvCxnSpPr>
        <p:spPr>
          <a:xfrm>
            <a:off x="4567532" y="2269751"/>
            <a:ext cx="4468" cy="1240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7" idx="0"/>
          </p:cNvCxnSpPr>
          <p:nvPr/>
        </p:nvCxnSpPr>
        <p:spPr>
          <a:xfrm flipH="1">
            <a:off x="971600" y="2269751"/>
            <a:ext cx="2664296" cy="1238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endCxn id="13" idx="0"/>
          </p:cNvCxnSpPr>
          <p:nvPr/>
        </p:nvCxnSpPr>
        <p:spPr>
          <a:xfrm>
            <a:off x="5024732" y="2269751"/>
            <a:ext cx="1347468" cy="1240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15" idx="0"/>
          </p:cNvCxnSpPr>
          <p:nvPr/>
        </p:nvCxnSpPr>
        <p:spPr>
          <a:xfrm>
            <a:off x="5510774" y="2269751"/>
            <a:ext cx="2661626" cy="1238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endCxn id="9" idx="0"/>
          </p:cNvCxnSpPr>
          <p:nvPr/>
        </p:nvCxnSpPr>
        <p:spPr>
          <a:xfrm flipH="1">
            <a:off x="2771800" y="2269751"/>
            <a:ext cx="1368152" cy="12383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8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3094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diagramme simplifie des blocs internes</a:t>
            </a:r>
            <a:endParaRPr lang="fr-FR" sz="3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2280579" y="913284"/>
            <a:ext cx="4896545"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0781" y="1273324"/>
            <a:ext cx="1296144"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Carte de commande</a:t>
            </a:r>
            <a:endParaRPr lang="fr-FR" dirty="0">
              <a:solidFill>
                <a:schemeClr val="tx1"/>
              </a:solidFill>
            </a:endParaRPr>
          </a:p>
        </p:txBody>
      </p:sp>
      <p:sp>
        <p:nvSpPr>
          <p:cNvPr id="7" name="Rectangle 6"/>
          <p:cNvSpPr/>
          <p:nvPr/>
        </p:nvSpPr>
        <p:spPr>
          <a:xfrm>
            <a:off x="2352589" y="1759930"/>
            <a:ext cx="1593453"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Accéléromètre</a:t>
            </a:r>
            <a:endParaRPr lang="fr-FR" dirty="0">
              <a:solidFill>
                <a:schemeClr val="tx1"/>
              </a:solidFill>
            </a:endParaRPr>
          </a:p>
        </p:txBody>
      </p:sp>
      <p:cxnSp>
        <p:nvCxnSpPr>
          <p:cNvPr id="9" name="Connecteur droit avec flèche 8"/>
          <p:cNvCxnSpPr>
            <a:endCxn id="7" idx="1"/>
          </p:cNvCxnSpPr>
          <p:nvPr/>
        </p:nvCxnSpPr>
        <p:spPr>
          <a:xfrm>
            <a:off x="1939096" y="2011958"/>
            <a:ext cx="41349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3"/>
          </p:cNvCxnSpPr>
          <p:nvPr/>
        </p:nvCxnSpPr>
        <p:spPr>
          <a:xfrm>
            <a:off x="3946042" y="2011958"/>
            <a:ext cx="13473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664957" y="1759930"/>
            <a:ext cx="131469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Message alerte</a:t>
            </a:r>
            <a:endParaRPr lang="fr-FR" dirty="0">
              <a:solidFill>
                <a:schemeClr val="tx1"/>
              </a:solidFill>
            </a:endParaRPr>
          </a:p>
        </p:txBody>
      </p:sp>
      <p:cxnSp>
        <p:nvCxnSpPr>
          <p:cNvPr id="26" name="Connecteur droit avec flèche 25"/>
          <p:cNvCxnSpPr>
            <a:stCxn id="21" idx="3"/>
          </p:cNvCxnSpPr>
          <p:nvPr/>
        </p:nvCxnSpPr>
        <p:spPr>
          <a:xfrm>
            <a:off x="6979656" y="2011958"/>
            <a:ext cx="4855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99" y="991549"/>
            <a:ext cx="2915454" cy="2040818"/>
          </a:xfrm>
          <a:prstGeom prst="rect">
            <a:avLst/>
          </a:prstGeom>
        </p:spPr>
      </p:pic>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63" y="3175672"/>
            <a:ext cx="1811929" cy="905964"/>
          </a:xfrm>
          <a:prstGeom prst="rect">
            <a:avLst/>
          </a:prstGeom>
        </p:spPr>
      </p:pic>
      <p:sp>
        <p:nvSpPr>
          <p:cNvPr id="27" name="Rectangle 26"/>
          <p:cNvSpPr/>
          <p:nvPr/>
        </p:nvSpPr>
        <p:spPr>
          <a:xfrm>
            <a:off x="2491965" y="3376626"/>
            <a:ext cx="131469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Ruban de LED</a:t>
            </a:r>
            <a:endParaRPr lang="fr-FR" dirty="0">
              <a:solidFill>
                <a:schemeClr val="tx1"/>
              </a:solidFill>
            </a:endParaRPr>
          </a:p>
        </p:txBody>
      </p:sp>
      <p:cxnSp>
        <p:nvCxnSpPr>
          <p:cNvPr id="19" name="Connecteur droit avec flèche 18"/>
          <p:cNvCxnSpPr>
            <a:stCxn id="25" idx="3"/>
            <a:endCxn id="27" idx="1"/>
          </p:cNvCxnSpPr>
          <p:nvPr/>
        </p:nvCxnSpPr>
        <p:spPr>
          <a:xfrm>
            <a:off x="2123992" y="3628654"/>
            <a:ext cx="36797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p:cNvCxnSpPr>
          <p:nvPr/>
        </p:nvCxnSpPr>
        <p:spPr>
          <a:xfrm>
            <a:off x="3806664" y="3628654"/>
            <a:ext cx="27411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080781" y="4369668"/>
            <a:ext cx="131469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Signal radio</a:t>
            </a:r>
            <a:endParaRPr lang="fr-FR" dirty="0">
              <a:solidFill>
                <a:schemeClr val="tx1"/>
              </a:solidFill>
            </a:endParaRPr>
          </a:p>
        </p:txBody>
      </p:sp>
      <p:sp>
        <p:nvSpPr>
          <p:cNvPr id="37" name="Rectangle 36"/>
          <p:cNvSpPr/>
          <p:nvPr/>
        </p:nvSpPr>
        <p:spPr>
          <a:xfrm>
            <a:off x="5664957" y="3120964"/>
            <a:ext cx="1314699" cy="600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Carte réception</a:t>
            </a:r>
            <a:endParaRPr lang="fr-FR" dirty="0">
              <a:solidFill>
                <a:schemeClr val="tx1"/>
              </a:solidFill>
            </a:endParaRPr>
          </a:p>
        </p:txBody>
      </p:sp>
      <p:cxnSp>
        <p:nvCxnSpPr>
          <p:cNvPr id="38" name="Connecteur droit avec flèche 37"/>
          <p:cNvCxnSpPr>
            <a:stCxn id="37" idx="0"/>
            <a:endCxn id="21" idx="2"/>
          </p:cNvCxnSpPr>
          <p:nvPr/>
        </p:nvCxnSpPr>
        <p:spPr>
          <a:xfrm flipV="1">
            <a:off x="6322307" y="2263986"/>
            <a:ext cx="0" cy="8569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5" idx="2"/>
            <a:endCxn id="34" idx="0"/>
          </p:cNvCxnSpPr>
          <p:nvPr/>
        </p:nvCxnSpPr>
        <p:spPr>
          <a:xfrm>
            <a:off x="4728853" y="4081636"/>
            <a:ext cx="9278"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3" name="Connecteur en angle 1032"/>
          <p:cNvCxnSpPr>
            <a:stCxn id="34" idx="3"/>
            <a:endCxn id="37" idx="2"/>
          </p:cNvCxnSpPr>
          <p:nvPr/>
        </p:nvCxnSpPr>
        <p:spPr>
          <a:xfrm flipV="1">
            <a:off x="5395480" y="3721595"/>
            <a:ext cx="926827" cy="90010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6" name="Imag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638" y="1179138"/>
            <a:ext cx="951794" cy="1665639"/>
          </a:xfrm>
          <a:prstGeom prst="rect">
            <a:avLst/>
          </a:prstGeom>
        </p:spPr>
      </p:pic>
    </p:spTree>
    <p:extLst>
      <p:ext uri="{BB962C8B-B14F-4D97-AF65-F5344CB8AC3E}">
        <p14:creationId xmlns:p14="http://schemas.microsoft.com/office/powerpoint/2010/main" val="407674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partie électronique</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7300"/>
            <a:ext cx="3241606" cy="3241606"/>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057300"/>
            <a:ext cx="3241606" cy="3241606"/>
          </a:xfrm>
          <a:prstGeom prst="rect">
            <a:avLst/>
          </a:prstGeom>
        </p:spPr>
      </p:pic>
      <p:sp>
        <p:nvSpPr>
          <p:cNvPr id="8" name="ZoneTexte 7"/>
          <p:cNvSpPr txBox="1"/>
          <p:nvPr/>
        </p:nvSpPr>
        <p:spPr>
          <a:xfrm>
            <a:off x="1602323" y="4441676"/>
            <a:ext cx="1836144" cy="584775"/>
          </a:xfrm>
          <a:prstGeom prst="rect">
            <a:avLst/>
          </a:prstGeom>
          <a:noFill/>
        </p:spPr>
        <p:txBody>
          <a:bodyPr wrap="none" rtlCol="0">
            <a:spAutoFit/>
          </a:bodyPr>
          <a:lstStyle/>
          <a:p>
            <a:pPr algn="ctr"/>
            <a:r>
              <a:rPr lang="fr-FR" sz="3200" dirty="0" smtClean="0"/>
              <a:t>Émetteur </a:t>
            </a:r>
            <a:endParaRPr lang="fr-FR" sz="3200" dirty="0"/>
          </a:p>
        </p:txBody>
      </p:sp>
      <p:sp>
        <p:nvSpPr>
          <p:cNvPr id="13" name="ZoneTexte 12"/>
          <p:cNvSpPr txBox="1"/>
          <p:nvPr/>
        </p:nvSpPr>
        <p:spPr>
          <a:xfrm>
            <a:off x="5679242" y="4441675"/>
            <a:ext cx="1891223" cy="584775"/>
          </a:xfrm>
          <a:prstGeom prst="rect">
            <a:avLst/>
          </a:prstGeom>
          <a:noFill/>
        </p:spPr>
        <p:txBody>
          <a:bodyPr wrap="none" rtlCol="0">
            <a:spAutoFit/>
          </a:bodyPr>
          <a:lstStyle/>
          <a:p>
            <a:pPr algn="ctr"/>
            <a:r>
              <a:rPr lang="fr-FR" sz="3200" dirty="0" smtClean="0"/>
              <a:t>Récepteur</a:t>
            </a:r>
            <a:endParaRPr lang="fr-FR" sz="3200" dirty="0"/>
          </a:p>
        </p:txBody>
      </p:sp>
    </p:spTree>
    <p:extLst>
      <p:ext uri="{BB962C8B-B14F-4D97-AF65-F5344CB8AC3E}">
        <p14:creationId xmlns:p14="http://schemas.microsoft.com/office/powerpoint/2010/main" val="247445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7904" y="-13797"/>
            <a:ext cx="5436095"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programme</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ZoneTexte 8"/>
          <p:cNvSpPr txBox="1"/>
          <p:nvPr/>
        </p:nvSpPr>
        <p:spPr>
          <a:xfrm>
            <a:off x="4095374" y="769268"/>
            <a:ext cx="1799788" cy="369332"/>
          </a:xfrm>
          <a:prstGeom prst="rect">
            <a:avLst/>
          </a:prstGeom>
          <a:noFill/>
        </p:spPr>
        <p:txBody>
          <a:bodyPr wrap="none" rtlCol="0">
            <a:spAutoFit/>
          </a:bodyPr>
          <a:lstStyle/>
          <a:p>
            <a:r>
              <a:rPr lang="fr-FR" dirty="0" smtClean="0"/>
              <a:t>Détecter la chute</a:t>
            </a:r>
            <a:endParaRPr lang="fr-FR" dirty="0"/>
          </a:p>
        </p:txBody>
      </p:sp>
      <p:sp>
        <p:nvSpPr>
          <p:cNvPr id="10" name="Demi-tour 9"/>
          <p:cNvSpPr/>
          <p:nvPr/>
        </p:nvSpPr>
        <p:spPr>
          <a:xfrm rot="5400000">
            <a:off x="3482848" y="976260"/>
            <a:ext cx="2394328" cy="3096344"/>
          </a:xfrm>
          <a:prstGeom prst="uturnArrow">
            <a:avLst>
              <a:gd name="adj1" fmla="val 5016"/>
              <a:gd name="adj2" fmla="val 5086"/>
              <a:gd name="adj3" fmla="val 25434"/>
              <a:gd name="adj4" fmla="val 38754"/>
              <a:gd name="adj5" fmla="val 75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6228184" y="1945203"/>
            <a:ext cx="1728192" cy="1200329"/>
          </a:xfrm>
          <a:prstGeom prst="rect">
            <a:avLst/>
          </a:prstGeom>
          <a:noFill/>
        </p:spPr>
        <p:txBody>
          <a:bodyPr wrap="square" rtlCol="0">
            <a:spAutoFit/>
          </a:bodyPr>
          <a:lstStyle/>
          <a:p>
            <a:r>
              <a:rPr lang="fr-FR" dirty="0" smtClean="0"/>
              <a:t>Envoyer le numéro du patient par ondes radio</a:t>
            </a:r>
            <a:endParaRPr lang="fr-FR" dirty="0"/>
          </a:p>
        </p:txBody>
      </p:sp>
      <p:sp>
        <p:nvSpPr>
          <p:cNvPr id="12" name="ZoneTexte 11"/>
          <p:cNvSpPr txBox="1"/>
          <p:nvPr/>
        </p:nvSpPr>
        <p:spPr>
          <a:xfrm>
            <a:off x="5027432" y="3782755"/>
            <a:ext cx="801823" cy="369332"/>
          </a:xfrm>
          <a:prstGeom prst="rect">
            <a:avLst/>
          </a:prstGeom>
          <a:noFill/>
        </p:spPr>
        <p:txBody>
          <a:bodyPr wrap="none" rtlCol="0">
            <a:spAutoFit/>
          </a:bodyPr>
          <a:lstStyle/>
          <a:p>
            <a:r>
              <a:rPr lang="fr-FR" dirty="0" smtClean="0"/>
              <a:t>Bipper</a:t>
            </a:r>
          </a:p>
        </p:txBody>
      </p:sp>
      <p:sp>
        <p:nvSpPr>
          <p:cNvPr id="13" name="ZoneTexte 12"/>
          <p:cNvSpPr txBox="1"/>
          <p:nvPr/>
        </p:nvSpPr>
        <p:spPr>
          <a:xfrm>
            <a:off x="2474003" y="4144352"/>
            <a:ext cx="2962093" cy="369332"/>
          </a:xfrm>
          <a:prstGeom prst="rect">
            <a:avLst/>
          </a:prstGeom>
          <a:noFill/>
        </p:spPr>
        <p:txBody>
          <a:bodyPr wrap="none" rtlCol="0">
            <a:spAutoFit/>
          </a:bodyPr>
          <a:lstStyle/>
          <a:p>
            <a:r>
              <a:rPr lang="fr-FR" dirty="0" smtClean="0"/>
              <a:t>Afficher le numéro du patient</a:t>
            </a:r>
            <a:endParaRPr lang="fr-FR" dirty="0"/>
          </a:p>
        </p:txBody>
      </p:sp>
      <p:sp>
        <p:nvSpPr>
          <p:cNvPr id="14" name="ZoneTexte 13"/>
          <p:cNvSpPr txBox="1"/>
          <p:nvPr/>
        </p:nvSpPr>
        <p:spPr>
          <a:xfrm>
            <a:off x="3036534" y="4513684"/>
            <a:ext cx="4907818" cy="369332"/>
          </a:xfrm>
          <a:prstGeom prst="rect">
            <a:avLst/>
          </a:prstGeom>
          <a:noFill/>
        </p:spPr>
        <p:txBody>
          <a:bodyPr wrap="none" rtlCol="0">
            <a:spAutoFit/>
          </a:bodyPr>
          <a:lstStyle/>
          <a:p>
            <a:r>
              <a:rPr lang="fr-FR" dirty="0" smtClean="0"/>
              <a:t>Renvoyer le signal vers la prochaine carte infirmier</a:t>
            </a:r>
            <a:endParaRPr lang="fr-FR" dirty="0"/>
          </a:p>
        </p:txBody>
      </p:sp>
      <p:sp>
        <p:nvSpPr>
          <p:cNvPr id="15" name="Ellipse 14"/>
          <p:cNvSpPr/>
          <p:nvPr/>
        </p:nvSpPr>
        <p:spPr>
          <a:xfrm>
            <a:off x="5895162" y="789593"/>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16" name="Ellipse 15"/>
          <p:cNvSpPr/>
          <p:nvPr/>
        </p:nvSpPr>
        <p:spPr>
          <a:xfrm>
            <a:off x="5428343" y="4164677"/>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sp>
        <p:nvSpPr>
          <p:cNvPr id="17" name="Ellipse 16"/>
          <p:cNvSpPr/>
          <p:nvPr/>
        </p:nvSpPr>
        <p:spPr>
          <a:xfrm>
            <a:off x="5829255" y="3803080"/>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18" name="Ellipse 17"/>
          <p:cNvSpPr/>
          <p:nvPr/>
        </p:nvSpPr>
        <p:spPr>
          <a:xfrm>
            <a:off x="7452320" y="2360091"/>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19" name="Ellipse 18"/>
          <p:cNvSpPr/>
          <p:nvPr/>
        </p:nvSpPr>
        <p:spPr>
          <a:xfrm>
            <a:off x="7867073" y="4534009"/>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5</a:t>
            </a:r>
            <a:endParaRPr lang="fr-FR" b="1" dirty="0"/>
          </a:p>
        </p:txBody>
      </p:sp>
      <p:sp>
        <p:nvSpPr>
          <p:cNvPr id="20" name="ZoneTexte 19"/>
          <p:cNvSpPr txBox="1"/>
          <p:nvPr/>
        </p:nvSpPr>
        <p:spPr>
          <a:xfrm>
            <a:off x="1574109" y="265212"/>
            <a:ext cx="1435971" cy="369332"/>
          </a:xfrm>
          <a:prstGeom prst="rect">
            <a:avLst/>
          </a:prstGeom>
          <a:noFill/>
        </p:spPr>
        <p:txBody>
          <a:bodyPr wrap="none" rtlCol="0">
            <a:spAutoFit/>
          </a:bodyPr>
          <a:lstStyle/>
          <a:p>
            <a:r>
              <a:rPr lang="fr-FR" b="1" i="1" dirty="0" smtClean="0"/>
              <a:t>Carte patient</a:t>
            </a:r>
            <a:endParaRPr lang="fr-FR" b="1" i="1" dirty="0"/>
          </a:p>
        </p:txBody>
      </p:sp>
      <p:sp>
        <p:nvSpPr>
          <p:cNvPr id="21" name="ZoneTexte 20"/>
          <p:cNvSpPr txBox="1"/>
          <p:nvPr/>
        </p:nvSpPr>
        <p:spPr>
          <a:xfrm>
            <a:off x="1574108" y="2960866"/>
            <a:ext cx="1580433" cy="369332"/>
          </a:xfrm>
          <a:prstGeom prst="rect">
            <a:avLst/>
          </a:prstGeom>
          <a:noFill/>
        </p:spPr>
        <p:txBody>
          <a:bodyPr wrap="none" rtlCol="0">
            <a:spAutoFit/>
          </a:bodyPr>
          <a:lstStyle/>
          <a:p>
            <a:r>
              <a:rPr lang="fr-FR" b="1" i="1" dirty="0" smtClean="0"/>
              <a:t>Carte infirmier</a:t>
            </a:r>
            <a:endParaRPr lang="fr-FR" b="1" i="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16" y="-56649"/>
            <a:ext cx="5715798" cy="2857899"/>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0" y="2735727"/>
            <a:ext cx="5239481" cy="2857899"/>
          </a:xfrm>
          <a:prstGeom prst="rect">
            <a:avLst/>
          </a:prstGeom>
        </p:spPr>
      </p:pic>
    </p:spTree>
    <p:extLst>
      <p:ext uri="{BB962C8B-B14F-4D97-AF65-F5344CB8AC3E}">
        <p14:creationId xmlns:p14="http://schemas.microsoft.com/office/powerpoint/2010/main" val="332107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1915006"/>
            <a:ext cx="7344815"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Recherche de solutions :</a:t>
            </a:r>
          </a:p>
          <a:p>
            <a:pPr algn="ctr"/>
            <a:r>
              <a:rPr lang="fr-FR"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Mecanique</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26042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8129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 concours</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Diagramme 2"/>
          <p:cNvGraphicFramePr/>
          <p:nvPr>
            <p:extLst>
              <p:ext uri="{D42A27DB-BD31-4B8C-83A1-F6EECF244321}">
                <p14:modId xmlns:p14="http://schemas.microsoft.com/office/powerpoint/2010/main" val="3265116710"/>
              </p:ext>
            </p:extLst>
          </p:nvPr>
        </p:nvGraphicFramePr>
        <p:xfrm>
          <a:off x="660922" y="193204"/>
          <a:ext cx="837557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E501A134-2496-460D-B90D-C0C17B3C2712}"/>
                                            </p:graphicEl>
                                          </p:spTgt>
                                        </p:tgtEl>
                                        <p:attrNameLst>
                                          <p:attrName>style.visibility</p:attrName>
                                        </p:attrNameLst>
                                      </p:cBhvr>
                                      <p:to>
                                        <p:strVal val="visible"/>
                                      </p:to>
                                    </p:set>
                                    <p:animEffect transition="in" filter="fade">
                                      <p:cBhvr>
                                        <p:cTn id="7" dur="500"/>
                                        <p:tgtEl>
                                          <p:spTgt spid="3">
                                            <p:graphicEl>
                                              <a:dgm id="{E501A134-2496-460D-B90D-C0C17B3C27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C3539EC-AF28-4631-98F3-E195EC335F65}"/>
                                            </p:graphicEl>
                                          </p:spTgt>
                                        </p:tgtEl>
                                        <p:attrNameLst>
                                          <p:attrName>style.visibility</p:attrName>
                                        </p:attrNameLst>
                                      </p:cBhvr>
                                      <p:to>
                                        <p:strVal val="visible"/>
                                      </p:to>
                                    </p:set>
                                    <p:animEffect transition="in" filter="fade">
                                      <p:cBhvr>
                                        <p:cTn id="12" dur="500"/>
                                        <p:tgtEl>
                                          <p:spTgt spid="3">
                                            <p:graphicEl>
                                              <a:dgm id="{8C3539EC-AF28-4631-98F3-E195EC335F6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6337CA38-BC81-4853-8F9E-4E6678260A55}"/>
                                            </p:graphicEl>
                                          </p:spTgt>
                                        </p:tgtEl>
                                        <p:attrNameLst>
                                          <p:attrName>style.visibility</p:attrName>
                                        </p:attrNameLst>
                                      </p:cBhvr>
                                      <p:to>
                                        <p:strVal val="visible"/>
                                      </p:to>
                                    </p:set>
                                    <p:animEffect transition="in" filter="fade">
                                      <p:cBhvr>
                                        <p:cTn id="17" dur="500"/>
                                        <p:tgtEl>
                                          <p:spTgt spid="3">
                                            <p:graphicEl>
                                              <a:dgm id="{6337CA38-BC81-4853-8F9E-4E6678260A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D9CEB7D7-B47F-4114-A111-780C57003094}"/>
                                            </p:graphicEl>
                                          </p:spTgt>
                                        </p:tgtEl>
                                        <p:attrNameLst>
                                          <p:attrName>style.visibility</p:attrName>
                                        </p:attrNameLst>
                                      </p:cBhvr>
                                      <p:to>
                                        <p:strVal val="visible"/>
                                      </p:to>
                                    </p:set>
                                    <p:animEffect transition="in" filter="fade">
                                      <p:cBhvr>
                                        <p:cTn id="22" dur="500"/>
                                        <p:tgtEl>
                                          <p:spTgt spid="3">
                                            <p:graphicEl>
                                              <a:dgm id="{D9CEB7D7-B47F-4114-A111-780C570030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2097226B-B9D9-4DEC-90A8-7489C67CC549}"/>
                                            </p:graphicEl>
                                          </p:spTgt>
                                        </p:tgtEl>
                                        <p:attrNameLst>
                                          <p:attrName>style.visibility</p:attrName>
                                        </p:attrNameLst>
                                      </p:cBhvr>
                                      <p:to>
                                        <p:strVal val="visible"/>
                                      </p:to>
                                    </p:set>
                                    <p:animEffect transition="in" filter="fade">
                                      <p:cBhvr>
                                        <p:cTn id="27" dur="500"/>
                                        <p:tgtEl>
                                          <p:spTgt spid="3">
                                            <p:graphicEl>
                                              <a:dgm id="{2097226B-B9D9-4DEC-90A8-7489C67CC54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B35AB5AD-F626-46E5-873E-4929BDE10C08}"/>
                                            </p:graphicEl>
                                          </p:spTgt>
                                        </p:tgtEl>
                                        <p:attrNameLst>
                                          <p:attrName>style.visibility</p:attrName>
                                        </p:attrNameLst>
                                      </p:cBhvr>
                                      <p:to>
                                        <p:strVal val="visible"/>
                                      </p:to>
                                    </p:set>
                                    <p:animEffect transition="in" filter="fade">
                                      <p:cBhvr>
                                        <p:cTn id="32" dur="500"/>
                                        <p:tgtEl>
                                          <p:spTgt spid="3">
                                            <p:graphicEl>
                                              <a:dgm id="{B35AB5AD-F626-46E5-873E-4929BDE10C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D68683E1-9251-4E7B-ABAA-EB92AD22FD50}"/>
                                            </p:graphicEl>
                                          </p:spTgt>
                                        </p:tgtEl>
                                        <p:attrNameLst>
                                          <p:attrName>style.visibility</p:attrName>
                                        </p:attrNameLst>
                                      </p:cBhvr>
                                      <p:to>
                                        <p:strVal val="visible"/>
                                      </p:to>
                                    </p:set>
                                    <p:animEffect transition="in" filter="fade">
                                      <p:cBhvr>
                                        <p:cTn id="37" dur="500"/>
                                        <p:tgtEl>
                                          <p:spTgt spid="3">
                                            <p:graphicEl>
                                              <a:dgm id="{D68683E1-9251-4E7B-ABAA-EB92AD22FD5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66FA3FD9-4BFE-466C-B87C-DBE29D8DD379}"/>
                                            </p:graphicEl>
                                          </p:spTgt>
                                        </p:tgtEl>
                                        <p:attrNameLst>
                                          <p:attrName>style.visibility</p:attrName>
                                        </p:attrNameLst>
                                      </p:cBhvr>
                                      <p:to>
                                        <p:strVal val="visible"/>
                                      </p:to>
                                    </p:set>
                                    <p:animEffect transition="in" filter="fade">
                                      <p:cBhvr>
                                        <p:cTn id="42" dur="500"/>
                                        <p:tgtEl>
                                          <p:spTgt spid="3">
                                            <p:graphicEl>
                                              <a:dgm id="{66FA3FD9-4BFE-466C-B87C-DBE29D8DD3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87" y="-13797"/>
            <a:ext cx="4579136"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boîtier</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05" y="1057300"/>
            <a:ext cx="3893751" cy="3893751"/>
          </a:xfrm>
          <a:prstGeom prst="rect">
            <a:avLst/>
          </a:prstGeom>
        </p:spPr>
      </p:pic>
      <p:sp>
        <p:nvSpPr>
          <p:cNvPr id="7" name="Rectangle 6"/>
          <p:cNvSpPr/>
          <p:nvPr/>
        </p:nvSpPr>
        <p:spPr>
          <a:xfrm>
            <a:off x="4356406" y="-15941"/>
            <a:ext cx="4579136"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Support de bureau</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451" y="1071323"/>
            <a:ext cx="4781045" cy="3677727"/>
          </a:xfrm>
          <a:prstGeom prst="rect">
            <a:avLst/>
          </a:prstGeom>
        </p:spPr>
      </p:pic>
    </p:spTree>
    <p:extLst>
      <p:ext uri="{BB962C8B-B14F-4D97-AF65-F5344CB8AC3E}">
        <p14:creationId xmlns:p14="http://schemas.microsoft.com/office/powerpoint/2010/main" val="96298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2209428"/>
            <a:ext cx="734481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Evaluation du projet</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825056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items</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Diagramme 2"/>
          <p:cNvGraphicFramePr/>
          <p:nvPr>
            <p:extLst>
              <p:ext uri="{D42A27DB-BD31-4B8C-83A1-F6EECF244321}">
                <p14:modId xmlns:p14="http://schemas.microsoft.com/office/powerpoint/2010/main" val="282485887"/>
              </p:ext>
            </p:extLst>
          </p:nvPr>
        </p:nvGraphicFramePr>
        <p:xfrm>
          <a:off x="755576" y="193204"/>
          <a:ext cx="80648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6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84CD7FF1-7617-437E-9148-A26B054EC280}"/>
                                            </p:graphicEl>
                                          </p:spTgt>
                                        </p:tgtEl>
                                        <p:attrNameLst>
                                          <p:attrName>style.visibility</p:attrName>
                                        </p:attrNameLst>
                                      </p:cBhvr>
                                      <p:to>
                                        <p:strVal val="visible"/>
                                      </p:to>
                                    </p:set>
                                    <p:animEffect transition="in" filter="fade">
                                      <p:cBhvr>
                                        <p:cTn id="7" dur="500"/>
                                        <p:tgtEl>
                                          <p:spTgt spid="3">
                                            <p:graphicEl>
                                              <a:dgm id="{84CD7FF1-7617-437E-9148-A26B054EC2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F1CE8826-5BE8-4C68-8F57-ED00567C381A}"/>
                                            </p:graphicEl>
                                          </p:spTgt>
                                        </p:tgtEl>
                                        <p:attrNameLst>
                                          <p:attrName>style.visibility</p:attrName>
                                        </p:attrNameLst>
                                      </p:cBhvr>
                                      <p:to>
                                        <p:strVal val="visible"/>
                                      </p:to>
                                    </p:set>
                                    <p:animEffect transition="in" filter="fade">
                                      <p:cBhvr>
                                        <p:cTn id="12" dur="500"/>
                                        <p:tgtEl>
                                          <p:spTgt spid="3">
                                            <p:graphicEl>
                                              <a:dgm id="{F1CE8826-5BE8-4C68-8F57-ED00567C381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0BC1B66-1A28-447D-B3C3-1AA21F6406BF}"/>
                                            </p:graphicEl>
                                          </p:spTgt>
                                        </p:tgtEl>
                                        <p:attrNameLst>
                                          <p:attrName>style.visibility</p:attrName>
                                        </p:attrNameLst>
                                      </p:cBhvr>
                                      <p:to>
                                        <p:strVal val="visible"/>
                                      </p:to>
                                    </p:set>
                                    <p:animEffect transition="in" filter="fade">
                                      <p:cBhvr>
                                        <p:cTn id="17" dur="500"/>
                                        <p:tgtEl>
                                          <p:spTgt spid="3">
                                            <p:graphicEl>
                                              <a:dgm id="{40BC1B66-1A28-447D-B3C3-1AA21F6406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D542FB2F-D099-4015-A0F3-C92D8686F595}"/>
                                            </p:graphicEl>
                                          </p:spTgt>
                                        </p:tgtEl>
                                        <p:attrNameLst>
                                          <p:attrName>style.visibility</p:attrName>
                                        </p:attrNameLst>
                                      </p:cBhvr>
                                      <p:to>
                                        <p:strVal val="visible"/>
                                      </p:to>
                                    </p:set>
                                    <p:animEffect transition="in" filter="fade">
                                      <p:cBhvr>
                                        <p:cTn id="22" dur="500"/>
                                        <p:tgtEl>
                                          <p:spTgt spid="3">
                                            <p:graphicEl>
                                              <a:dgm id="{D542FB2F-D099-4015-A0F3-C92D8686F59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15670B8F-8CAD-42AB-AC33-1E55405278FA}"/>
                                            </p:graphicEl>
                                          </p:spTgt>
                                        </p:tgtEl>
                                        <p:attrNameLst>
                                          <p:attrName>style.visibility</p:attrName>
                                        </p:attrNameLst>
                                      </p:cBhvr>
                                      <p:to>
                                        <p:strVal val="visible"/>
                                      </p:to>
                                    </p:set>
                                    <p:animEffect transition="in" filter="fade">
                                      <p:cBhvr>
                                        <p:cTn id="27" dur="500"/>
                                        <p:tgtEl>
                                          <p:spTgt spid="3">
                                            <p:graphicEl>
                                              <a:dgm id="{15670B8F-8CAD-42AB-AC33-1E55405278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F08B46D7-F092-4F23-8C07-3AB1CE576A37}"/>
                                            </p:graphicEl>
                                          </p:spTgt>
                                        </p:tgtEl>
                                        <p:attrNameLst>
                                          <p:attrName>style.visibility</p:attrName>
                                        </p:attrNameLst>
                                      </p:cBhvr>
                                      <p:to>
                                        <p:strVal val="visible"/>
                                      </p:to>
                                    </p:set>
                                    <p:animEffect transition="in" filter="fade">
                                      <p:cBhvr>
                                        <p:cTn id="32" dur="500"/>
                                        <p:tgtEl>
                                          <p:spTgt spid="3">
                                            <p:graphicEl>
                                              <a:dgm id="{F08B46D7-F092-4F23-8C07-3AB1CE576A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file"/>
          </p:cNvPr>
          <p:cNvSpPr/>
          <p:nvPr/>
        </p:nvSpPr>
        <p:spPr>
          <a:xfrm>
            <a:off x="899592" y="2209428"/>
            <a:ext cx="734481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Projection</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63340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850379776"/>
              </p:ext>
            </p:extLst>
          </p:nvPr>
        </p:nvGraphicFramePr>
        <p:xfrm>
          <a:off x="827584" y="121756"/>
          <a:ext cx="8208912" cy="540004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Programme actuel</a:t>
                      </a:r>
                      <a:endParaRPr lang="fr-FR" dirty="0"/>
                    </a:p>
                  </a:txBody>
                  <a:tcPr/>
                </a:tc>
                <a:tc>
                  <a:txBody>
                    <a:bodyPr/>
                    <a:lstStyle/>
                    <a:p>
                      <a:pPr algn="ctr"/>
                      <a:r>
                        <a:rPr lang="fr-FR" dirty="0" smtClean="0"/>
                        <a:t>Programme 2024</a:t>
                      </a:r>
                      <a:endParaRPr lang="fr-FR" dirty="0"/>
                    </a:p>
                  </a:txBody>
                  <a:tcPr/>
                </a:tc>
              </a:tr>
              <a:tr h="370840">
                <a:tc>
                  <a:txBody>
                    <a:bodyPr/>
                    <a:lstStyle/>
                    <a:p>
                      <a:r>
                        <a:rPr lang="fr-FR" dirty="0" smtClean="0"/>
                        <a:t>Identifier un besoin et énoncer un problème technique</a:t>
                      </a:r>
                      <a:endParaRPr lang="fr-FR" dirty="0"/>
                    </a:p>
                  </a:txBody>
                  <a:tcPr anchor="ctr"/>
                </a:tc>
                <a:tc rowSpan="2">
                  <a:txBody>
                    <a:bodyPr/>
                    <a:lstStyle/>
                    <a:p>
                      <a:r>
                        <a:rPr lang="fr-FR" dirty="0" smtClean="0"/>
                        <a:t>D</a:t>
                      </a:r>
                      <a:r>
                        <a:rPr lang="fr-FR" sz="1800" b="0" i="0" kern="1200" dirty="0" smtClean="0">
                          <a:solidFill>
                            <a:schemeClr val="dk1"/>
                          </a:solidFill>
                          <a:effectLst/>
                          <a:latin typeface="+mn-lt"/>
                          <a:ea typeface="+mn-ea"/>
                          <a:cs typeface="+mn-cs"/>
                        </a:rPr>
                        <a:t>écrire l’expérience de l’utilisateur d’un OST à l’aide de modes de représentation choisis.</a:t>
                      </a:r>
                      <a:endParaRPr lang="fr-FR" dirty="0"/>
                    </a:p>
                  </a:txBody>
                  <a:tcPr anchor="ctr"/>
                </a:tc>
              </a:tr>
              <a:tr h="370840">
                <a:tc>
                  <a:txBody>
                    <a:bodyPr/>
                    <a:lstStyle/>
                    <a:p>
                      <a:r>
                        <a:rPr lang="fr-FR" dirty="0" smtClean="0"/>
                        <a:t>Identifier les conditions, contraintes et ressources correspondantes dans une logique</a:t>
                      </a:r>
                      <a:endParaRPr lang="fr-FR" dirty="0"/>
                    </a:p>
                  </a:txBody>
                  <a:tcPr anchor="ctr"/>
                </a:tc>
                <a:tc vMerge="1">
                  <a:txBody>
                    <a:bodyPr/>
                    <a:lstStyle/>
                    <a:p>
                      <a:endParaRPr lang="fr-FR" dirty="0"/>
                    </a:p>
                  </a:txBody>
                  <a:tcPr/>
                </a:tc>
              </a:tr>
              <a:tr h="370840">
                <a:tc>
                  <a:txBody>
                    <a:bodyPr/>
                    <a:lstStyle/>
                    <a:p>
                      <a:r>
                        <a:rPr lang="fr-FR" dirty="0" smtClean="0"/>
                        <a:t>Participer à l’organisation de projets, la définition des rôles, la planification (se projeter et anticiper) et aux revues de projet. </a:t>
                      </a:r>
                      <a:endParaRPr lang="fr-FR" dirty="0"/>
                    </a:p>
                  </a:txBody>
                  <a:tcPr anchor="ctr"/>
                </a:tc>
                <a:tc>
                  <a:txBody>
                    <a:bodyPr/>
                    <a:lstStyle/>
                    <a:p>
                      <a:r>
                        <a:rPr lang="fr-FR" sz="1800" b="0" i="0" kern="1200" dirty="0" smtClean="0">
                          <a:solidFill>
                            <a:schemeClr val="dk1"/>
                          </a:solidFill>
                          <a:effectLst/>
                          <a:latin typeface="+mn-lt"/>
                          <a:ea typeface="+mn-ea"/>
                          <a:cs typeface="+mn-cs"/>
                        </a:rPr>
                        <a:t>Élaborer un processus de conception et de réalisation dans une durée, avec des tâches identifiées.</a:t>
                      </a:r>
                      <a:endParaRPr lang="fr-FR" dirty="0"/>
                    </a:p>
                  </a:txBody>
                  <a:tcPr anchor="ctr"/>
                </a:tc>
              </a:tr>
              <a:tr h="370840">
                <a:tc>
                  <a:txBody>
                    <a:bodyPr/>
                    <a:lstStyle/>
                    <a:p>
                      <a:r>
                        <a:rPr lang="fr-FR" dirty="0" smtClean="0"/>
                        <a:t>Imaginer des solutions pour produire des objets et des éléments de programmes informatiques en réponse au besoin.</a:t>
                      </a:r>
                      <a:endParaRPr lang="fr-FR" dirty="0"/>
                    </a:p>
                  </a:txBody>
                  <a:tcPr anchor="ctr"/>
                </a:tc>
                <a:tc>
                  <a:txBody>
                    <a:bodyPr/>
                    <a:lstStyle/>
                    <a:p>
                      <a:r>
                        <a:rPr lang="fr-FR" sz="1800" b="0" i="0" kern="1200" dirty="0" smtClean="0">
                          <a:solidFill>
                            <a:schemeClr val="dk1"/>
                          </a:solidFill>
                          <a:effectLst/>
                          <a:latin typeface="+mn-lt"/>
                          <a:ea typeface="+mn-ea"/>
                          <a:cs typeface="+mn-cs"/>
                        </a:rPr>
                        <a:t>-&gt; Justifier le choix d’un matériau et de son procédé de mise en forme au regard des contraintes techniques et environnementales.</a:t>
                      </a:r>
                    </a:p>
                    <a:p>
                      <a:r>
                        <a:rPr lang="fr-FR" sz="1800" b="0" i="0" kern="1200" dirty="0" smtClean="0">
                          <a:solidFill>
                            <a:schemeClr val="dk1"/>
                          </a:solidFill>
                          <a:effectLst/>
                          <a:latin typeface="+mn-lt"/>
                          <a:ea typeface="+mn-ea"/>
                          <a:cs typeface="+mn-cs"/>
                        </a:rPr>
                        <a:t>-&gt; Choisir un matériau constitutif d’un objet et/ou système technique.</a:t>
                      </a:r>
                    </a:p>
                    <a:p>
                      <a:r>
                        <a:rPr lang="fr-FR" sz="1800" b="0" i="0" kern="1200" dirty="0" smtClean="0">
                          <a:solidFill>
                            <a:schemeClr val="dk1"/>
                          </a:solidFill>
                          <a:effectLst/>
                          <a:latin typeface="+mn-lt"/>
                          <a:ea typeface="+mn-ea"/>
                          <a:cs typeface="+mn-cs"/>
                        </a:rPr>
                        <a:t>-&gt; Choisir une source d’énergie pour un OST.</a:t>
                      </a:r>
                      <a:endParaRPr lang="fr-FR" dirty="0"/>
                    </a:p>
                  </a:txBody>
                  <a:tcPr anchor="ctr"/>
                </a:tc>
              </a:tr>
            </a:tbl>
          </a:graphicData>
        </a:graphic>
      </p:graphicFrame>
    </p:spTree>
    <p:extLst>
      <p:ext uri="{BB962C8B-B14F-4D97-AF65-F5344CB8AC3E}">
        <p14:creationId xmlns:p14="http://schemas.microsoft.com/office/powerpoint/2010/main" val="103835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4142933531"/>
              </p:ext>
            </p:extLst>
          </p:nvPr>
        </p:nvGraphicFramePr>
        <p:xfrm>
          <a:off x="827584" y="265212"/>
          <a:ext cx="8208912" cy="512064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Compétences</a:t>
                      </a:r>
                      <a:r>
                        <a:rPr lang="fr-FR" baseline="0" dirty="0" smtClean="0"/>
                        <a:t> du p</a:t>
                      </a:r>
                      <a:r>
                        <a:rPr lang="fr-FR" dirty="0" smtClean="0"/>
                        <a:t>rogramme actuel</a:t>
                      </a:r>
                      <a:endParaRPr lang="fr-FR" dirty="0"/>
                    </a:p>
                  </a:txBody>
                  <a:tcPr/>
                </a:tc>
                <a:tc>
                  <a:txBody>
                    <a:bodyPr/>
                    <a:lstStyle/>
                    <a:p>
                      <a:pPr algn="ctr"/>
                      <a:r>
                        <a:rPr lang="fr-FR" dirty="0" smtClean="0"/>
                        <a:t>Repères de progressivité programme 2024</a:t>
                      </a:r>
                      <a:endParaRPr lang="fr-FR" dirty="0"/>
                    </a:p>
                  </a:txBody>
                  <a:tcPr/>
                </a:tc>
              </a:tr>
              <a:tr h="370840">
                <a:tc>
                  <a:txBody>
                    <a:bodyPr/>
                    <a:lstStyle/>
                    <a:p>
                      <a:r>
                        <a:rPr lang="fr-FR" dirty="0" smtClean="0"/>
                        <a:t>Réaliser, de manière collaborative, le prototype d’un objet pour valider une solution. </a:t>
                      </a:r>
                      <a:endParaRPr lang="fr-FR" dirty="0"/>
                    </a:p>
                  </a:txBody>
                  <a:tcPr/>
                </a:tc>
                <a:tc>
                  <a:txBody>
                    <a:bodyPr/>
                    <a:lstStyle/>
                    <a:p>
                      <a:r>
                        <a:rPr lang="fr-FR" sz="1800" b="0" i="0" kern="1200" dirty="0" smtClean="0">
                          <a:solidFill>
                            <a:schemeClr val="dk1"/>
                          </a:solidFill>
                          <a:effectLst/>
                          <a:latin typeface="+mn-lt"/>
                          <a:ea typeface="+mn-ea"/>
                          <a:cs typeface="+mn-cs"/>
                        </a:rPr>
                        <a:t>-&gt; Proposer et fabriquer un ensemble de solutions pour produire un nouvel OST</a:t>
                      </a:r>
                    </a:p>
                    <a:p>
                      <a:r>
                        <a:rPr lang="fr-FR" sz="1800" b="0" i="0" kern="1200" dirty="0" smtClean="0">
                          <a:solidFill>
                            <a:schemeClr val="dk1"/>
                          </a:solidFill>
                          <a:effectLst/>
                          <a:latin typeface="+mn-lt"/>
                          <a:ea typeface="+mn-ea"/>
                          <a:cs typeface="+mn-cs"/>
                        </a:rPr>
                        <a:t>-&gt; Choisir les constituants et assembler un prototype.</a:t>
                      </a:r>
                      <a:endParaRPr lang="fr-FR" dirty="0"/>
                    </a:p>
                  </a:txBody>
                  <a:tcPr/>
                </a:tc>
              </a:tr>
              <a:tr h="370840">
                <a:tc>
                  <a:txBody>
                    <a:bodyPr/>
                    <a:lstStyle/>
                    <a:p>
                      <a:r>
                        <a:rPr lang="fr-FR" dirty="0" smtClean="0"/>
                        <a:t>Relier les évolutions technologiques aux inventions et innovations qui marquent des ruptures dans les solutions techniques.</a:t>
                      </a:r>
                      <a:endParaRPr lang="fr-FR"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Distinguer invention et évolution innovante d’un OST. </a:t>
                      </a:r>
                      <a:endParaRPr lang="fr-FR" dirty="0" smtClean="0"/>
                    </a:p>
                  </a:txBody>
                  <a:tcPr anchor="ctr"/>
                </a:tc>
              </a:tr>
              <a:tr h="370840">
                <a:tc>
                  <a:txBody>
                    <a:bodyPr/>
                    <a:lstStyle/>
                    <a:p>
                      <a:r>
                        <a:rPr lang="fr-FR" dirty="0" smtClean="0"/>
                        <a:t>Comparer et commenter les évolutions des objets en articulant différents points de vue</a:t>
                      </a:r>
                      <a:endParaRPr lang="fr-FR" dirty="0"/>
                    </a:p>
                  </a:txBody>
                  <a:tcPr/>
                </a:tc>
                <a:tc vMerge="1">
                  <a:txBody>
                    <a:bodyPr/>
                    <a:lstStyle/>
                    <a:p>
                      <a:endParaRPr lang="fr-FR" dirty="0"/>
                    </a:p>
                  </a:txBody>
                  <a:tcPr/>
                </a:tc>
              </a:tr>
              <a:tr h="370840">
                <a:tc>
                  <a:txBody>
                    <a:bodyPr/>
                    <a:lstStyle/>
                    <a:p>
                      <a:r>
                        <a:rPr lang="fr-FR" dirty="0" smtClean="0"/>
                        <a:t>Exprimer sa pensée à l’aide d’outils de description adaptés : croquis, schémas, graphes, diagrammes, tableaux.</a:t>
                      </a:r>
                      <a:endParaRPr lang="fr-FR" dirty="0"/>
                    </a:p>
                  </a:txBody>
                  <a:tcPr/>
                </a:tc>
                <a:tc>
                  <a:txBody>
                    <a:bodyPr/>
                    <a:lstStyle/>
                    <a:p>
                      <a:r>
                        <a:rPr lang="fr-FR" sz="1800" b="0" i="0" kern="1200" dirty="0" smtClean="0">
                          <a:solidFill>
                            <a:schemeClr val="dk1"/>
                          </a:solidFill>
                          <a:effectLst/>
                          <a:latin typeface="+mn-lt"/>
                          <a:ea typeface="+mn-ea"/>
                          <a:cs typeface="+mn-cs"/>
                        </a:rPr>
                        <a:t>Proposer et fabriquer un ensemble de solutions pour produire un nouvel OST (croquis, schéma, graphique, algorithme, modélisation).</a:t>
                      </a:r>
                      <a:endParaRPr lang="fr-FR" dirty="0"/>
                    </a:p>
                  </a:txBody>
                  <a:tcPr/>
                </a:tc>
              </a:tr>
            </a:tbl>
          </a:graphicData>
        </a:graphic>
      </p:graphicFrame>
    </p:spTree>
    <p:extLst>
      <p:ext uri="{BB962C8B-B14F-4D97-AF65-F5344CB8AC3E}">
        <p14:creationId xmlns:p14="http://schemas.microsoft.com/office/powerpoint/2010/main" val="165941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4191739085"/>
              </p:ext>
            </p:extLst>
          </p:nvPr>
        </p:nvGraphicFramePr>
        <p:xfrm>
          <a:off x="827584" y="265212"/>
          <a:ext cx="8208912" cy="484632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Compétences</a:t>
                      </a:r>
                      <a:r>
                        <a:rPr lang="fr-FR" baseline="0" dirty="0" smtClean="0"/>
                        <a:t> du p</a:t>
                      </a:r>
                      <a:r>
                        <a:rPr lang="fr-FR" dirty="0" smtClean="0"/>
                        <a:t>rogramme actuel</a:t>
                      </a:r>
                      <a:endParaRPr lang="fr-FR" dirty="0"/>
                    </a:p>
                  </a:txBody>
                  <a:tcPr/>
                </a:tc>
                <a:tc>
                  <a:txBody>
                    <a:bodyPr/>
                    <a:lstStyle/>
                    <a:p>
                      <a:pPr algn="ctr"/>
                      <a:r>
                        <a:rPr lang="fr-FR" dirty="0" smtClean="0"/>
                        <a:t>Repères de progressivité programme 2024</a:t>
                      </a:r>
                      <a:endParaRPr lang="fr-FR" dirty="0"/>
                    </a:p>
                  </a:txBody>
                  <a:tcPr/>
                </a:tc>
              </a:tr>
              <a:tr h="370840">
                <a:tc>
                  <a:txBody>
                    <a:bodyPr/>
                    <a:lstStyle/>
                    <a:p>
                      <a:r>
                        <a:rPr lang="fr-FR" dirty="0" smtClean="0"/>
                        <a:t>Lire, utiliser et produire, à l’aide d’outils de représentation numérique, des choix de solutions sous forme de dessins ou de schémas.</a:t>
                      </a:r>
                      <a:endParaRPr lang="fr-FR" dirty="0"/>
                    </a:p>
                  </a:txBody>
                  <a:tcPr anchor="ctr"/>
                </a:tc>
                <a:tc>
                  <a:txBody>
                    <a:bodyPr/>
                    <a:lstStyle/>
                    <a:p>
                      <a:r>
                        <a:rPr lang="fr-FR" sz="1800" b="0" i="0" kern="1200" dirty="0" smtClean="0">
                          <a:solidFill>
                            <a:schemeClr val="dk1"/>
                          </a:solidFill>
                          <a:effectLst/>
                          <a:latin typeface="+mn-lt"/>
                          <a:ea typeface="+mn-ea"/>
                          <a:cs typeface="+mn-cs"/>
                        </a:rPr>
                        <a:t>Proposer et fabriquer un ensemble de solutions pour produire un nouvel OST (croquis, schéma, graphique, algorithme, modélisation).</a:t>
                      </a:r>
                      <a:endParaRPr lang="fr-FR" dirty="0"/>
                    </a:p>
                  </a:txBody>
                  <a:tcPr anchor="ctr"/>
                </a:tc>
              </a:tr>
              <a:tr h="370840">
                <a:tc>
                  <a:txBody>
                    <a:bodyPr/>
                    <a:lstStyle/>
                    <a:p>
                      <a:r>
                        <a:rPr lang="fr-FR" dirty="0" smtClean="0"/>
                        <a:t>Respecter une procédure de travail garantissant un résultat en respectant les règles de sécurité et d’utilisation des outils mis à disposition. </a:t>
                      </a:r>
                      <a:endParaRPr lang="fr-FR" dirty="0"/>
                    </a:p>
                  </a:txBody>
                  <a:tcPr anchor="ctr"/>
                </a:tc>
                <a:tc>
                  <a:txBody>
                    <a:bodyPr/>
                    <a:lstStyle/>
                    <a:p>
                      <a:r>
                        <a:rPr lang="fr-FR" dirty="0">
                          <a:latin typeface="Calibri"/>
                        </a:rPr>
                        <a:t>Choisir les moyens et produire la forme voulue.</a:t>
                      </a:r>
                      <a:endParaRPr lang="fr-FR" dirty="0"/>
                    </a:p>
                  </a:txBody>
                  <a:tcPr anchor="ctr"/>
                </a:tc>
              </a:tr>
              <a:tr h="370840">
                <a:tc>
                  <a:txBody>
                    <a:bodyPr/>
                    <a:lstStyle/>
                    <a:p>
                      <a:r>
                        <a:rPr lang="fr-FR" dirty="0" smtClean="0"/>
                        <a:t>Mesurer des grandeurs de manière directe ou indirecte.</a:t>
                      </a:r>
                      <a:endParaRPr lang="fr-FR" dirty="0"/>
                    </a:p>
                  </a:txBody>
                  <a:tcPr anchor="ctr"/>
                </a:tc>
                <a:tc>
                  <a:txBody>
                    <a:bodyPr/>
                    <a:lstStyle/>
                    <a:p>
                      <a:r>
                        <a:rPr lang="fr-FR" sz="1800" b="0" i="0" kern="1200" dirty="0" smtClean="0">
                          <a:solidFill>
                            <a:schemeClr val="dk1"/>
                          </a:solidFill>
                          <a:effectLst/>
                          <a:latin typeface="+mn-lt"/>
                          <a:ea typeface="+mn-ea"/>
                          <a:cs typeface="+mn-cs"/>
                        </a:rPr>
                        <a:t>Proposer un protocole de test pour valider le comportement et les performances d’un objet technique.</a:t>
                      </a:r>
                      <a:endParaRPr lang="fr-FR" dirty="0"/>
                    </a:p>
                  </a:txBody>
                  <a:tcPr anchor="ctr"/>
                </a:tc>
              </a:tr>
              <a:tr h="370840">
                <a:tc>
                  <a:txBody>
                    <a:bodyPr/>
                    <a:lstStyle/>
                    <a:p>
                      <a:r>
                        <a:rPr lang="fr-FR" dirty="0" smtClean="0"/>
                        <a:t>Utiliser une modélisation pour comprendre, formaliser, partager, construire, investiguer, prouver.</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Modéliser une forme voulue.</a:t>
                      </a:r>
                      <a:endParaRPr lang="fr-FR" dirty="0" smtClean="0"/>
                    </a:p>
                  </a:txBody>
                  <a:tcPr anchor="ctr"/>
                </a:tc>
              </a:tr>
            </a:tbl>
          </a:graphicData>
        </a:graphic>
      </p:graphicFrame>
    </p:spTree>
    <p:extLst>
      <p:ext uri="{BB962C8B-B14F-4D97-AF65-F5344CB8AC3E}">
        <p14:creationId xmlns:p14="http://schemas.microsoft.com/office/powerpoint/2010/main" val="129890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2517085737"/>
              </p:ext>
            </p:extLst>
          </p:nvPr>
        </p:nvGraphicFramePr>
        <p:xfrm>
          <a:off x="827584" y="265212"/>
          <a:ext cx="8208912" cy="493776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Compétences</a:t>
                      </a:r>
                      <a:r>
                        <a:rPr lang="fr-FR" baseline="0" dirty="0" smtClean="0"/>
                        <a:t> du p</a:t>
                      </a:r>
                      <a:r>
                        <a:rPr lang="fr-FR" dirty="0" smtClean="0"/>
                        <a:t>rogramme actuel</a:t>
                      </a:r>
                      <a:endParaRPr lang="fr-FR" dirty="0"/>
                    </a:p>
                  </a:txBody>
                  <a:tcPr/>
                </a:tc>
                <a:tc>
                  <a:txBody>
                    <a:bodyPr/>
                    <a:lstStyle/>
                    <a:p>
                      <a:pPr algn="ctr"/>
                      <a:r>
                        <a:rPr lang="fr-FR" dirty="0" smtClean="0"/>
                        <a:t>Repères de progressivité programme 2024</a:t>
                      </a:r>
                      <a:endParaRPr lang="fr-FR" dirty="0"/>
                    </a:p>
                  </a:txBody>
                  <a:tcPr/>
                </a:tc>
              </a:tr>
              <a:tr h="370840">
                <a:tc>
                  <a:txBody>
                    <a:bodyPr/>
                    <a:lstStyle/>
                    <a:p>
                      <a:r>
                        <a:rPr lang="fr-FR" dirty="0" smtClean="0"/>
                        <a:t>Écrire, mettre au point (tester, corriger) et exécuter un programme commandant un système réel et vérifier le comportement attendu. </a:t>
                      </a:r>
                      <a:endParaRPr lang="fr-FR" dirty="0"/>
                    </a:p>
                  </a:txBody>
                  <a:tcPr anchor="ctr"/>
                </a:tc>
                <a:tc>
                  <a:txBody>
                    <a:bodyPr/>
                    <a:lstStyle/>
                    <a:p>
                      <a:r>
                        <a:rPr lang="fr-FR" dirty="0" smtClean="0">
                          <a:latin typeface="Calibri"/>
                        </a:rPr>
                        <a:t>-&gt; Programmer </a:t>
                      </a:r>
                      <a:r>
                        <a:rPr lang="fr-FR" dirty="0">
                          <a:latin typeface="Calibri"/>
                        </a:rPr>
                        <a:t>un algorithme lié à une nouvelle fonctionnalité</a:t>
                      </a:r>
                      <a:r>
                        <a:rPr lang="fr-FR" dirty="0" smtClean="0">
                          <a:latin typeface="Calibri"/>
                        </a:rPr>
                        <a:t>.</a:t>
                      </a:r>
                    </a:p>
                    <a:p>
                      <a:r>
                        <a:rPr lang="fr-FR" sz="1800" b="0" i="0" kern="1200" dirty="0" smtClean="0">
                          <a:solidFill>
                            <a:schemeClr val="dk1"/>
                          </a:solidFill>
                          <a:effectLst/>
                          <a:latin typeface="+mn-lt"/>
                          <a:ea typeface="+mn-ea"/>
                          <a:cs typeface="+mn-cs"/>
                        </a:rPr>
                        <a:t>-&gt; Élaborer ou concevoir un algorithme permettant de répondre au besoin visé, puis le traduire en un programme structuré (appel de sous programmes ou de fonctions), le tester et le mettre au point.</a:t>
                      </a:r>
                      <a:endParaRPr lang="fr-FR" dirty="0"/>
                    </a:p>
                  </a:txBody>
                  <a:tcPr anchor="ctr"/>
                </a:tc>
              </a:tr>
              <a:tr h="370840">
                <a:tc>
                  <a:txBody>
                    <a:bodyPr/>
                    <a:lstStyle/>
                    <a:p>
                      <a:r>
                        <a:rPr lang="fr-FR" dirty="0" smtClean="0"/>
                        <a:t>Écrire un programme dans lequel des actions sont déclenchées par des événements extérieurs.</a:t>
                      </a:r>
                      <a:endParaRPr lang="fr-FR" dirty="0"/>
                    </a:p>
                  </a:txBody>
                  <a:tcPr anchor="ctr"/>
                </a:tc>
                <a:tc>
                  <a:txBody>
                    <a:bodyPr/>
                    <a:lstStyle/>
                    <a:p>
                      <a:r>
                        <a:rPr lang="fr-FR" sz="1800" b="0" i="0" kern="1200" dirty="0" smtClean="0">
                          <a:solidFill>
                            <a:schemeClr val="dk1"/>
                          </a:solidFill>
                          <a:effectLst/>
                          <a:latin typeface="+mn-lt"/>
                          <a:ea typeface="+mn-ea"/>
                          <a:cs typeface="+mn-cs"/>
                        </a:rPr>
                        <a:t>-&gt; Modifier et tester le programme associé à une nouvelle fonctionnalité d’un OST.</a:t>
                      </a:r>
                    </a:p>
                    <a:p>
                      <a:r>
                        <a:rPr lang="fr-FR" dirty="0" smtClean="0"/>
                        <a:t>-&gt; R</a:t>
                      </a:r>
                      <a:r>
                        <a:rPr lang="fr-FR" sz="1800" b="0" i="0" kern="1200" dirty="0" smtClean="0">
                          <a:solidFill>
                            <a:schemeClr val="dk1"/>
                          </a:solidFill>
                          <a:effectLst/>
                          <a:latin typeface="+mn-lt"/>
                          <a:ea typeface="+mn-ea"/>
                          <a:cs typeface="+mn-cs"/>
                        </a:rPr>
                        <a:t>éaliser et mettre au point un programme commandant un système réel incluant une interaction entre un humain et une machine.</a:t>
                      </a:r>
                      <a:endParaRPr lang="fr-FR" dirty="0"/>
                    </a:p>
                  </a:txBody>
                  <a:tcPr anchor="ctr"/>
                </a:tc>
              </a:tr>
            </a:tbl>
          </a:graphicData>
        </a:graphic>
      </p:graphicFrame>
    </p:spTree>
    <p:extLst>
      <p:ext uri="{BB962C8B-B14F-4D97-AF65-F5344CB8AC3E}">
        <p14:creationId xmlns:p14="http://schemas.microsoft.com/office/powerpoint/2010/main" val="203718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469710672"/>
              </p:ext>
            </p:extLst>
          </p:nvPr>
        </p:nvGraphicFramePr>
        <p:xfrm>
          <a:off x="539552" y="121196"/>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rot="16200000">
            <a:off x="-247277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Objectifs</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173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8519589-60FF-4CE4-9F1C-29B840D9D93E}"/>
                                            </p:graphicEl>
                                          </p:spTgt>
                                        </p:tgtEl>
                                        <p:attrNameLst>
                                          <p:attrName>style.visibility</p:attrName>
                                        </p:attrNameLst>
                                      </p:cBhvr>
                                      <p:to>
                                        <p:strVal val="visible"/>
                                      </p:to>
                                    </p:set>
                                    <p:animEffect transition="in" filter="fade">
                                      <p:cBhvr>
                                        <p:cTn id="7" dur="500"/>
                                        <p:tgtEl>
                                          <p:spTgt spid="2">
                                            <p:graphicEl>
                                              <a:dgm id="{28519589-60FF-4CE4-9F1C-29B840D9D93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AE5DF764-6F5D-4913-922B-B983607472A6}"/>
                                            </p:graphicEl>
                                          </p:spTgt>
                                        </p:tgtEl>
                                        <p:attrNameLst>
                                          <p:attrName>style.visibility</p:attrName>
                                        </p:attrNameLst>
                                      </p:cBhvr>
                                      <p:to>
                                        <p:strVal val="visible"/>
                                      </p:to>
                                    </p:set>
                                    <p:animEffect transition="in" filter="fade">
                                      <p:cBhvr>
                                        <p:cTn id="10" dur="500"/>
                                        <p:tgtEl>
                                          <p:spTgt spid="2">
                                            <p:graphicEl>
                                              <a:dgm id="{AE5DF764-6F5D-4913-922B-B983607472A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A033E3E1-A7DE-40CE-8644-340F9FC15DC8}"/>
                                            </p:graphicEl>
                                          </p:spTgt>
                                        </p:tgtEl>
                                        <p:attrNameLst>
                                          <p:attrName>style.visibility</p:attrName>
                                        </p:attrNameLst>
                                      </p:cBhvr>
                                      <p:to>
                                        <p:strVal val="visible"/>
                                      </p:to>
                                    </p:set>
                                    <p:animEffect transition="in" filter="fade">
                                      <p:cBhvr>
                                        <p:cTn id="13" dur="500"/>
                                        <p:tgtEl>
                                          <p:spTgt spid="2">
                                            <p:graphicEl>
                                              <a:dgm id="{A033E3E1-A7DE-40CE-8644-340F9FC15DC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7CD8C1F8-E5CE-40E4-BA4A-2FF3284CA782}"/>
                                            </p:graphicEl>
                                          </p:spTgt>
                                        </p:tgtEl>
                                        <p:attrNameLst>
                                          <p:attrName>style.visibility</p:attrName>
                                        </p:attrNameLst>
                                      </p:cBhvr>
                                      <p:to>
                                        <p:strVal val="visible"/>
                                      </p:to>
                                    </p:set>
                                    <p:animEffect transition="in" filter="fade">
                                      <p:cBhvr>
                                        <p:cTn id="18" dur="500"/>
                                        <p:tgtEl>
                                          <p:spTgt spid="2">
                                            <p:graphicEl>
                                              <a:dgm id="{7CD8C1F8-E5CE-40E4-BA4A-2FF3284CA78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C7C8AA2E-1D3F-47C5-BBE3-BA261B6BDA52}"/>
                                            </p:graphicEl>
                                          </p:spTgt>
                                        </p:tgtEl>
                                        <p:attrNameLst>
                                          <p:attrName>style.visibility</p:attrName>
                                        </p:attrNameLst>
                                      </p:cBhvr>
                                      <p:to>
                                        <p:strVal val="visible"/>
                                      </p:to>
                                    </p:set>
                                    <p:animEffect transition="in" filter="fade">
                                      <p:cBhvr>
                                        <p:cTn id="21" dur="500"/>
                                        <p:tgtEl>
                                          <p:spTgt spid="2">
                                            <p:graphicEl>
                                              <a:dgm id="{C7C8AA2E-1D3F-47C5-BBE3-BA261B6BDA5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4F667FF8-26DA-4E5E-A484-96DFF3440CA1}"/>
                                            </p:graphicEl>
                                          </p:spTgt>
                                        </p:tgtEl>
                                        <p:attrNameLst>
                                          <p:attrName>style.visibility</p:attrName>
                                        </p:attrNameLst>
                                      </p:cBhvr>
                                      <p:to>
                                        <p:strVal val="visible"/>
                                      </p:to>
                                    </p:set>
                                    <p:animEffect transition="in" filter="fade">
                                      <p:cBhvr>
                                        <p:cTn id="26" dur="500"/>
                                        <p:tgtEl>
                                          <p:spTgt spid="2">
                                            <p:graphicEl>
                                              <a:dgm id="{4F667FF8-26DA-4E5E-A484-96DFF3440CA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354965F1-1FA4-4F68-980A-C48FEFDCEA75}"/>
                                            </p:graphicEl>
                                          </p:spTgt>
                                        </p:tgtEl>
                                        <p:attrNameLst>
                                          <p:attrName>style.visibility</p:attrName>
                                        </p:attrNameLst>
                                      </p:cBhvr>
                                      <p:to>
                                        <p:strVal val="visible"/>
                                      </p:to>
                                    </p:set>
                                    <p:animEffect transition="in" filter="fade">
                                      <p:cBhvr>
                                        <p:cTn id="29" dur="500"/>
                                        <p:tgtEl>
                                          <p:spTgt spid="2">
                                            <p:graphicEl>
                                              <a:dgm id="{354965F1-1FA4-4F68-980A-C48FEFDCEA7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CB0621C0-0B4E-44FE-B245-BEB22EE770EE}"/>
                                            </p:graphicEl>
                                          </p:spTgt>
                                        </p:tgtEl>
                                        <p:attrNameLst>
                                          <p:attrName>style.visibility</p:attrName>
                                        </p:attrNameLst>
                                      </p:cBhvr>
                                      <p:to>
                                        <p:strVal val="visible"/>
                                      </p:to>
                                    </p:set>
                                    <p:animEffect transition="in" filter="fade">
                                      <p:cBhvr>
                                        <p:cTn id="34" dur="500"/>
                                        <p:tgtEl>
                                          <p:spTgt spid="2">
                                            <p:graphicEl>
                                              <a:dgm id="{CB0621C0-0B4E-44FE-B245-BEB22EE770E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CC867A96-4D6A-426B-A768-2447B076E725}"/>
                                            </p:graphicEl>
                                          </p:spTgt>
                                        </p:tgtEl>
                                        <p:attrNameLst>
                                          <p:attrName>style.visibility</p:attrName>
                                        </p:attrNameLst>
                                      </p:cBhvr>
                                      <p:to>
                                        <p:strVal val="visible"/>
                                      </p:to>
                                    </p:set>
                                    <p:animEffect transition="in" filter="fade">
                                      <p:cBhvr>
                                        <p:cTn id="37" dur="500"/>
                                        <p:tgtEl>
                                          <p:spTgt spid="2">
                                            <p:graphicEl>
                                              <a:dgm id="{CC867A96-4D6A-426B-A768-2447B076E72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EDF2C2FC-0911-4B31-9B63-0FF946F7401F}"/>
                                            </p:graphicEl>
                                          </p:spTgt>
                                        </p:tgtEl>
                                        <p:attrNameLst>
                                          <p:attrName>style.visibility</p:attrName>
                                        </p:attrNameLst>
                                      </p:cBhvr>
                                      <p:to>
                                        <p:strVal val="visible"/>
                                      </p:to>
                                    </p:set>
                                    <p:animEffect transition="in" filter="fade">
                                      <p:cBhvr>
                                        <p:cTn id="42" dur="500"/>
                                        <p:tgtEl>
                                          <p:spTgt spid="2">
                                            <p:graphicEl>
                                              <a:dgm id="{EDF2C2FC-0911-4B31-9B63-0FF946F7401F}"/>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5E9C1DE5-E7E5-4975-9DB4-104FCA18AF48}"/>
                                            </p:graphicEl>
                                          </p:spTgt>
                                        </p:tgtEl>
                                        <p:attrNameLst>
                                          <p:attrName>style.visibility</p:attrName>
                                        </p:attrNameLst>
                                      </p:cBhvr>
                                      <p:to>
                                        <p:strVal val="visible"/>
                                      </p:to>
                                    </p:set>
                                    <p:animEffect transition="in" filter="fade">
                                      <p:cBhvr>
                                        <p:cTn id="45" dur="500"/>
                                        <p:tgtEl>
                                          <p:spTgt spid="2">
                                            <p:graphicEl>
                                              <a:dgm id="{5E9C1DE5-E7E5-4975-9DB4-104FCA18AF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93404"/>
            <a:ext cx="9143999" cy="1200329"/>
          </a:xfrm>
          <a:prstGeom prst="rect">
            <a:avLst/>
          </a:prstGeom>
          <a:noFill/>
        </p:spPr>
        <p:txBody>
          <a:bodyPr wrap="square" lIns="91440" tIns="45720" rIns="91440" bIns="45720">
            <a:spAutoFit/>
          </a:bodyPr>
          <a:lstStyle/>
          <a:p>
            <a:pPr algn="ctr"/>
            <a:r>
              <a:rPr lang="fr-FR"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 contenu</a:t>
            </a:r>
            <a:endParaRPr lang="fr-FR"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2386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8129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Organisation</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Diagramme 2"/>
          <p:cNvGraphicFramePr/>
          <p:nvPr>
            <p:extLst>
              <p:ext uri="{D42A27DB-BD31-4B8C-83A1-F6EECF244321}">
                <p14:modId xmlns:p14="http://schemas.microsoft.com/office/powerpoint/2010/main" val="1896801470"/>
              </p:ext>
            </p:extLst>
          </p:nvPr>
        </p:nvGraphicFramePr>
        <p:xfrm>
          <a:off x="660922" y="-94828"/>
          <a:ext cx="837557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4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337CA38-BC81-4853-8F9E-4E6678260A55}"/>
                                            </p:graphicEl>
                                          </p:spTgt>
                                        </p:tgtEl>
                                        <p:attrNameLst>
                                          <p:attrName>style.visibility</p:attrName>
                                        </p:attrNameLst>
                                      </p:cBhvr>
                                      <p:to>
                                        <p:strVal val="visible"/>
                                      </p:to>
                                    </p:set>
                                    <p:animEffect transition="in" filter="fade">
                                      <p:cBhvr>
                                        <p:cTn id="7" dur="500"/>
                                        <p:tgtEl>
                                          <p:spTgt spid="3">
                                            <p:graphicEl>
                                              <a:dgm id="{6337CA38-BC81-4853-8F9E-4E6678260A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D9CEB7D7-B47F-4114-A111-780C57003094}"/>
                                            </p:graphicEl>
                                          </p:spTgt>
                                        </p:tgtEl>
                                        <p:attrNameLst>
                                          <p:attrName>style.visibility</p:attrName>
                                        </p:attrNameLst>
                                      </p:cBhvr>
                                      <p:to>
                                        <p:strVal val="visible"/>
                                      </p:to>
                                    </p:set>
                                    <p:animEffect transition="in" filter="fade">
                                      <p:cBhvr>
                                        <p:cTn id="12" dur="500"/>
                                        <p:tgtEl>
                                          <p:spTgt spid="3">
                                            <p:graphicEl>
                                              <a:dgm id="{D9CEB7D7-B47F-4114-A111-780C570030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3ED2425A-E68D-4EF3-8E8B-A7A1D5BE8848}"/>
                                            </p:graphicEl>
                                          </p:spTgt>
                                        </p:tgtEl>
                                        <p:attrNameLst>
                                          <p:attrName>style.visibility</p:attrName>
                                        </p:attrNameLst>
                                      </p:cBhvr>
                                      <p:to>
                                        <p:strVal val="visible"/>
                                      </p:to>
                                    </p:set>
                                    <p:animEffect transition="in" filter="fade">
                                      <p:cBhvr>
                                        <p:cTn id="17" dur="500"/>
                                        <p:tgtEl>
                                          <p:spTgt spid="3">
                                            <p:graphicEl>
                                              <a:dgm id="{3ED2425A-E68D-4EF3-8E8B-A7A1D5BE884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E7949815-70C3-4F60-8F35-320F18160D9D}"/>
                                            </p:graphicEl>
                                          </p:spTgt>
                                        </p:tgtEl>
                                        <p:attrNameLst>
                                          <p:attrName>style.visibility</p:attrName>
                                        </p:attrNameLst>
                                      </p:cBhvr>
                                      <p:to>
                                        <p:strVal val="visible"/>
                                      </p:to>
                                    </p:set>
                                    <p:animEffect transition="in" filter="fade">
                                      <p:cBhvr>
                                        <p:cTn id="22" dur="500"/>
                                        <p:tgtEl>
                                          <p:spTgt spid="3">
                                            <p:graphicEl>
                                              <a:dgm id="{E7949815-70C3-4F60-8F35-320F18160D9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2097226B-B9D9-4DEC-90A8-7489C67CC549}"/>
                                            </p:graphicEl>
                                          </p:spTgt>
                                        </p:tgtEl>
                                        <p:attrNameLst>
                                          <p:attrName>style.visibility</p:attrName>
                                        </p:attrNameLst>
                                      </p:cBhvr>
                                      <p:to>
                                        <p:strVal val="visible"/>
                                      </p:to>
                                    </p:set>
                                    <p:animEffect transition="in" filter="fade">
                                      <p:cBhvr>
                                        <p:cTn id="27" dur="500"/>
                                        <p:tgtEl>
                                          <p:spTgt spid="3">
                                            <p:graphicEl>
                                              <a:dgm id="{2097226B-B9D9-4DEC-90A8-7489C67CC54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B35AB5AD-F626-46E5-873E-4929BDE10C08}"/>
                                            </p:graphicEl>
                                          </p:spTgt>
                                        </p:tgtEl>
                                        <p:attrNameLst>
                                          <p:attrName>style.visibility</p:attrName>
                                        </p:attrNameLst>
                                      </p:cBhvr>
                                      <p:to>
                                        <p:strVal val="visible"/>
                                      </p:to>
                                    </p:set>
                                    <p:animEffect transition="in" filter="fade">
                                      <p:cBhvr>
                                        <p:cTn id="32" dur="500"/>
                                        <p:tgtEl>
                                          <p:spTgt spid="3">
                                            <p:graphicEl>
                                              <a:dgm id="{B35AB5AD-F626-46E5-873E-4929BDE10C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D68683E1-9251-4E7B-ABAA-EB92AD22FD50}"/>
                                            </p:graphicEl>
                                          </p:spTgt>
                                        </p:tgtEl>
                                        <p:attrNameLst>
                                          <p:attrName>style.visibility</p:attrName>
                                        </p:attrNameLst>
                                      </p:cBhvr>
                                      <p:to>
                                        <p:strVal val="visible"/>
                                      </p:to>
                                    </p:set>
                                    <p:animEffect transition="in" filter="fade">
                                      <p:cBhvr>
                                        <p:cTn id="37" dur="500"/>
                                        <p:tgtEl>
                                          <p:spTgt spid="3">
                                            <p:graphicEl>
                                              <a:dgm id="{D68683E1-9251-4E7B-ABAA-EB92AD22FD5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66FA3FD9-4BFE-466C-B87C-DBE29D8DD379}"/>
                                            </p:graphicEl>
                                          </p:spTgt>
                                        </p:tgtEl>
                                        <p:attrNameLst>
                                          <p:attrName>style.visibility</p:attrName>
                                        </p:attrNameLst>
                                      </p:cBhvr>
                                      <p:to>
                                        <p:strVal val="visible"/>
                                      </p:to>
                                    </p:set>
                                    <p:animEffect transition="in" filter="fade">
                                      <p:cBhvr>
                                        <p:cTn id="42" dur="500"/>
                                        <p:tgtEl>
                                          <p:spTgt spid="3">
                                            <p:graphicEl>
                                              <a:dgm id="{66FA3FD9-4BFE-466C-B87C-DBE29D8DD37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9BDAF6A1-3A3F-45EE-83F4-C4AC86AB742E}"/>
                                            </p:graphicEl>
                                          </p:spTgt>
                                        </p:tgtEl>
                                        <p:attrNameLst>
                                          <p:attrName>style.visibility</p:attrName>
                                        </p:attrNameLst>
                                      </p:cBhvr>
                                      <p:to>
                                        <p:strVal val="visible"/>
                                      </p:to>
                                    </p:set>
                                    <p:animEffect transition="in" filter="fade">
                                      <p:cBhvr>
                                        <p:cTn id="47" dur="500"/>
                                        <p:tgtEl>
                                          <p:spTgt spid="3">
                                            <p:graphicEl>
                                              <a:dgm id="{9BDAF6A1-3A3F-45EE-83F4-C4AC86AB742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7B979964-D54A-40A4-8552-3870DBD8292E}"/>
                                            </p:graphicEl>
                                          </p:spTgt>
                                        </p:tgtEl>
                                        <p:attrNameLst>
                                          <p:attrName>style.visibility</p:attrName>
                                        </p:attrNameLst>
                                      </p:cBhvr>
                                      <p:to>
                                        <p:strVal val="visible"/>
                                      </p:to>
                                    </p:set>
                                    <p:animEffect transition="in" filter="fade">
                                      <p:cBhvr>
                                        <p:cTn id="52" dur="500"/>
                                        <p:tgtEl>
                                          <p:spTgt spid="3">
                                            <p:graphicEl>
                                              <a:dgm id="{7B979964-D54A-40A4-8552-3870DBD829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8129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Exemple sur un EPLE</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58521552"/>
              </p:ext>
            </p:extLst>
          </p:nvPr>
        </p:nvGraphicFramePr>
        <p:xfrm>
          <a:off x="660922" y="642288"/>
          <a:ext cx="8340293" cy="4430421"/>
        </p:xfrm>
        <a:graphic>
          <a:graphicData uri="http://schemas.openxmlformats.org/drawingml/2006/table">
            <a:tbl>
              <a:tblPr>
                <a:tableStyleId>{5C22544A-7EE6-4342-B048-85BDC9FD1C3A}</a:tableStyleId>
              </a:tblPr>
              <a:tblGrid>
                <a:gridCol w="1387640"/>
                <a:gridCol w="1387640"/>
                <a:gridCol w="1399203"/>
                <a:gridCol w="1399203"/>
                <a:gridCol w="1378967"/>
                <a:gridCol w="1387640"/>
              </a:tblGrid>
              <a:tr h="275253">
                <a:tc>
                  <a:txBody>
                    <a:bodyPr/>
                    <a:lstStyle/>
                    <a:p>
                      <a:pPr algn="ctr" fontAlgn="b"/>
                      <a:r>
                        <a:rPr lang="fr-FR" sz="1400" u="none" strike="noStrike" dirty="0">
                          <a:effectLst/>
                          <a:latin typeface="+mn-lt"/>
                        </a:rPr>
                        <a:t>3A 3B</a:t>
                      </a:r>
                      <a:endParaRPr lang="fr-FR" sz="1400" b="0" i="0" u="none" strike="noStrike" dirty="0">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3C</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3D</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3E</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3F</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3G</a:t>
                      </a:r>
                      <a:endParaRPr lang="fr-FR" sz="1400" b="0" i="0" u="none" strike="noStrike">
                        <a:solidFill>
                          <a:srgbClr val="000000"/>
                        </a:solidFill>
                        <a:effectLst/>
                        <a:latin typeface="+mn-lt"/>
                      </a:endParaRPr>
                    </a:p>
                  </a:txBody>
                  <a:tcPr marL="7903" marR="7903" marT="7903" marB="0" anchor="b"/>
                </a:tc>
              </a:tr>
              <a:tr h="509217">
                <a:tc rowSpan="6">
                  <a:txBody>
                    <a:bodyPr/>
                    <a:lstStyle/>
                    <a:p>
                      <a:pPr algn="ctr" fontAlgn="ctr"/>
                      <a:r>
                        <a:rPr lang="fr-FR" sz="1400" u="none" strike="noStrike" dirty="0">
                          <a:effectLst/>
                          <a:latin typeface="+mn-lt"/>
                        </a:rPr>
                        <a:t>Boîte à lettres avec alarme de courrier</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Canne connectée pour malvoyant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refroidisseur de console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vérificateur de couleur pour daltonien</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endométriose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avertisseur de bruit</a:t>
                      </a:r>
                      <a:endParaRPr lang="fr-FR" sz="1400" b="0" i="0" u="none" strike="noStrike" dirty="0">
                        <a:solidFill>
                          <a:srgbClr val="000000"/>
                        </a:solidFill>
                        <a:effectLst/>
                        <a:latin typeface="+mn-lt"/>
                      </a:endParaRPr>
                    </a:p>
                  </a:txBody>
                  <a:tcPr marL="7903" marR="7903" marT="7903" marB="0" anchor="ctr">
                    <a:solidFill>
                      <a:srgbClr val="00B050"/>
                    </a:solidFill>
                  </a:tcPr>
                </a:tc>
              </a:tr>
              <a:tr h="578030">
                <a:tc vMerge="1">
                  <a:txBody>
                    <a:bodyPr/>
                    <a:lstStyle/>
                    <a:p>
                      <a:endParaRPr lang="fr-FR"/>
                    </a:p>
                  </a:txBody>
                  <a:tcPr/>
                </a:tc>
                <a:tc>
                  <a:txBody>
                    <a:bodyPr/>
                    <a:lstStyle/>
                    <a:p>
                      <a:pPr algn="ctr" fontAlgn="ctr"/>
                      <a:r>
                        <a:rPr lang="fr-FR" sz="1400" u="none" strike="noStrike" dirty="0">
                          <a:effectLst/>
                          <a:latin typeface="+mn-lt"/>
                        </a:rPr>
                        <a:t>Protection des agents de la DRIR</a:t>
                      </a:r>
                      <a:endParaRPr lang="fr-FR" sz="1400" b="0" i="0" u="none" strike="noStrike" dirty="0">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panier de basket réglable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gant de boxe d'entrainement</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alarme de sédentarité</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ouverture automatique de fenêtre</a:t>
                      </a:r>
                      <a:endParaRPr lang="fr-FR" sz="1400" b="0" i="0" u="none" strike="noStrike">
                        <a:solidFill>
                          <a:srgbClr val="000000"/>
                        </a:solidFill>
                        <a:effectLst/>
                        <a:latin typeface="+mn-lt"/>
                      </a:endParaRPr>
                    </a:p>
                  </a:txBody>
                  <a:tcPr marL="7903" marR="7903" marT="7903" marB="0" anchor="ctr"/>
                </a:tc>
              </a:tr>
              <a:tr h="564267">
                <a:tc vMerge="1">
                  <a:txBody>
                    <a:bodyPr/>
                    <a:lstStyle/>
                    <a:p>
                      <a:endParaRPr lang="fr-FR"/>
                    </a:p>
                  </a:txBody>
                  <a:tcPr/>
                </a:tc>
                <a:tc>
                  <a:txBody>
                    <a:bodyPr/>
                    <a:lstStyle/>
                    <a:p>
                      <a:pPr algn="ctr" fontAlgn="ctr"/>
                      <a:r>
                        <a:rPr lang="fr-FR" sz="1400" u="none" strike="noStrike" dirty="0">
                          <a:effectLst/>
                          <a:latin typeface="+mn-lt"/>
                        </a:rPr>
                        <a:t>siège autonettoyant de stade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diffuseur anti-guêpe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feutre 4 couleurs à affichage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mesure d'activité quotidienne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ouverture automatique de fenêtre</a:t>
                      </a:r>
                      <a:endParaRPr lang="fr-FR" sz="1400" b="0" i="0" u="none" strike="noStrike" dirty="0">
                        <a:solidFill>
                          <a:srgbClr val="000000"/>
                        </a:solidFill>
                        <a:effectLst/>
                        <a:latin typeface="+mn-lt"/>
                      </a:endParaRPr>
                    </a:p>
                  </a:txBody>
                  <a:tcPr marL="7903" marR="7903" marT="7903" marB="0" anchor="ctr">
                    <a:solidFill>
                      <a:srgbClr val="00B050"/>
                    </a:solidFill>
                  </a:tcPr>
                </a:tc>
              </a:tr>
              <a:tr h="701893">
                <a:tc vMerge="1">
                  <a:txBody>
                    <a:bodyPr/>
                    <a:lstStyle/>
                    <a:p>
                      <a:endParaRPr lang="fr-FR"/>
                    </a:p>
                  </a:txBody>
                  <a:tcPr/>
                </a:tc>
                <a:tc>
                  <a:txBody>
                    <a:bodyPr/>
                    <a:lstStyle/>
                    <a:p>
                      <a:pPr algn="ctr" fontAlgn="ctr"/>
                      <a:r>
                        <a:rPr lang="fr-FR" sz="1400" u="none" strike="noStrike">
                          <a:effectLst/>
                          <a:latin typeface="+mn-lt"/>
                        </a:rPr>
                        <a:t>Step d'apprentissage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détecteur de faute au handball</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vérificateur de position pour l'haltérophilie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bâche automatique pour terrain de sport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avertisseur de balancement</a:t>
                      </a:r>
                      <a:endParaRPr lang="fr-FR" sz="1400" b="0" i="0" u="none" strike="noStrike" dirty="0">
                        <a:solidFill>
                          <a:srgbClr val="000000"/>
                        </a:solidFill>
                        <a:effectLst/>
                        <a:latin typeface="+mn-lt"/>
                      </a:endParaRPr>
                    </a:p>
                  </a:txBody>
                  <a:tcPr marL="7903" marR="7903" marT="7903" marB="0" anchor="ctr">
                    <a:solidFill>
                      <a:srgbClr val="00B050"/>
                    </a:solidFill>
                  </a:tcPr>
                </a:tc>
              </a:tr>
              <a:tr h="564267">
                <a:tc vMerge="1">
                  <a:txBody>
                    <a:bodyPr/>
                    <a:lstStyle/>
                    <a:p>
                      <a:endParaRPr lang="fr-FR"/>
                    </a:p>
                  </a:txBody>
                  <a:tcPr/>
                </a:tc>
                <a:tc>
                  <a:txBody>
                    <a:bodyPr/>
                    <a:lstStyle/>
                    <a:p>
                      <a:pPr algn="ctr" fontAlgn="ctr"/>
                      <a:r>
                        <a:rPr lang="fr-FR" sz="1400" u="none" strike="noStrike">
                          <a:effectLst/>
                          <a:latin typeface="+mn-lt"/>
                        </a:rPr>
                        <a:t>ouverture automatique de fenêtre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cuillère automatique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boîtier de localisation de lunettes</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alarme de jeu vidéo</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ramasseur balle de golf</a:t>
                      </a:r>
                      <a:endParaRPr lang="fr-FR" sz="1400" b="0" i="0" u="none" strike="noStrike">
                        <a:solidFill>
                          <a:srgbClr val="000000"/>
                        </a:solidFill>
                        <a:effectLst/>
                        <a:latin typeface="+mn-lt"/>
                      </a:endParaRPr>
                    </a:p>
                  </a:txBody>
                  <a:tcPr marL="7903" marR="7903" marT="7903" marB="0" anchor="ctr"/>
                </a:tc>
              </a:tr>
              <a:tr h="839520">
                <a:tc vMerge="1">
                  <a:txBody>
                    <a:bodyPr/>
                    <a:lstStyle/>
                    <a:p>
                      <a:endParaRPr lang="fr-FR"/>
                    </a:p>
                  </a:txBody>
                  <a:tcPr/>
                </a:tc>
                <a:tc>
                  <a:txBody>
                    <a:bodyPr/>
                    <a:lstStyle/>
                    <a:p>
                      <a:pPr algn="ctr" fontAlgn="ctr"/>
                      <a:r>
                        <a:rPr lang="fr-FR" sz="1400" u="none" strike="noStrike" dirty="0">
                          <a:effectLst/>
                          <a:latin typeface="+mn-lt"/>
                        </a:rPr>
                        <a:t>passage piéton protégé</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fouet chauffant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suivi de consommation d'eau pour les personnes </a:t>
                      </a:r>
                      <a:r>
                        <a:rPr lang="fr-FR" sz="1400" u="none" strike="noStrike" dirty="0" err="1">
                          <a:effectLst/>
                          <a:latin typeface="+mn-lt"/>
                        </a:rPr>
                        <a:t>agées</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alarme pompier trop chaud</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mangeoire à oiseau</a:t>
                      </a:r>
                      <a:endParaRPr lang="fr-FR" sz="1400" b="0" i="0" u="none" strike="noStrike" dirty="0">
                        <a:solidFill>
                          <a:srgbClr val="000000"/>
                        </a:solidFill>
                        <a:effectLst/>
                        <a:latin typeface="+mn-lt"/>
                      </a:endParaRPr>
                    </a:p>
                  </a:txBody>
                  <a:tcPr marL="7903" marR="7903" marT="7903" marB="0" anchor="ctr"/>
                </a:tc>
              </a:tr>
            </a:tbl>
          </a:graphicData>
        </a:graphic>
      </p:graphicFrame>
    </p:spTree>
    <p:extLst>
      <p:ext uri="{BB962C8B-B14F-4D97-AF65-F5344CB8AC3E}">
        <p14:creationId xmlns:p14="http://schemas.microsoft.com/office/powerpoint/2010/main" val="411150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73525">
            <a:off x="2063487" y="811111"/>
            <a:ext cx="6706011"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TECH’ALARM</a:t>
            </a:r>
            <a:endParaRPr lang="fr-FR"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AutoShape 2" descr="Achetez sur NOVAP.fr votre Panneau Danger de ch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73524"/>
            <a:ext cx="2895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20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73525">
            <a:off x="1271398" y="1650620"/>
            <a:ext cx="6706011"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8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chutes en </a:t>
            </a:r>
            <a:r>
              <a:rPr lang="fr-FR" sz="8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ephad</a:t>
            </a:r>
            <a:endParaRPr lang="fr-FR" sz="8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3317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2" y="-2073"/>
            <a:ext cx="9145642"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Conséquences</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ZoneTexte 1"/>
          <p:cNvSpPr txBox="1"/>
          <p:nvPr/>
        </p:nvSpPr>
        <p:spPr>
          <a:xfrm>
            <a:off x="683568" y="1417340"/>
            <a:ext cx="7848872" cy="1569660"/>
          </a:xfrm>
          <a:prstGeom prst="rect">
            <a:avLst/>
          </a:prstGeom>
          <a:noFill/>
        </p:spPr>
        <p:txBody>
          <a:bodyPr wrap="square" rtlCol="0">
            <a:spAutoFit/>
          </a:bodyPr>
          <a:lstStyle/>
          <a:p>
            <a:pPr algn="ctr"/>
            <a:r>
              <a:rPr lang="fr-FR" sz="3200" dirty="0" smtClean="0"/>
              <a:t>Les chutes sont les premières causes d’accident chez les personnes âgées et la première cause de mortalité. </a:t>
            </a:r>
            <a:endParaRPr lang="fr-FR" sz="3200" dirty="0"/>
          </a:p>
        </p:txBody>
      </p:sp>
    </p:spTree>
    <p:extLst>
      <p:ext uri="{BB962C8B-B14F-4D97-AF65-F5344CB8AC3E}">
        <p14:creationId xmlns:p14="http://schemas.microsoft.com/office/powerpoint/2010/main" val="242699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1081</Words>
  <Application>Microsoft Office PowerPoint</Application>
  <PresentationFormat>Affichage à l'écran (16:10)</PresentationFormat>
  <Paragraphs>185</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DEPARTEMENT DE L'AISNE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fantoli</dc:creator>
  <cp:lastModifiedBy>fantoli</cp:lastModifiedBy>
  <cp:revision>45</cp:revision>
  <dcterms:created xsi:type="dcterms:W3CDTF">2023-06-20T06:52:34Z</dcterms:created>
  <dcterms:modified xsi:type="dcterms:W3CDTF">2024-03-25T14:42:50Z</dcterms:modified>
</cp:coreProperties>
</file>