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BE972-0C06-4B53-A3D3-14D6C392E2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9A4346-89F0-4D0B-A61C-B2A5B1CCDE22}">
      <dgm:prSet phldrT="[Texte]"/>
      <dgm:spPr/>
      <dgm:t>
        <a:bodyPr/>
        <a:lstStyle/>
        <a:p>
          <a:r>
            <a:rPr lang="fr-FR" dirty="0" smtClean="0"/>
            <a:t>Client</a:t>
          </a:r>
          <a:endParaRPr lang="fr-FR" dirty="0"/>
        </a:p>
      </dgm:t>
    </dgm:pt>
    <dgm:pt modelId="{EBC3303C-4559-400E-93BB-D6EDEB666DEB}" type="parTrans" cxnId="{F7B07195-36BA-4DF6-B135-6AEA8FF47193}">
      <dgm:prSet/>
      <dgm:spPr/>
      <dgm:t>
        <a:bodyPr/>
        <a:lstStyle/>
        <a:p>
          <a:endParaRPr lang="fr-FR"/>
        </a:p>
      </dgm:t>
    </dgm:pt>
    <dgm:pt modelId="{2BB0AECC-0515-419E-8B0A-67C1B0C7BB62}" type="sibTrans" cxnId="{F7B07195-36BA-4DF6-B135-6AEA8FF47193}">
      <dgm:prSet/>
      <dgm:spPr/>
      <dgm:t>
        <a:bodyPr/>
        <a:lstStyle/>
        <a:p>
          <a:endParaRPr lang="fr-FR"/>
        </a:p>
      </dgm:t>
    </dgm:pt>
    <dgm:pt modelId="{189EADC5-576A-4441-B0D4-93934BA35ECC}">
      <dgm:prSet phldrT="[Texte]"/>
      <dgm:spPr/>
      <dgm:t>
        <a:bodyPr/>
        <a:lstStyle/>
        <a:p>
          <a:r>
            <a:rPr lang="fr-FR" dirty="0" smtClean="0"/>
            <a:t>Problématique.</a:t>
          </a:r>
          <a:endParaRPr lang="fr-FR" dirty="0"/>
        </a:p>
      </dgm:t>
    </dgm:pt>
    <dgm:pt modelId="{748986C8-76B6-48F8-AAE7-12CD1D2A106D}" type="parTrans" cxnId="{0D1BDAC0-7DAC-4AC7-9D4C-CE000867C0AD}">
      <dgm:prSet/>
      <dgm:spPr/>
      <dgm:t>
        <a:bodyPr/>
        <a:lstStyle/>
        <a:p>
          <a:endParaRPr lang="fr-FR"/>
        </a:p>
      </dgm:t>
    </dgm:pt>
    <dgm:pt modelId="{58B487B5-4580-423F-999E-681FBFDF029F}" type="sibTrans" cxnId="{0D1BDAC0-7DAC-4AC7-9D4C-CE000867C0AD}">
      <dgm:prSet/>
      <dgm:spPr/>
      <dgm:t>
        <a:bodyPr/>
        <a:lstStyle/>
        <a:p>
          <a:endParaRPr lang="fr-FR"/>
        </a:p>
      </dgm:t>
    </dgm:pt>
    <dgm:pt modelId="{26D9875F-45A7-4A28-9828-908CD5975A0B}">
      <dgm:prSet phldrT="[Texte]"/>
      <dgm:spPr/>
      <dgm:t>
        <a:bodyPr/>
        <a:lstStyle/>
        <a:p>
          <a:r>
            <a:rPr lang="fr-FR" dirty="0" smtClean="0"/>
            <a:t>Cahier des charges.</a:t>
          </a:r>
          <a:endParaRPr lang="fr-FR" dirty="0"/>
        </a:p>
      </dgm:t>
    </dgm:pt>
    <dgm:pt modelId="{DDE0816C-12BF-482F-A7B8-5C74DE19D24A}" type="parTrans" cxnId="{3EC409DB-8EA5-4D42-9310-D88507361B68}">
      <dgm:prSet/>
      <dgm:spPr/>
      <dgm:t>
        <a:bodyPr/>
        <a:lstStyle/>
        <a:p>
          <a:endParaRPr lang="fr-FR"/>
        </a:p>
      </dgm:t>
    </dgm:pt>
    <dgm:pt modelId="{F3D187DF-9693-40CB-8FCD-7CF5A49CC99D}" type="sibTrans" cxnId="{3EC409DB-8EA5-4D42-9310-D88507361B68}">
      <dgm:prSet/>
      <dgm:spPr/>
      <dgm:t>
        <a:bodyPr/>
        <a:lstStyle/>
        <a:p>
          <a:endParaRPr lang="fr-FR"/>
        </a:p>
      </dgm:t>
    </dgm:pt>
    <dgm:pt modelId="{C480C859-5128-47EF-B1B6-F1F516978396}">
      <dgm:prSet phldrT="[Texte]"/>
      <dgm:spPr/>
      <dgm:t>
        <a:bodyPr/>
        <a:lstStyle/>
        <a:p>
          <a:r>
            <a:rPr lang="fr-FR" dirty="0" smtClean="0"/>
            <a:t>Entreprise</a:t>
          </a:r>
          <a:endParaRPr lang="fr-FR" dirty="0"/>
        </a:p>
      </dgm:t>
    </dgm:pt>
    <dgm:pt modelId="{CBE58FBE-8ADC-4FB8-B903-054853110A49}" type="parTrans" cxnId="{DD68A5C9-6C25-4B54-AE0A-F99D80A5DBDA}">
      <dgm:prSet/>
      <dgm:spPr/>
      <dgm:t>
        <a:bodyPr/>
        <a:lstStyle/>
        <a:p>
          <a:endParaRPr lang="fr-FR"/>
        </a:p>
      </dgm:t>
    </dgm:pt>
    <dgm:pt modelId="{5FA67226-FC0D-41B0-98C8-FB32CE02C0DB}" type="sibTrans" cxnId="{DD68A5C9-6C25-4B54-AE0A-F99D80A5DBDA}">
      <dgm:prSet/>
      <dgm:spPr/>
      <dgm:t>
        <a:bodyPr/>
        <a:lstStyle/>
        <a:p>
          <a:endParaRPr lang="fr-FR"/>
        </a:p>
      </dgm:t>
    </dgm:pt>
    <dgm:pt modelId="{D5642D1A-CFC1-4AF2-B190-BD91517D5DF4}">
      <dgm:prSet phldrT="[Texte]"/>
      <dgm:spPr/>
      <dgm:t>
        <a:bodyPr/>
        <a:lstStyle/>
        <a:p>
          <a:r>
            <a:rPr lang="fr-FR" dirty="0" smtClean="0"/>
            <a:t>Etude (technique et financière).</a:t>
          </a:r>
          <a:endParaRPr lang="fr-FR" dirty="0"/>
        </a:p>
      </dgm:t>
    </dgm:pt>
    <dgm:pt modelId="{535FF1E4-FE2F-4408-8477-80425725D5A5}" type="parTrans" cxnId="{473EEA3E-D12C-4606-AD2D-A160DB232DB5}">
      <dgm:prSet/>
      <dgm:spPr/>
      <dgm:t>
        <a:bodyPr/>
        <a:lstStyle/>
        <a:p>
          <a:endParaRPr lang="fr-FR"/>
        </a:p>
      </dgm:t>
    </dgm:pt>
    <dgm:pt modelId="{58C13C70-996B-4EB4-94C0-7E47ED6FF52A}" type="sibTrans" cxnId="{473EEA3E-D12C-4606-AD2D-A160DB232DB5}">
      <dgm:prSet/>
      <dgm:spPr/>
      <dgm:t>
        <a:bodyPr/>
        <a:lstStyle/>
        <a:p>
          <a:endParaRPr lang="fr-FR"/>
        </a:p>
      </dgm:t>
    </dgm:pt>
    <dgm:pt modelId="{F0E048D8-D6D3-4271-8A4F-86C84724F78F}">
      <dgm:prSet phldrT="[Texte]"/>
      <dgm:spPr/>
      <dgm:t>
        <a:bodyPr/>
        <a:lstStyle/>
        <a:p>
          <a:r>
            <a:rPr lang="fr-FR" dirty="0" smtClean="0"/>
            <a:t>Réalisation.</a:t>
          </a:r>
          <a:endParaRPr lang="fr-FR" dirty="0"/>
        </a:p>
      </dgm:t>
    </dgm:pt>
    <dgm:pt modelId="{6C3ED483-9611-48AF-ADA0-4C9C63B47EF9}" type="parTrans" cxnId="{21CF9464-3FD7-45C9-9D72-2F817B8DE99A}">
      <dgm:prSet/>
      <dgm:spPr/>
      <dgm:t>
        <a:bodyPr/>
        <a:lstStyle/>
        <a:p>
          <a:endParaRPr lang="fr-FR"/>
        </a:p>
      </dgm:t>
    </dgm:pt>
    <dgm:pt modelId="{5263F939-033B-449B-8DB0-219F65884B7E}" type="sibTrans" cxnId="{21CF9464-3FD7-45C9-9D72-2F817B8DE99A}">
      <dgm:prSet/>
      <dgm:spPr/>
      <dgm:t>
        <a:bodyPr/>
        <a:lstStyle/>
        <a:p>
          <a:endParaRPr lang="fr-FR"/>
        </a:p>
      </dgm:t>
    </dgm:pt>
    <dgm:pt modelId="{185AD1FD-E878-46CA-B74C-C8F97A631EA7}">
      <dgm:prSet phldrT="[Texte]"/>
      <dgm:spPr/>
      <dgm:t>
        <a:bodyPr/>
        <a:lstStyle/>
        <a:p>
          <a:r>
            <a:rPr lang="fr-FR" dirty="0" smtClean="0"/>
            <a:t>Contraintes (techniques, économiques, normatives…).</a:t>
          </a:r>
          <a:endParaRPr lang="fr-FR" dirty="0"/>
        </a:p>
      </dgm:t>
    </dgm:pt>
    <dgm:pt modelId="{48C5E08C-2CD0-4F8B-81A0-4515FDF9FA2F}" type="parTrans" cxnId="{56AED0E7-2F34-4846-93D2-31A6FC6B85FB}">
      <dgm:prSet/>
      <dgm:spPr/>
      <dgm:t>
        <a:bodyPr/>
        <a:lstStyle/>
        <a:p>
          <a:endParaRPr lang="fr-FR"/>
        </a:p>
      </dgm:t>
    </dgm:pt>
    <dgm:pt modelId="{5AC75668-BBCC-4112-9E88-78AB3971D10A}" type="sibTrans" cxnId="{56AED0E7-2F34-4846-93D2-31A6FC6B85FB}">
      <dgm:prSet/>
      <dgm:spPr/>
      <dgm:t>
        <a:bodyPr/>
        <a:lstStyle/>
        <a:p>
          <a:endParaRPr lang="fr-FR"/>
        </a:p>
      </dgm:t>
    </dgm:pt>
    <dgm:pt modelId="{A17ABF3E-8B10-4518-A596-97D4F44F6DBA}">
      <dgm:prSet phldrT="[Texte]"/>
      <dgm:spPr/>
      <dgm:t>
        <a:bodyPr/>
        <a:lstStyle/>
        <a:p>
          <a:r>
            <a:rPr lang="fr-FR" dirty="0" smtClean="0"/>
            <a:t>Mise en service et paramétrage. </a:t>
          </a:r>
          <a:endParaRPr lang="fr-FR" dirty="0"/>
        </a:p>
      </dgm:t>
    </dgm:pt>
    <dgm:pt modelId="{78AA4263-896D-4CD9-A270-1C04E1E82E7E}" type="parTrans" cxnId="{E0A5C01D-7D12-4066-BFD5-B993D4B3A7BA}">
      <dgm:prSet/>
      <dgm:spPr/>
      <dgm:t>
        <a:bodyPr/>
        <a:lstStyle/>
        <a:p>
          <a:endParaRPr lang="fr-FR"/>
        </a:p>
      </dgm:t>
    </dgm:pt>
    <dgm:pt modelId="{C7075386-715B-40BD-ABC2-4086152DB821}" type="sibTrans" cxnId="{E0A5C01D-7D12-4066-BFD5-B993D4B3A7BA}">
      <dgm:prSet/>
      <dgm:spPr/>
      <dgm:t>
        <a:bodyPr/>
        <a:lstStyle/>
        <a:p>
          <a:endParaRPr lang="fr-FR"/>
        </a:p>
      </dgm:t>
    </dgm:pt>
    <dgm:pt modelId="{51103937-B169-41A7-B39A-D382DB46AEB7}" type="pres">
      <dgm:prSet presAssocID="{5D8BE972-0C06-4B53-A3D3-14D6C392E2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58B67FD-451D-4081-BB1F-91296C5CAE3C}" type="pres">
      <dgm:prSet presAssocID="{8F9A4346-89F0-4D0B-A61C-B2A5B1CCDE22}" presName="linNode" presStyleCnt="0"/>
      <dgm:spPr/>
    </dgm:pt>
    <dgm:pt modelId="{6613314B-D376-4984-8E13-83C06A53015D}" type="pres">
      <dgm:prSet presAssocID="{8F9A4346-89F0-4D0B-A61C-B2A5B1CCDE2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55FDE3-2287-446B-9DFA-C98447AB893C}" type="pres">
      <dgm:prSet presAssocID="{8F9A4346-89F0-4D0B-A61C-B2A5B1CCDE2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22EBAF-0444-4BDE-A15D-F01391EFCCD7}" type="pres">
      <dgm:prSet presAssocID="{2BB0AECC-0515-419E-8B0A-67C1B0C7BB62}" presName="sp" presStyleCnt="0"/>
      <dgm:spPr/>
    </dgm:pt>
    <dgm:pt modelId="{45DF5B8B-189A-4ED1-8774-DF48055BAFA1}" type="pres">
      <dgm:prSet presAssocID="{C480C859-5128-47EF-B1B6-F1F516978396}" presName="linNode" presStyleCnt="0"/>
      <dgm:spPr/>
    </dgm:pt>
    <dgm:pt modelId="{7D088383-3FBD-4213-88B1-A58462D6CADD}" type="pres">
      <dgm:prSet presAssocID="{C480C859-5128-47EF-B1B6-F1F51697839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4A5D6C-07D1-48F0-9E6E-9320DED97DE8}" type="pres">
      <dgm:prSet presAssocID="{C480C859-5128-47EF-B1B6-F1F51697839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9A7DB1-A0E6-415F-A78E-672578CBC20E}" type="presOf" srcId="{D5642D1A-CFC1-4AF2-B190-BD91517D5DF4}" destId="{5B4A5D6C-07D1-48F0-9E6E-9320DED97DE8}" srcOrd="0" destOrd="0" presId="urn:microsoft.com/office/officeart/2005/8/layout/vList5"/>
    <dgm:cxn modelId="{387E5377-A78A-4466-B6A2-1B73957D4FE0}" type="presOf" srcId="{8F9A4346-89F0-4D0B-A61C-B2A5B1CCDE22}" destId="{6613314B-D376-4984-8E13-83C06A53015D}" srcOrd="0" destOrd="0" presId="urn:microsoft.com/office/officeart/2005/8/layout/vList5"/>
    <dgm:cxn modelId="{F7B07195-36BA-4DF6-B135-6AEA8FF47193}" srcId="{5D8BE972-0C06-4B53-A3D3-14D6C392E219}" destId="{8F9A4346-89F0-4D0B-A61C-B2A5B1CCDE22}" srcOrd="0" destOrd="0" parTransId="{EBC3303C-4559-400E-93BB-D6EDEB666DEB}" sibTransId="{2BB0AECC-0515-419E-8B0A-67C1B0C7BB62}"/>
    <dgm:cxn modelId="{79B4128F-AF57-4C13-8A44-4C7EC8AE3E87}" type="presOf" srcId="{A17ABF3E-8B10-4518-A596-97D4F44F6DBA}" destId="{5B4A5D6C-07D1-48F0-9E6E-9320DED97DE8}" srcOrd="0" destOrd="2" presId="urn:microsoft.com/office/officeart/2005/8/layout/vList5"/>
    <dgm:cxn modelId="{27733F5F-00E3-4A79-84EC-86B80EE0D608}" type="presOf" srcId="{189EADC5-576A-4441-B0D4-93934BA35ECC}" destId="{7155FDE3-2287-446B-9DFA-C98447AB893C}" srcOrd="0" destOrd="0" presId="urn:microsoft.com/office/officeart/2005/8/layout/vList5"/>
    <dgm:cxn modelId="{3EC409DB-8EA5-4D42-9310-D88507361B68}" srcId="{8F9A4346-89F0-4D0B-A61C-B2A5B1CCDE22}" destId="{26D9875F-45A7-4A28-9828-908CD5975A0B}" srcOrd="1" destOrd="0" parTransId="{DDE0816C-12BF-482F-A7B8-5C74DE19D24A}" sibTransId="{F3D187DF-9693-40CB-8FCD-7CF5A49CC99D}"/>
    <dgm:cxn modelId="{56AED0E7-2F34-4846-93D2-31A6FC6B85FB}" srcId="{8F9A4346-89F0-4D0B-A61C-B2A5B1CCDE22}" destId="{185AD1FD-E878-46CA-B74C-C8F97A631EA7}" srcOrd="2" destOrd="0" parTransId="{48C5E08C-2CD0-4F8B-81A0-4515FDF9FA2F}" sibTransId="{5AC75668-BBCC-4112-9E88-78AB3971D10A}"/>
    <dgm:cxn modelId="{BF97CF45-6391-45BA-AB4E-2CB870F53DED}" type="presOf" srcId="{26D9875F-45A7-4A28-9828-908CD5975A0B}" destId="{7155FDE3-2287-446B-9DFA-C98447AB893C}" srcOrd="0" destOrd="1" presId="urn:microsoft.com/office/officeart/2005/8/layout/vList5"/>
    <dgm:cxn modelId="{E1707953-9F48-4983-9950-BA041E05DA26}" type="presOf" srcId="{185AD1FD-E878-46CA-B74C-C8F97A631EA7}" destId="{7155FDE3-2287-446B-9DFA-C98447AB893C}" srcOrd="0" destOrd="2" presId="urn:microsoft.com/office/officeart/2005/8/layout/vList5"/>
    <dgm:cxn modelId="{21CF9464-3FD7-45C9-9D72-2F817B8DE99A}" srcId="{C480C859-5128-47EF-B1B6-F1F516978396}" destId="{F0E048D8-D6D3-4271-8A4F-86C84724F78F}" srcOrd="1" destOrd="0" parTransId="{6C3ED483-9611-48AF-ADA0-4C9C63B47EF9}" sibTransId="{5263F939-033B-449B-8DB0-219F65884B7E}"/>
    <dgm:cxn modelId="{DD68A5C9-6C25-4B54-AE0A-F99D80A5DBDA}" srcId="{5D8BE972-0C06-4B53-A3D3-14D6C392E219}" destId="{C480C859-5128-47EF-B1B6-F1F516978396}" srcOrd="1" destOrd="0" parTransId="{CBE58FBE-8ADC-4FB8-B903-054853110A49}" sibTransId="{5FA67226-FC0D-41B0-98C8-FB32CE02C0DB}"/>
    <dgm:cxn modelId="{925CE3AD-05D0-46F1-814F-5711BBA73CCF}" type="presOf" srcId="{F0E048D8-D6D3-4271-8A4F-86C84724F78F}" destId="{5B4A5D6C-07D1-48F0-9E6E-9320DED97DE8}" srcOrd="0" destOrd="1" presId="urn:microsoft.com/office/officeart/2005/8/layout/vList5"/>
    <dgm:cxn modelId="{0D1BDAC0-7DAC-4AC7-9D4C-CE000867C0AD}" srcId="{8F9A4346-89F0-4D0B-A61C-B2A5B1CCDE22}" destId="{189EADC5-576A-4441-B0D4-93934BA35ECC}" srcOrd="0" destOrd="0" parTransId="{748986C8-76B6-48F8-AAE7-12CD1D2A106D}" sibTransId="{58B487B5-4580-423F-999E-681FBFDF029F}"/>
    <dgm:cxn modelId="{5644B636-86EE-4DDC-9DCA-F7259CF3E399}" type="presOf" srcId="{5D8BE972-0C06-4B53-A3D3-14D6C392E219}" destId="{51103937-B169-41A7-B39A-D382DB46AEB7}" srcOrd="0" destOrd="0" presId="urn:microsoft.com/office/officeart/2005/8/layout/vList5"/>
    <dgm:cxn modelId="{473EEA3E-D12C-4606-AD2D-A160DB232DB5}" srcId="{C480C859-5128-47EF-B1B6-F1F516978396}" destId="{D5642D1A-CFC1-4AF2-B190-BD91517D5DF4}" srcOrd="0" destOrd="0" parTransId="{535FF1E4-FE2F-4408-8477-80425725D5A5}" sibTransId="{58C13C70-996B-4EB4-94C0-7E47ED6FF52A}"/>
    <dgm:cxn modelId="{E0A5C01D-7D12-4066-BFD5-B993D4B3A7BA}" srcId="{C480C859-5128-47EF-B1B6-F1F516978396}" destId="{A17ABF3E-8B10-4518-A596-97D4F44F6DBA}" srcOrd="2" destOrd="0" parTransId="{78AA4263-896D-4CD9-A270-1C04E1E82E7E}" sibTransId="{C7075386-715B-40BD-ABC2-4086152DB821}"/>
    <dgm:cxn modelId="{BF6A9BA0-77AC-4A23-8956-2977F4741F40}" type="presOf" srcId="{C480C859-5128-47EF-B1B6-F1F516978396}" destId="{7D088383-3FBD-4213-88B1-A58462D6CADD}" srcOrd="0" destOrd="0" presId="urn:microsoft.com/office/officeart/2005/8/layout/vList5"/>
    <dgm:cxn modelId="{EE106113-7135-4674-B4A1-E818F183330F}" type="presParOf" srcId="{51103937-B169-41A7-B39A-D382DB46AEB7}" destId="{458B67FD-451D-4081-BB1F-91296C5CAE3C}" srcOrd="0" destOrd="0" presId="urn:microsoft.com/office/officeart/2005/8/layout/vList5"/>
    <dgm:cxn modelId="{6AFC92CC-BCDF-4672-A4C9-FF62E18EF62D}" type="presParOf" srcId="{458B67FD-451D-4081-BB1F-91296C5CAE3C}" destId="{6613314B-D376-4984-8E13-83C06A53015D}" srcOrd="0" destOrd="0" presId="urn:microsoft.com/office/officeart/2005/8/layout/vList5"/>
    <dgm:cxn modelId="{7975D9C7-C705-4099-9B2A-492BB210233E}" type="presParOf" srcId="{458B67FD-451D-4081-BB1F-91296C5CAE3C}" destId="{7155FDE3-2287-446B-9DFA-C98447AB893C}" srcOrd="1" destOrd="0" presId="urn:microsoft.com/office/officeart/2005/8/layout/vList5"/>
    <dgm:cxn modelId="{5570FD85-6AF6-4E36-AA7E-19B342D73429}" type="presParOf" srcId="{51103937-B169-41A7-B39A-D382DB46AEB7}" destId="{8622EBAF-0444-4BDE-A15D-F01391EFCCD7}" srcOrd="1" destOrd="0" presId="urn:microsoft.com/office/officeart/2005/8/layout/vList5"/>
    <dgm:cxn modelId="{84F44FD1-3236-42A2-9EE2-2660F6CF57AE}" type="presParOf" srcId="{51103937-B169-41A7-B39A-D382DB46AEB7}" destId="{45DF5B8B-189A-4ED1-8774-DF48055BAFA1}" srcOrd="2" destOrd="0" presId="urn:microsoft.com/office/officeart/2005/8/layout/vList5"/>
    <dgm:cxn modelId="{B6692ECA-2860-4567-BDB9-32E2F24C2711}" type="presParOf" srcId="{45DF5B8B-189A-4ED1-8774-DF48055BAFA1}" destId="{7D088383-3FBD-4213-88B1-A58462D6CADD}" srcOrd="0" destOrd="0" presId="urn:microsoft.com/office/officeart/2005/8/layout/vList5"/>
    <dgm:cxn modelId="{C25CD3EE-67B1-408D-A271-978541278977}" type="presParOf" srcId="{45DF5B8B-189A-4ED1-8774-DF48055BAFA1}" destId="{5B4A5D6C-07D1-48F0-9E6E-9320DED97D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1E339-E7D1-4CDC-A200-56FD02C002A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0A46E3-DF0B-4DD3-995E-E7C7C0C637BA}">
      <dgm:prSet phldrT="[Texte]" custT="1"/>
      <dgm:spPr/>
      <dgm:t>
        <a:bodyPr/>
        <a:lstStyle/>
        <a:p>
          <a:r>
            <a:rPr lang="fr-FR" sz="2400" b="1" dirty="0" smtClean="0"/>
            <a:t>Séance 1 : Etude (4h)</a:t>
          </a:r>
        </a:p>
        <a:p>
          <a:r>
            <a:rPr lang="fr-FR" sz="1800" dirty="0" smtClean="0"/>
            <a:t>Choix du matériel</a:t>
          </a:r>
        </a:p>
        <a:p>
          <a:r>
            <a:rPr lang="fr-FR" sz="1800" dirty="0" smtClean="0"/>
            <a:t>Schémas électriques </a:t>
          </a:r>
        </a:p>
        <a:p>
          <a:r>
            <a:rPr lang="fr-FR" sz="1800" dirty="0" smtClean="0"/>
            <a:t>Devis</a:t>
          </a:r>
        </a:p>
        <a:p>
          <a:r>
            <a:rPr lang="fr-FR" sz="1800" dirty="0" smtClean="0"/>
            <a:t>Programmes API</a:t>
          </a:r>
          <a:endParaRPr lang="fr-FR" sz="1800" dirty="0"/>
        </a:p>
      </dgm:t>
    </dgm:pt>
    <dgm:pt modelId="{70FBA3D3-DFC6-4D01-A4A7-265DCE2A678A}" type="parTrans" cxnId="{3011E231-F07D-497E-9B41-C94074D192F3}">
      <dgm:prSet/>
      <dgm:spPr/>
      <dgm:t>
        <a:bodyPr/>
        <a:lstStyle/>
        <a:p>
          <a:endParaRPr lang="fr-FR"/>
        </a:p>
      </dgm:t>
    </dgm:pt>
    <dgm:pt modelId="{522EBEC9-615E-4D00-9901-CF02E92F2BC3}" type="sibTrans" cxnId="{3011E231-F07D-497E-9B41-C94074D192F3}">
      <dgm:prSet/>
      <dgm:spPr/>
      <dgm:t>
        <a:bodyPr/>
        <a:lstStyle/>
        <a:p>
          <a:endParaRPr lang="fr-FR"/>
        </a:p>
      </dgm:t>
    </dgm:pt>
    <dgm:pt modelId="{5DD036E0-801E-4776-9B06-90D337622243}">
      <dgm:prSet phldrT="[Texte]" custT="1"/>
      <dgm:spPr/>
      <dgm:t>
        <a:bodyPr/>
        <a:lstStyle/>
        <a:p>
          <a:r>
            <a:rPr lang="fr-FR" sz="2400" b="1" dirty="0" smtClean="0"/>
            <a:t>Séance 2 et 3 : Réalisation (8h)</a:t>
          </a:r>
        </a:p>
        <a:p>
          <a:r>
            <a:rPr lang="fr-FR" sz="1900" dirty="0" smtClean="0"/>
            <a:t>Implantation du matériel</a:t>
          </a:r>
        </a:p>
        <a:p>
          <a:r>
            <a:rPr lang="fr-FR" sz="1900" dirty="0" smtClean="0"/>
            <a:t>Raccordement </a:t>
          </a:r>
        </a:p>
        <a:p>
          <a:r>
            <a:rPr lang="fr-FR" sz="1900" dirty="0" smtClean="0"/>
            <a:t>Câblage </a:t>
          </a:r>
          <a:endParaRPr lang="fr-FR" sz="1900" dirty="0"/>
        </a:p>
      </dgm:t>
    </dgm:pt>
    <dgm:pt modelId="{8126FFA2-25C6-49A6-A4C9-E39C744578AA}" type="parTrans" cxnId="{5C4F6C49-F246-4A79-82B4-126E73873E14}">
      <dgm:prSet/>
      <dgm:spPr/>
      <dgm:t>
        <a:bodyPr/>
        <a:lstStyle/>
        <a:p>
          <a:endParaRPr lang="fr-FR"/>
        </a:p>
      </dgm:t>
    </dgm:pt>
    <dgm:pt modelId="{B11CFCBB-5A93-4DBA-89D5-7C03E0CAD1C1}" type="sibTrans" cxnId="{5C4F6C49-F246-4A79-82B4-126E73873E14}">
      <dgm:prSet/>
      <dgm:spPr/>
      <dgm:t>
        <a:bodyPr/>
        <a:lstStyle/>
        <a:p>
          <a:endParaRPr lang="fr-FR"/>
        </a:p>
      </dgm:t>
    </dgm:pt>
    <dgm:pt modelId="{4E9C0BDD-3399-415E-B46D-3C2E1768DF19}" type="pres">
      <dgm:prSet presAssocID="{3A51E339-E7D1-4CDC-A200-56FD02C002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967F3E0-0230-49E0-973C-26A72A75C111}" type="pres">
      <dgm:prSet presAssocID="{080A46E3-DF0B-4DD3-995E-E7C7C0C637BA}" presName="vertOne" presStyleCnt="0"/>
      <dgm:spPr/>
    </dgm:pt>
    <dgm:pt modelId="{7AD27709-5A20-426C-84A6-77121FBFB39A}" type="pres">
      <dgm:prSet presAssocID="{080A46E3-DF0B-4DD3-995E-E7C7C0C637BA}" presName="txOne" presStyleLbl="node0" presStyleIdx="0" presStyleCnt="1" custScaleY="1626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13C4F6-B302-42BF-BA9D-AFE01C070EF1}" type="pres">
      <dgm:prSet presAssocID="{080A46E3-DF0B-4DD3-995E-E7C7C0C637BA}" presName="parTransOne" presStyleCnt="0"/>
      <dgm:spPr/>
    </dgm:pt>
    <dgm:pt modelId="{5B4A005A-9CC5-4E3B-908D-BBE8BABB0D0D}" type="pres">
      <dgm:prSet presAssocID="{080A46E3-DF0B-4DD3-995E-E7C7C0C637BA}" presName="horzOne" presStyleCnt="0"/>
      <dgm:spPr/>
    </dgm:pt>
    <dgm:pt modelId="{167A73A3-84D3-4224-B0CB-1F3589FC9824}" type="pres">
      <dgm:prSet presAssocID="{5DD036E0-801E-4776-9B06-90D337622243}" presName="vertTwo" presStyleCnt="0"/>
      <dgm:spPr/>
    </dgm:pt>
    <dgm:pt modelId="{711E23A5-A313-43E3-8467-95117DEE5C48}" type="pres">
      <dgm:prSet presAssocID="{5DD036E0-801E-4776-9B06-90D337622243}" presName="txTwo" presStyleLbl="node2" presStyleIdx="0" presStyleCnt="1" custScaleY="127721" custLinFactNeighborX="112" custLinFactNeighborY="1098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820D50A-889A-4AC1-BC78-738D300D8830}" type="pres">
      <dgm:prSet presAssocID="{5DD036E0-801E-4776-9B06-90D337622243}" presName="horzTwo" presStyleCnt="0"/>
      <dgm:spPr/>
    </dgm:pt>
  </dgm:ptLst>
  <dgm:cxnLst>
    <dgm:cxn modelId="{5C4F6C49-F246-4A79-82B4-126E73873E14}" srcId="{080A46E3-DF0B-4DD3-995E-E7C7C0C637BA}" destId="{5DD036E0-801E-4776-9B06-90D337622243}" srcOrd="0" destOrd="0" parTransId="{8126FFA2-25C6-49A6-A4C9-E39C744578AA}" sibTransId="{B11CFCBB-5A93-4DBA-89D5-7C03E0CAD1C1}"/>
    <dgm:cxn modelId="{340137AF-6D3B-40AB-89E0-09A38CFAADBB}" type="presOf" srcId="{080A46E3-DF0B-4DD3-995E-E7C7C0C637BA}" destId="{7AD27709-5A20-426C-84A6-77121FBFB39A}" srcOrd="0" destOrd="0" presId="urn:microsoft.com/office/officeart/2005/8/layout/hierarchy4"/>
    <dgm:cxn modelId="{3011E231-F07D-497E-9B41-C94074D192F3}" srcId="{3A51E339-E7D1-4CDC-A200-56FD02C002A1}" destId="{080A46E3-DF0B-4DD3-995E-E7C7C0C637BA}" srcOrd="0" destOrd="0" parTransId="{70FBA3D3-DFC6-4D01-A4A7-265DCE2A678A}" sibTransId="{522EBEC9-615E-4D00-9901-CF02E92F2BC3}"/>
    <dgm:cxn modelId="{44E25CAD-1C2E-48B9-ACFB-690816740346}" type="presOf" srcId="{5DD036E0-801E-4776-9B06-90D337622243}" destId="{711E23A5-A313-43E3-8467-95117DEE5C48}" srcOrd="0" destOrd="0" presId="urn:microsoft.com/office/officeart/2005/8/layout/hierarchy4"/>
    <dgm:cxn modelId="{6C321066-FB6C-4B8F-8960-DA2DCC24F1E4}" type="presOf" srcId="{3A51E339-E7D1-4CDC-A200-56FD02C002A1}" destId="{4E9C0BDD-3399-415E-B46D-3C2E1768DF19}" srcOrd="0" destOrd="0" presId="urn:microsoft.com/office/officeart/2005/8/layout/hierarchy4"/>
    <dgm:cxn modelId="{06BC3138-EE80-473F-8355-DD2051BB35F3}" type="presParOf" srcId="{4E9C0BDD-3399-415E-B46D-3C2E1768DF19}" destId="{D967F3E0-0230-49E0-973C-26A72A75C111}" srcOrd="0" destOrd="0" presId="urn:microsoft.com/office/officeart/2005/8/layout/hierarchy4"/>
    <dgm:cxn modelId="{A88E67CE-05ED-421E-9185-EAD983FF2F36}" type="presParOf" srcId="{D967F3E0-0230-49E0-973C-26A72A75C111}" destId="{7AD27709-5A20-426C-84A6-77121FBFB39A}" srcOrd="0" destOrd="0" presId="urn:microsoft.com/office/officeart/2005/8/layout/hierarchy4"/>
    <dgm:cxn modelId="{8EDD3A91-D287-4193-86A0-72753AA1C959}" type="presParOf" srcId="{D967F3E0-0230-49E0-973C-26A72A75C111}" destId="{6D13C4F6-B302-42BF-BA9D-AFE01C070EF1}" srcOrd="1" destOrd="0" presId="urn:microsoft.com/office/officeart/2005/8/layout/hierarchy4"/>
    <dgm:cxn modelId="{886CD721-D936-4E53-A68C-741F8372F7DC}" type="presParOf" srcId="{D967F3E0-0230-49E0-973C-26A72A75C111}" destId="{5B4A005A-9CC5-4E3B-908D-BBE8BABB0D0D}" srcOrd="2" destOrd="0" presId="urn:microsoft.com/office/officeart/2005/8/layout/hierarchy4"/>
    <dgm:cxn modelId="{AEC2F637-1989-4521-9474-504C534038E9}" type="presParOf" srcId="{5B4A005A-9CC5-4E3B-908D-BBE8BABB0D0D}" destId="{167A73A3-84D3-4224-B0CB-1F3589FC9824}" srcOrd="0" destOrd="0" presId="urn:microsoft.com/office/officeart/2005/8/layout/hierarchy4"/>
    <dgm:cxn modelId="{6041C2F5-CAE4-4EFF-B097-7F86E04F342A}" type="presParOf" srcId="{167A73A3-84D3-4224-B0CB-1F3589FC9824}" destId="{711E23A5-A313-43E3-8467-95117DEE5C48}" srcOrd="0" destOrd="0" presId="urn:microsoft.com/office/officeart/2005/8/layout/hierarchy4"/>
    <dgm:cxn modelId="{7A5B0E47-040D-4330-A8A1-96294183F105}" type="presParOf" srcId="{167A73A3-84D3-4224-B0CB-1F3589FC9824}" destId="{3820D50A-889A-4AC1-BC78-738D300D88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1E339-E7D1-4CDC-A200-56FD02C002A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0A46E3-DF0B-4DD3-995E-E7C7C0C637BA}">
      <dgm:prSet phldrT="[Texte]" custT="1"/>
      <dgm:spPr/>
      <dgm:t>
        <a:bodyPr/>
        <a:lstStyle/>
        <a:p>
          <a:r>
            <a:rPr lang="fr-FR" sz="2400" b="1" dirty="0" smtClean="0"/>
            <a:t>Séance 5 : Synthèse (4h)</a:t>
          </a:r>
        </a:p>
        <a:p>
          <a:r>
            <a:rPr lang="fr-FR" sz="1800" dirty="0" smtClean="0"/>
            <a:t>Présentation des projets</a:t>
          </a:r>
        </a:p>
        <a:p>
          <a:r>
            <a:rPr lang="fr-FR" sz="1800" dirty="0" smtClean="0"/>
            <a:t>Explication du fonctionnement </a:t>
          </a:r>
        </a:p>
        <a:p>
          <a:r>
            <a:rPr lang="fr-FR" sz="1800" dirty="0" smtClean="0"/>
            <a:t>Constitution des dossiers techniques</a:t>
          </a:r>
        </a:p>
      </dgm:t>
    </dgm:pt>
    <dgm:pt modelId="{70FBA3D3-DFC6-4D01-A4A7-265DCE2A678A}" type="parTrans" cxnId="{3011E231-F07D-497E-9B41-C94074D192F3}">
      <dgm:prSet/>
      <dgm:spPr/>
      <dgm:t>
        <a:bodyPr/>
        <a:lstStyle/>
        <a:p>
          <a:endParaRPr lang="fr-FR"/>
        </a:p>
      </dgm:t>
    </dgm:pt>
    <dgm:pt modelId="{522EBEC9-615E-4D00-9901-CF02E92F2BC3}" type="sibTrans" cxnId="{3011E231-F07D-497E-9B41-C94074D192F3}">
      <dgm:prSet/>
      <dgm:spPr/>
      <dgm:t>
        <a:bodyPr/>
        <a:lstStyle/>
        <a:p>
          <a:endParaRPr lang="fr-FR"/>
        </a:p>
      </dgm:t>
    </dgm:pt>
    <dgm:pt modelId="{4E9C0BDD-3399-415E-B46D-3C2E1768DF19}" type="pres">
      <dgm:prSet presAssocID="{3A51E339-E7D1-4CDC-A200-56FD02C002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967F3E0-0230-49E0-973C-26A72A75C111}" type="pres">
      <dgm:prSet presAssocID="{080A46E3-DF0B-4DD3-995E-E7C7C0C637BA}" presName="vertOne" presStyleCnt="0"/>
      <dgm:spPr/>
    </dgm:pt>
    <dgm:pt modelId="{7AD27709-5A20-426C-84A6-77121FBFB39A}" type="pres">
      <dgm:prSet presAssocID="{080A46E3-DF0B-4DD3-995E-E7C7C0C637BA}" presName="txOne" presStyleLbl="node0" presStyleIdx="0" presStyleCnt="1" custScaleY="1626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B4A005A-9CC5-4E3B-908D-BBE8BABB0D0D}" type="pres">
      <dgm:prSet presAssocID="{080A46E3-DF0B-4DD3-995E-E7C7C0C637BA}" presName="horzOne" presStyleCnt="0"/>
      <dgm:spPr/>
    </dgm:pt>
  </dgm:ptLst>
  <dgm:cxnLst>
    <dgm:cxn modelId="{D1E4A6CD-1468-49D2-8BBF-9BE961594296}" type="presOf" srcId="{080A46E3-DF0B-4DD3-995E-E7C7C0C637BA}" destId="{7AD27709-5A20-426C-84A6-77121FBFB39A}" srcOrd="0" destOrd="0" presId="urn:microsoft.com/office/officeart/2005/8/layout/hierarchy4"/>
    <dgm:cxn modelId="{EA2C12FB-86EF-485B-A01C-66F3E945E3D7}" type="presOf" srcId="{3A51E339-E7D1-4CDC-A200-56FD02C002A1}" destId="{4E9C0BDD-3399-415E-B46D-3C2E1768DF19}" srcOrd="0" destOrd="0" presId="urn:microsoft.com/office/officeart/2005/8/layout/hierarchy4"/>
    <dgm:cxn modelId="{3011E231-F07D-497E-9B41-C94074D192F3}" srcId="{3A51E339-E7D1-4CDC-A200-56FD02C002A1}" destId="{080A46E3-DF0B-4DD3-995E-E7C7C0C637BA}" srcOrd="0" destOrd="0" parTransId="{70FBA3D3-DFC6-4D01-A4A7-265DCE2A678A}" sibTransId="{522EBEC9-615E-4D00-9901-CF02E92F2BC3}"/>
    <dgm:cxn modelId="{1A3D7F22-4810-4A2E-9463-EF52C1EDE234}" type="presParOf" srcId="{4E9C0BDD-3399-415E-B46D-3C2E1768DF19}" destId="{D967F3E0-0230-49E0-973C-26A72A75C111}" srcOrd="0" destOrd="0" presId="urn:microsoft.com/office/officeart/2005/8/layout/hierarchy4"/>
    <dgm:cxn modelId="{DEA982CC-121F-471C-892E-BCF1E9B3118E}" type="presParOf" srcId="{D967F3E0-0230-49E0-973C-26A72A75C111}" destId="{7AD27709-5A20-426C-84A6-77121FBFB39A}" srcOrd="0" destOrd="0" presId="urn:microsoft.com/office/officeart/2005/8/layout/hierarchy4"/>
    <dgm:cxn modelId="{11569164-4959-4CB9-942F-E1C970508F96}" type="presParOf" srcId="{D967F3E0-0230-49E0-973C-26A72A75C111}" destId="{5B4A005A-9CC5-4E3B-908D-BBE8BABB0D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5FDE3-2287-446B-9DFA-C98447AB893C}">
      <dsp:nvSpPr>
        <dsp:cNvPr id="0" name=""/>
        <dsp:cNvSpPr/>
      </dsp:nvSpPr>
      <dsp:spPr>
        <a:xfrm rot="5400000">
          <a:off x="4890806" y="-1606205"/>
          <a:ext cx="1784151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Problématique.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Cahier des charges.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Contraintes (techniques, économiques, normatives…).</a:t>
          </a:r>
          <a:endParaRPr lang="fr-FR" sz="2600" kern="1200" dirty="0"/>
        </a:p>
      </dsp:txBody>
      <dsp:txXfrm rot="5400000">
        <a:off x="4890806" y="-1606205"/>
        <a:ext cx="1784151" cy="5442712"/>
      </dsp:txXfrm>
    </dsp:sp>
    <dsp:sp modelId="{6613314B-D376-4984-8E13-83C06A53015D}">
      <dsp:nvSpPr>
        <dsp:cNvPr id="0" name=""/>
        <dsp:cNvSpPr/>
      </dsp:nvSpPr>
      <dsp:spPr>
        <a:xfrm>
          <a:off x="0" y="55"/>
          <a:ext cx="3061525" cy="223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Client</a:t>
          </a:r>
          <a:endParaRPr lang="fr-FR" sz="4100" kern="1200" dirty="0"/>
        </a:p>
      </dsp:txBody>
      <dsp:txXfrm>
        <a:off x="0" y="55"/>
        <a:ext cx="3061525" cy="2230189"/>
      </dsp:txXfrm>
    </dsp:sp>
    <dsp:sp modelId="{5B4A5D6C-07D1-48F0-9E6E-9320DED97DE8}">
      <dsp:nvSpPr>
        <dsp:cNvPr id="0" name=""/>
        <dsp:cNvSpPr/>
      </dsp:nvSpPr>
      <dsp:spPr>
        <a:xfrm rot="5400000">
          <a:off x="4890806" y="735493"/>
          <a:ext cx="1784151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Etude (technique et financière).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Réalisation.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Mise en service et paramétrage. </a:t>
          </a:r>
          <a:endParaRPr lang="fr-FR" sz="2600" kern="1200" dirty="0"/>
        </a:p>
      </dsp:txBody>
      <dsp:txXfrm rot="5400000">
        <a:off x="4890806" y="735493"/>
        <a:ext cx="1784151" cy="5442712"/>
      </dsp:txXfrm>
    </dsp:sp>
    <dsp:sp modelId="{7D088383-3FBD-4213-88B1-A58462D6CADD}">
      <dsp:nvSpPr>
        <dsp:cNvPr id="0" name=""/>
        <dsp:cNvSpPr/>
      </dsp:nvSpPr>
      <dsp:spPr>
        <a:xfrm>
          <a:off x="0" y="2341754"/>
          <a:ext cx="3061525" cy="223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Entreprise</a:t>
          </a:r>
          <a:endParaRPr lang="fr-FR" sz="4100" kern="1200" dirty="0"/>
        </a:p>
      </dsp:txBody>
      <dsp:txXfrm>
        <a:off x="0" y="2341754"/>
        <a:ext cx="3061525" cy="22301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27709-5A20-426C-84A6-77121FBFB39A}">
      <dsp:nvSpPr>
        <dsp:cNvPr id="0" name=""/>
        <dsp:cNvSpPr/>
      </dsp:nvSpPr>
      <dsp:spPr>
        <a:xfrm>
          <a:off x="4152" y="877"/>
          <a:ext cx="8495933" cy="2414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Séance 1 : Etude (4h)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Choix du matériel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Schémas électriques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Devis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Programmes API</a:t>
          </a:r>
          <a:endParaRPr lang="fr-FR" sz="1800" kern="1200" dirty="0"/>
        </a:p>
      </dsp:txBody>
      <dsp:txXfrm>
        <a:off x="4152" y="877"/>
        <a:ext cx="8495933" cy="2414725"/>
      </dsp:txXfrm>
    </dsp:sp>
    <dsp:sp modelId="{711E23A5-A313-43E3-8467-95117DEE5C48}">
      <dsp:nvSpPr>
        <dsp:cNvPr id="0" name=""/>
        <dsp:cNvSpPr/>
      </dsp:nvSpPr>
      <dsp:spPr>
        <a:xfrm>
          <a:off x="21942" y="2574606"/>
          <a:ext cx="8479347" cy="1895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Séance 2 et 3 : Réalisation (8h)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Implantation du matériel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Raccordement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Câblage </a:t>
          </a:r>
          <a:endParaRPr lang="fr-FR" sz="1900" kern="1200" dirty="0"/>
        </a:p>
      </dsp:txBody>
      <dsp:txXfrm>
        <a:off x="21942" y="2574606"/>
        <a:ext cx="8479347" cy="18957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27709-5A20-426C-84A6-77121FBFB39A}">
      <dsp:nvSpPr>
        <dsp:cNvPr id="0" name=""/>
        <dsp:cNvSpPr/>
      </dsp:nvSpPr>
      <dsp:spPr>
        <a:xfrm>
          <a:off x="4152" y="759"/>
          <a:ext cx="8495933" cy="2164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Séance 5 : Synthèse (4h)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Présentation des projets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Explication du fonctionnement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Constitution des dossiers techniques</a:t>
          </a:r>
        </a:p>
      </dsp:txBody>
      <dsp:txXfrm>
        <a:off x="4152" y="759"/>
        <a:ext cx="8495933" cy="216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F5FC-4850-48B5-B3D8-436D10CA9A2B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1BE1-A23F-41BB-AEAF-C5070F3F25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1BE1-A23F-41BB-AEAF-C5070F3F253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1BE1-A23F-41BB-AEAF-C5070F3F253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CDB4F6A-29FE-43FC-A51C-ECB0AA13B9F9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85CED2-C65E-416B-B41B-1C8868774F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MICRO-PROJETS</a:t>
            </a:r>
            <a:br>
              <a:rPr lang="fr-FR" dirty="0" smtClean="0"/>
            </a:br>
            <a:r>
              <a:rPr lang="fr-FR" dirty="0" smtClean="0"/>
              <a:t>ELEEC </a:t>
            </a:r>
            <a:endParaRPr lang="fr-FR" dirty="0"/>
          </a:p>
        </p:txBody>
      </p:sp>
      <p:pic>
        <p:nvPicPr>
          <p:cNvPr id="4" name="Image 3" descr="photo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6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96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396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437112"/>
            <a:ext cx="396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Projet  en ELEEC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328592" cy="4968552"/>
          </a:xfrm>
        </p:spPr>
        <p:txBody>
          <a:bodyPr>
            <a:normAutofit fontScale="25000" lnSpcReduction="20000"/>
          </a:bodyPr>
          <a:lstStyle/>
          <a:p>
            <a:r>
              <a:rPr lang="fr-FR" sz="11200" b="1" dirty="0" smtClean="0"/>
              <a:t>Projet 1 : Automatisation de l’extracteur d’air d’un tunnel routier.</a:t>
            </a:r>
          </a:p>
          <a:p>
            <a:pPr lvl="2"/>
            <a:r>
              <a:rPr lang="fr-FR" sz="11200" dirty="0" smtClean="0"/>
              <a:t>Objectif : Superviser et commander le système à partir d’un ordinateur.</a:t>
            </a:r>
          </a:p>
          <a:p>
            <a:pPr lvl="2"/>
            <a:endParaRPr lang="fr-FR" sz="11200" dirty="0" smtClean="0"/>
          </a:p>
          <a:p>
            <a:pPr lvl="2">
              <a:buNone/>
            </a:pPr>
            <a:endParaRPr lang="fr-FR" sz="6200" dirty="0" smtClean="0"/>
          </a:p>
          <a:p>
            <a:r>
              <a:rPr lang="fr-FR" sz="11200" b="1" dirty="0" smtClean="0"/>
              <a:t> Projet 2 : Automatisation d’un convoyeur de caisse. </a:t>
            </a:r>
          </a:p>
          <a:p>
            <a:pPr lvl="2"/>
            <a:r>
              <a:rPr lang="fr-FR" sz="11200" dirty="0" smtClean="0"/>
              <a:t>Objectif : Faciliter la maintenance et superviser le fonctionnement des caisses.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jpg - 822.5 k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google.fr/url?source=imglanding&amp;ct=img&amp;q=http://img.archiexpo.fr/images_ae/photo-g/comptoir-caisse-supermarche-125987-6257713.jpg&amp;sa=X&amp;ei=8V1SVbLJFYKAU478gLgJ&amp;ved=0CAkQ8wc4EA&amp;usg=AFQjCNGyADwSLQs5Ztbo7ws22xb7KHG2S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3217131" cy="226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5328592" cy="5040560"/>
          </a:xfrm>
        </p:spPr>
        <p:txBody>
          <a:bodyPr>
            <a:normAutofit fontScale="25000" lnSpcReduction="20000"/>
          </a:bodyPr>
          <a:lstStyle/>
          <a:p>
            <a:r>
              <a:rPr lang="fr-FR" sz="11200" b="1" dirty="0" smtClean="0"/>
              <a:t>Projet 3 : Equipement TICE de la Salle 3 du lycée.</a:t>
            </a:r>
          </a:p>
          <a:p>
            <a:pPr lvl="2"/>
            <a:r>
              <a:rPr lang="fr-FR" sz="11200" dirty="0" smtClean="0"/>
              <a:t>Objectif : Equiper la salle d’un poste de travail professeur avec accès au réseau et d’une solution de projection.</a:t>
            </a:r>
          </a:p>
          <a:p>
            <a:pPr lvl="2">
              <a:buNone/>
            </a:pPr>
            <a:endParaRPr lang="fr-FR" sz="6200" dirty="0" smtClean="0"/>
          </a:p>
          <a:p>
            <a:r>
              <a:rPr lang="fr-FR" sz="11200" dirty="0" smtClean="0"/>
              <a:t> </a:t>
            </a:r>
            <a:r>
              <a:rPr lang="fr-FR" sz="11200" b="1" dirty="0" smtClean="0"/>
              <a:t>Projet 4 : Mise en conformité RT2012 d’un bâtiment tertiaire. </a:t>
            </a:r>
          </a:p>
          <a:p>
            <a:pPr lvl="2"/>
            <a:r>
              <a:rPr lang="fr-FR" sz="11200" dirty="0" smtClean="0"/>
              <a:t>Objectif : Affichage de la consommation et gestion du chauffage électrique.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3">
              <a:buNone/>
            </a:pPr>
            <a:endParaRPr lang="fr-FR" dirty="0" smtClean="0"/>
          </a:p>
          <a:p>
            <a:pPr lvl="3"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6" name="Image 5" descr="http://webetab.ac-bordeaux.fr/t3_0641839b/fileadmin/0641839B/fichiers_publics/ressources/Les_disciplines/physique/salle3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5648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google.fr/url?source=imglanding&amp;ct=img&amp;q=http://www.myriapro-elec.com/Files/31689/Img/23/6110027-TYWATT-2000.png&amp;sa=X&amp;ei=1mJSVbDDFoTXU6PbgKgI&amp;ved=0CAkQ8wc4Cg&amp;usg=AFQjCNFM4gquNqexkQqbXBbiK54ZJUnm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52839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des projets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01625" y="1628800"/>
          <a:ext cx="8504238" cy="447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des projets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01625" y="3933056"/>
          <a:ext cx="8504238" cy="216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323528" y="1700808"/>
            <a:ext cx="8446273" cy="2088232"/>
            <a:chOff x="28982" y="3406918"/>
            <a:chExt cx="8446273" cy="142151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8982" y="3406918"/>
              <a:ext cx="8446273" cy="1421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0617" y="3448553"/>
              <a:ext cx="8363003" cy="1338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Séance 4 : Mise en service (4h)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kern="1200" dirty="0" smtClean="0"/>
                <a:t>Mesures de conformité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kern="1200" dirty="0" smtClean="0"/>
                <a:t>Configuration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kern="1200" dirty="0" smtClean="0"/>
                <a:t>Essais de fonctionnement </a:t>
              </a:r>
              <a:endParaRPr lang="fr-FR" sz="1900" kern="1200"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1678</TotalTime>
  <Words>209</Words>
  <Application>Microsoft Office PowerPoint</Application>
  <PresentationFormat>Affichage à l'écran (4:3)</PresentationFormat>
  <Paragraphs>54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Civil</vt:lpstr>
      <vt:lpstr>MICRO-PROJETS ELEEC </vt:lpstr>
      <vt:lpstr>Projet  en ELEEC</vt:lpstr>
      <vt:lpstr>Présentation </vt:lpstr>
      <vt:lpstr>Présentation </vt:lpstr>
      <vt:lpstr>Déroulement des projets</vt:lpstr>
      <vt:lpstr>Déroulement des projets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 projets</dc:title>
  <dc:creator>ali</dc:creator>
  <cp:lastModifiedBy>ali</cp:lastModifiedBy>
  <cp:revision>75</cp:revision>
  <dcterms:created xsi:type="dcterms:W3CDTF">2015-05-11T18:45:58Z</dcterms:created>
  <dcterms:modified xsi:type="dcterms:W3CDTF">2016-03-15T20:19:53Z</dcterms:modified>
</cp:coreProperties>
</file>