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9" r:id="rId4"/>
    <p:sldId id="306" r:id="rId5"/>
    <p:sldId id="307" r:id="rId6"/>
    <p:sldId id="280" r:id="rId7"/>
    <p:sldId id="281" r:id="rId8"/>
    <p:sldId id="283" r:id="rId9"/>
    <p:sldId id="282" r:id="rId10"/>
    <p:sldId id="284" r:id="rId11"/>
    <p:sldId id="285" r:id="rId12"/>
    <p:sldId id="296" r:id="rId13"/>
    <p:sldId id="286" r:id="rId14"/>
    <p:sldId id="277" r:id="rId15"/>
    <p:sldId id="278" r:id="rId16"/>
    <p:sldId id="290" r:id="rId17"/>
    <p:sldId id="287" r:id="rId18"/>
    <p:sldId id="288" r:id="rId19"/>
    <p:sldId id="300" r:id="rId20"/>
    <p:sldId id="295" r:id="rId21"/>
    <p:sldId id="294" r:id="rId22"/>
    <p:sldId id="301" r:id="rId23"/>
    <p:sldId id="302" r:id="rId24"/>
    <p:sldId id="303" r:id="rId25"/>
    <p:sldId id="293" r:id="rId26"/>
    <p:sldId id="297" r:id="rId27"/>
    <p:sldId id="298" r:id="rId28"/>
    <p:sldId id="304" r:id="rId29"/>
    <p:sldId id="30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3025" autoAdjust="0"/>
  </p:normalViewPr>
  <p:slideViewPr>
    <p:cSldViewPr>
      <p:cViewPr varScale="1">
        <p:scale>
          <a:sx n="64" d="100"/>
          <a:sy n="64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../projet%20seul%20sur%20Mars/Seul%20sur%20Mars.pptx" TargetMode="External"/><Relationship Id="rId1" Type="http://schemas.openxmlformats.org/officeDocument/2006/relationships/hyperlink" Target="../exemple%20EIST/tableau%20EISTd&#233;coupage%20cycle%203version%20EIST%20couleur.xlsx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../projet%20seul%20sur%20Mars/Seul%20sur%20Mars.pptx" TargetMode="External"/><Relationship Id="rId1" Type="http://schemas.openxmlformats.org/officeDocument/2006/relationships/hyperlink" Target="../exemple%20EIST/tableau%20EISTd&#233;coupage%20cycle%203version%20EIST%20couleur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6D683-D249-4E8E-862F-137434ACF89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1E04FB4-E33C-4594-A7A5-F3B0448BCF4D}">
      <dgm:prSet phldrT="[Texte]"/>
      <dgm:spPr/>
      <dgm:t>
        <a:bodyPr/>
        <a:lstStyle/>
        <a:p>
          <a:r>
            <a:rPr lang="fr-FR" b="1" i="1" dirty="0" smtClean="0">
              <a:solidFill>
                <a:srgbClr val="333399"/>
              </a:solidFill>
              <a:latin typeface="PTSans-Narrow"/>
            </a:rPr>
            <a:t>Se situer dans l’espace et dans le temps</a:t>
          </a:r>
          <a:endParaRPr lang="fr-FR" dirty="0"/>
        </a:p>
      </dgm:t>
    </dgm:pt>
    <dgm:pt modelId="{06640990-44A9-4FFC-BE3A-16FF759D8A4B}" type="parTrans" cxnId="{23C5488B-61AD-417F-8B6B-55CB67FF6DCA}">
      <dgm:prSet/>
      <dgm:spPr/>
      <dgm:t>
        <a:bodyPr/>
        <a:lstStyle/>
        <a:p>
          <a:endParaRPr lang="fr-FR"/>
        </a:p>
      </dgm:t>
    </dgm:pt>
    <dgm:pt modelId="{F67FE509-22F8-4A3A-AE95-834201E428D9}" type="sibTrans" cxnId="{23C5488B-61AD-417F-8B6B-55CB67FF6DCA}">
      <dgm:prSet/>
      <dgm:spPr/>
      <dgm:t>
        <a:bodyPr/>
        <a:lstStyle/>
        <a:p>
          <a:endParaRPr lang="fr-FR"/>
        </a:p>
      </dgm:t>
    </dgm:pt>
    <dgm:pt modelId="{E61A8AF3-3576-49F1-960A-1292467F2664}">
      <dgm:prSet phldrT="[Texte]"/>
      <dgm:spPr/>
      <dgm:t>
        <a:bodyPr/>
        <a:lstStyle/>
        <a:p>
          <a:r>
            <a:rPr lang="fr-FR" b="1" i="1" dirty="0" smtClean="0">
              <a:solidFill>
                <a:srgbClr val="333399"/>
              </a:solidFill>
              <a:latin typeface="PTSans-Narrow"/>
            </a:rPr>
            <a:t>Pratiquer des langages</a:t>
          </a:r>
          <a:endParaRPr lang="fr-FR" dirty="0"/>
        </a:p>
      </dgm:t>
    </dgm:pt>
    <dgm:pt modelId="{755D8743-07D8-4B7D-9847-6FAA60F0A661}" type="parTrans" cxnId="{01B76F1D-EBA3-459B-BA7E-B7CE69793976}">
      <dgm:prSet/>
      <dgm:spPr/>
      <dgm:t>
        <a:bodyPr/>
        <a:lstStyle/>
        <a:p>
          <a:endParaRPr lang="fr-FR"/>
        </a:p>
      </dgm:t>
    </dgm:pt>
    <dgm:pt modelId="{A5A57E1A-DFC0-43C3-8AB7-B2674DE7520A}" type="sibTrans" cxnId="{01B76F1D-EBA3-459B-BA7E-B7CE69793976}">
      <dgm:prSet/>
      <dgm:spPr/>
      <dgm:t>
        <a:bodyPr/>
        <a:lstStyle/>
        <a:p>
          <a:endParaRPr lang="fr-FR"/>
        </a:p>
      </dgm:t>
    </dgm:pt>
    <dgm:pt modelId="{65609CF7-3835-4641-8E43-A93592B3E097}">
      <dgm:prSet phldrT="[Texte]"/>
      <dgm:spPr/>
      <dgm:t>
        <a:bodyPr/>
        <a:lstStyle/>
        <a:p>
          <a:r>
            <a:rPr lang="fr-FR" b="1" i="1" dirty="0" smtClean="0">
              <a:solidFill>
                <a:srgbClr val="333399"/>
              </a:solidFill>
              <a:latin typeface="PTSans-Narrow"/>
            </a:rPr>
            <a:t>Concevoir, créer, réaliser</a:t>
          </a:r>
          <a:endParaRPr lang="fr-FR" dirty="0"/>
        </a:p>
      </dgm:t>
    </dgm:pt>
    <dgm:pt modelId="{8EEFD79E-5E3B-4839-A4D9-3FC3D2CF3B76}" type="parTrans" cxnId="{82720579-2A28-426C-8128-F09F16C404C6}">
      <dgm:prSet/>
      <dgm:spPr/>
      <dgm:t>
        <a:bodyPr/>
        <a:lstStyle/>
        <a:p>
          <a:endParaRPr lang="fr-FR"/>
        </a:p>
      </dgm:t>
    </dgm:pt>
    <dgm:pt modelId="{8D8B7ED6-6320-4140-9EE7-76144831C0D5}" type="sibTrans" cxnId="{82720579-2A28-426C-8128-F09F16C404C6}">
      <dgm:prSet/>
      <dgm:spPr/>
      <dgm:t>
        <a:bodyPr/>
        <a:lstStyle/>
        <a:p>
          <a:endParaRPr lang="fr-FR"/>
        </a:p>
      </dgm:t>
    </dgm:pt>
    <dgm:pt modelId="{AB772023-0428-4B02-82D8-C8C9A1D15ADC}">
      <dgm:prSet phldrT="[Texte]"/>
      <dgm:spPr/>
      <dgm:t>
        <a:bodyPr/>
        <a:lstStyle/>
        <a:p>
          <a:r>
            <a:rPr lang="fr-FR" b="1" i="1" dirty="0" smtClean="0">
              <a:solidFill>
                <a:srgbClr val="333399"/>
              </a:solidFill>
              <a:latin typeface="PTSans-Narrow"/>
            </a:rPr>
            <a:t>Adopter un comportement éthique et responsable</a:t>
          </a:r>
          <a:endParaRPr lang="fr-FR" dirty="0"/>
        </a:p>
      </dgm:t>
    </dgm:pt>
    <dgm:pt modelId="{351F7538-3B0E-4DE8-BD9D-47A6035E77FF}" type="parTrans" cxnId="{70DFC664-E1D5-42BE-85CC-1A117ED1722B}">
      <dgm:prSet/>
      <dgm:spPr/>
      <dgm:t>
        <a:bodyPr/>
        <a:lstStyle/>
        <a:p>
          <a:endParaRPr lang="fr-FR"/>
        </a:p>
      </dgm:t>
    </dgm:pt>
    <dgm:pt modelId="{A6D898FC-6E53-4DAF-803E-135131830529}" type="sibTrans" cxnId="{70DFC664-E1D5-42BE-85CC-1A117ED1722B}">
      <dgm:prSet/>
      <dgm:spPr/>
      <dgm:t>
        <a:bodyPr/>
        <a:lstStyle/>
        <a:p>
          <a:endParaRPr lang="fr-FR"/>
        </a:p>
      </dgm:t>
    </dgm:pt>
    <dgm:pt modelId="{8C8921ED-9D83-4F78-A9DC-E9B310E89324}">
      <dgm:prSet phldrT="[Texte]"/>
      <dgm:spPr/>
      <dgm:t>
        <a:bodyPr/>
        <a:lstStyle/>
        <a:p>
          <a:r>
            <a:rPr lang="fr-FR" b="1" i="1" dirty="0" smtClean="0">
              <a:solidFill>
                <a:srgbClr val="333399"/>
              </a:solidFill>
              <a:latin typeface="PTSans-Narrow"/>
            </a:rPr>
            <a:t>Mobiliser des outils numériques</a:t>
          </a:r>
          <a:endParaRPr lang="fr-FR" dirty="0"/>
        </a:p>
      </dgm:t>
    </dgm:pt>
    <dgm:pt modelId="{37166A15-F795-4FFF-975F-E0ADBA8A9C69}" type="parTrans" cxnId="{8EF9F898-67E3-4209-8813-42B656CC93AC}">
      <dgm:prSet/>
      <dgm:spPr/>
      <dgm:t>
        <a:bodyPr/>
        <a:lstStyle/>
        <a:p>
          <a:endParaRPr lang="fr-FR"/>
        </a:p>
      </dgm:t>
    </dgm:pt>
    <dgm:pt modelId="{209B671D-E784-484C-AF31-749AF6317ED9}" type="sibTrans" cxnId="{8EF9F898-67E3-4209-8813-42B656CC93AC}">
      <dgm:prSet/>
      <dgm:spPr/>
      <dgm:t>
        <a:bodyPr/>
        <a:lstStyle/>
        <a:p>
          <a:endParaRPr lang="fr-FR"/>
        </a:p>
      </dgm:t>
    </dgm:pt>
    <dgm:pt modelId="{4230D2DD-F7A9-4765-B406-17ED6ABFD84C}" type="pres">
      <dgm:prSet presAssocID="{4916D683-D249-4E8E-862F-137434ACF89B}" presName="arrowDiagram" presStyleCnt="0">
        <dgm:presLayoutVars>
          <dgm:chMax val="5"/>
          <dgm:dir/>
          <dgm:resizeHandles val="exact"/>
        </dgm:presLayoutVars>
      </dgm:prSet>
      <dgm:spPr/>
    </dgm:pt>
    <dgm:pt modelId="{5B7B258D-FFF4-46CD-B074-827B7C13D390}" type="pres">
      <dgm:prSet presAssocID="{4916D683-D249-4E8E-862F-137434ACF89B}" presName="arrow" presStyleLbl="bgShp" presStyleIdx="0" presStyleCnt="1" custScaleX="120450" custLinFactNeighborX="0" custLinFactNeighborY="-3161"/>
      <dgm:spPr/>
    </dgm:pt>
    <dgm:pt modelId="{BA6BADCE-90CE-43EC-8D29-85836B246921}" type="pres">
      <dgm:prSet presAssocID="{4916D683-D249-4E8E-862F-137434ACF89B}" presName="arrowDiagram5" presStyleCnt="0"/>
      <dgm:spPr/>
    </dgm:pt>
    <dgm:pt modelId="{ED306725-9B6B-463D-85F1-806F6E893903}" type="pres">
      <dgm:prSet presAssocID="{31E04FB4-E33C-4594-A7A5-F3B0448BCF4D}" presName="bullet5a" presStyleLbl="node1" presStyleIdx="0" presStyleCnt="5" custLinFactX="-163538" custLinFactNeighborX="-200000" custLinFactNeighborY="22666"/>
      <dgm:spPr/>
    </dgm:pt>
    <dgm:pt modelId="{9B9CD716-24AB-48DC-9AE9-9F2E9DC94C9B}" type="pres">
      <dgm:prSet presAssocID="{31E04FB4-E33C-4594-A7A5-F3B0448BCF4D}" presName="textBox5a" presStyleLbl="revTx" presStyleIdx="0" presStyleCnt="5" custLinFactNeighborX="-5470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B9E27D-7604-4801-84C1-B72643D9D767}" type="pres">
      <dgm:prSet presAssocID="{E61A8AF3-3576-49F1-960A-1292467F2664}" presName="bullet5b" presStyleLbl="node1" presStyleIdx="1" presStyleCnt="5" custLinFactX="-130995" custLinFactY="39983" custLinFactNeighborX="-200000" custLinFactNeighborY="100000"/>
      <dgm:spPr/>
    </dgm:pt>
    <dgm:pt modelId="{87799809-9C10-4886-8229-F4B80EB89090}" type="pres">
      <dgm:prSet presAssocID="{E61A8AF3-3576-49F1-960A-1292467F2664}" presName="textBox5b" presStyleLbl="revTx" presStyleIdx="1" presStyleCnt="5" custLinFactX="-64190" custLinFactNeighborX="-100000" custLinFactNeighborY="-145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20A103-432B-46BB-B0AA-218E7D5DABB0}" type="pres">
      <dgm:prSet presAssocID="{65609CF7-3835-4641-8E43-A93592B3E097}" presName="bullet5c" presStyleLbl="node1" presStyleIdx="2" presStyleCnt="5" custLinFactX="-166992" custLinFactY="38964" custLinFactNeighborX="-200000" custLinFactNeighborY="100000"/>
      <dgm:spPr/>
    </dgm:pt>
    <dgm:pt modelId="{9FF20926-F96E-4D7B-BA2F-343862D7E209}" type="pres">
      <dgm:prSet presAssocID="{65609CF7-3835-4641-8E43-A93592B3E097}" presName="textBox5c" presStyleLbl="revTx" presStyleIdx="2" presStyleCnt="5" custScaleY="36945" custLinFactX="-12465" custLinFactNeighborX="-100000" custLinFactNeighborY="-30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687516-73A1-4BC2-A8CC-6D2A650F2016}" type="pres">
      <dgm:prSet presAssocID="{AB772023-0428-4B02-82D8-C8C9A1D15ADC}" presName="bullet5d" presStyleLbl="node1" presStyleIdx="3" presStyleCnt="5" custLinFactX="-161350" custLinFactY="23812" custLinFactNeighborX="-200000" custLinFactNeighborY="100000"/>
      <dgm:spPr/>
    </dgm:pt>
    <dgm:pt modelId="{E60D896B-DD11-4F2D-AD43-6FAA7C627002}" type="pres">
      <dgm:prSet presAssocID="{AB772023-0428-4B02-82D8-C8C9A1D15ADC}" presName="textBox5d" presStyleLbl="revTx" presStyleIdx="3" presStyleCnt="5" custLinFactX="-99516" custLinFactNeighborX="-100000" custLinFactNeighborY="-131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83B5C9-DE85-407D-913C-52D6BCFF5BA7}" type="pres">
      <dgm:prSet presAssocID="{8C8921ED-9D83-4F78-A9DC-E9B310E89324}" presName="bullet5e" presStyleLbl="node1" presStyleIdx="4" presStyleCnt="5" custLinFactX="-133280" custLinFactNeighborX="-200000" custLinFactNeighborY="86991"/>
      <dgm:spPr/>
      <dgm:t>
        <a:bodyPr/>
        <a:lstStyle/>
        <a:p>
          <a:endParaRPr lang="fr-FR"/>
        </a:p>
      </dgm:t>
    </dgm:pt>
    <dgm:pt modelId="{25E3398D-B2D6-4D85-A704-D7A7AFC82C48}" type="pres">
      <dgm:prSet presAssocID="{8C8921ED-9D83-4F78-A9DC-E9B310E89324}" presName="textBox5e" presStyleLbl="revTx" presStyleIdx="4" presStyleCnt="5" custScaleY="37408" custLinFactX="-64416" custLinFactNeighborX="-100000" custLinFactNeighborY="-60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720579-2A28-426C-8128-F09F16C404C6}" srcId="{4916D683-D249-4E8E-862F-137434ACF89B}" destId="{65609CF7-3835-4641-8E43-A93592B3E097}" srcOrd="2" destOrd="0" parTransId="{8EEFD79E-5E3B-4839-A4D9-3FC3D2CF3B76}" sibTransId="{8D8B7ED6-6320-4140-9EE7-76144831C0D5}"/>
    <dgm:cxn modelId="{70DFC664-E1D5-42BE-85CC-1A117ED1722B}" srcId="{4916D683-D249-4E8E-862F-137434ACF89B}" destId="{AB772023-0428-4B02-82D8-C8C9A1D15ADC}" srcOrd="3" destOrd="0" parTransId="{351F7538-3B0E-4DE8-BD9D-47A6035E77FF}" sibTransId="{A6D898FC-6E53-4DAF-803E-135131830529}"/>
    <dgm:cxn modelId="{4CF150EF-366F-4A3F-A632-D1EC581BB0AA}" type="presOf" srcId="{4916D683-D249-4E8E-862F-137434ACF89B}" destId="{4230D2DD-F7A9-4765-B406-17ED6ABFD84C}" srcOrd="0" destOrd="0" presId="urn:microsoft.com/office/officeart/2005/8/layout/arrow2"/>
    <dgm:cxn modelId="{70072689-3D18-444C-9E5D-A72F9FFD6940}" type="presOf" srcId="{31E04FB4-E33C-4594-A7A5-F3B0448BCF4D}" destId="{9B9CD716-24AB-48DC-9AE9-9F2E9DC94C9B}" srcOrd="0" destOrd="0" presId="urn:microsoft.com/office/officeart/2005/8/layout/arrow2"/>
    <dgm:cxn modelId="{01B76F1D-EBA3-459B-BA7E-B7CE69793976}" srcId="{4916D683-D249-4E8E-862F-137434ACF89B}" destId="{E61A8AF3-3576-49F1-960A-1292467F2664}" srcOrd="1" destOrd="0" parTransId="{755D8743-07D8-4B7D-9847-6FAA60F0A661}" sibTransId="{A5A57E1A-DFC0-43C3-8AB7-B2674DE7520A}"/>
    <dgm:cxn modelId="{18939C6D-4CAC-49C1-8FAD-37566D941B02}" type="presOf" srcId="{65609CF7-3835-4641-8E43-A93592B3E097}" destId="{9FF20926-F96E-4D7B-BA2F-343862D7E209}" srcOrd="0" destOrd="0" presId="urn:microsoft.com/office/officeart/2005/8/layout/arrow2"/>
    <dgm:cxn modelId="{63ABCF47-4CBC-4C20-8D8A-16EE7A3A4FB1}" type="presOf" srcId="{8C8921ED-9D83-4F78-A9DC-E9B310E89324}" destId="{25E3398D-B2D6-4D85-A704-D7A7AFC82C48}" srcOrd="0" destOrd="0" presId="urn:microsoft.com/office/officeart/2005/8/layout/arrow2"/>
    <dgm:cxn modelId="{23C5488B-61AD-417F-8B6B-55CB67FF6DCA}" srcId="{4916D683-D249-4E8E-862F-137434ACF89B}" destId="{31E04FB4-E33C-4594-A7A5-F3B0448BCF4D}" srcOrd="0" destOrd="0" parTransId="{06640990-44A9-4FFC-BE3A-16FF759D8A4B}" sibTransId="{F67FE509-22F8-4A3A-AE95-834201E428D9}"/>
    <dgm:cxn modelId="{8EF9F898-67E3-4209-8813-42B656CC93AC}" srcId="{4916D683-D249-4E8E-862F-137434ACF89B}" destId="{8C8921ED-9D83-4F78-A9DC-E9B310E89324}" srcOrd="4" destOrd="0" parTransId="{37166A15-F795-4FFF-975F-E0ADBA8A9C69}" sibTransId="{209B671D-E784-484C-AF31-749AF6317ED9}"/>
    <dgm:cxn modelId="{EA9792DC-027B-4601-A5F3-4ECB5494CC0E}" type="presOf" srcId="{AB772023-0428-4B02-82D8-C8C9A1D15ADC}" destId="{E60D896B-DD11-4F2D-AD43-6FAA7C627002}" srcOrd="0" destOrd="0" presId="urn:microsoft.com/office/officeart/2005/8/layout/arrow2"/>
    <dgm:cxn modelId="{18CD5334-00A7-44F9-9B82-FC7D3C22E717}" type="presOf" srcId="{E61A8AF3-3576-49F1-960A-1292467F2664}" destId="{87799809-9C10-4886-8229-F4B80EB89090}" srcOrd="0" destOrd="0" presId="urn:microsoft.com/office/officeart/2005/8/layout/arrow2"/>
    <dgm:cxn modelId="{7B0AF3B3-B3C2-47E9-83AD-9DD9BED2D850}" type="presParOf" srcId="{4230D2DD-F7A9-4765-B406-17ED6ABFD84C}" destId="{5B7B258D-FFF4-46CD-B074-827B7C13D390}" srcOrd="0" destOrd="0" presId="urn:microsoft.com/office/officeart/2005/8/layout/arrow2"/>
    <dgm:cxn modelId="{D83F482B-5A34-4065-ADA6-DF2225FC51E0}" type="presParOf" srcId="{4230D2DD-F7A9-4765-B406-17ED6ABFD84C}" destId="{BA6BADCE-90CE-43EC-8D29-85836B246921}" srcOrd="1" destOrd="0" presId="urn:microsoft.com/office/officeart/2005/8/layout/arrow2"/>
    <dgm:cxn modelId="{2B2FFBDD-DB8F-45DE-B1E8-D99F52E0895C}" type="presParOf" srcId="{BA6BADCE-90CE-43EC-8D29-85836B246921}" destId="{ED306725-9B6B-463D-85F1-806F6E893903}" srcOrd="0" destOrd="0" presId="urn:microsoft.com/office/officeart/2005/8/layout/arrow2"/>
    <dgm:cxn modelId="{217B22C2-6672-4753-B2DF-497DC2A56942}" type="presParOf" srcId="{BA6BADCE-90CE-43EC-8D29-85836B246921}" destId="{9B9CD716-24AB-48DC-9AE9-9F2E9DC94C9B}" srcOrd="1" destOrd="0" presId="urn:microsoft.com/office/officeart/2005/8/layout/arrow2"/>
    <dgm:cxn modelId="{6A22827B-788E-4572-A6E3-859C70B4C59B}" type="presParOf" srcId="{BA6BADCE-90CE-43EC-8D29-85836B246921}" destId="{D1B9E27D-7604-4801-84C1-B72643D9D767}" srcOrd="2" destOrd="0" presId="urn:microsoft.com/office/officeart/2005/8/layout/arrow2"/>
    <dgm:cxn modelId="{8A14C4E8-0D9C-4E06-9DC3-728D5F0B7EE5}" type="presParOf" srcId="{BA6BADCE-90CE-43EC-8D29-85836B246921}" destId="{87799809-9C10-4886-8229-F4B80EB89090}" srcOrd="3" destOrd="0" presId="urn:microsoft.com/office/officeart/2005/8/layout/arrow2"/>
    <dgm:cxn modelId="{CE9B3910-3C80-4363-B99C-BBD2119358F4}" type="presParOf" srcId="{BA6BADCE-90CE-43EC-8D29-85836B246921}" destId="{8920A103-432B-46BB-B0AA-218E7D5DABB0}" srcOrd="4" destOrd="0" presId="urn:microsoft.com/office/officeart/2005/8/layout/arrow2"/>
    <dgm:cxn modelId="{FCD00EC7-A28F-40D0-B8E9-D5B3C37B2732}" type="presParOf" srcId="{BA6BADCE-90CE-43EC-8D29-85836B246921}" destId="{9FF20926-F96E-4D7B-BA2F-343862D7E209}" srcOrd="5" destOrd="0" presId="urn:microsoft.com/office/officeart/2005/8/layout/arrow2"/>
    <dgm:cxn modelId="{227E0F19-C73D-4DB7-93AA-6693F1096940}" type="presParOf" srcId="{BA6BADCE-90CE-43EC-8D29-85836B246921}" destId="{51687516-73A1-4BC2-A8CC-6D2A650F2016}" srcOrd="6" destOrd="0" presId="urn:microsoft.com/office/officeart/2005/8/layout/arrow2"/>
    <dgm:cxn modelId="{997AEFA6-F151-4634-AC4A-4C29C7CBE9EE}" type="presParOf" srcId="{BA6BADCE-90CE-43EC-8D29-85836B246921}" destId="{E60D896B-DD11-4F2D-AD43-6FAA7C627002}" srcOrd="7" destOrd="0" presId="urn:microsoft.com/office/officeart/2005/8/layout/arrow2"/>
    <dgm:cxn modelId="{AE541EED-F349-400D-9764-DF76E6A2E940}" type="presParOf" srcId="{BA6BADCE-90CE-43EC-8D29-85836B246921}" destId="{5D83B5C9-DE85-407D-913C-52D6BCFF5BA7}" srcOrd="8" destOrd="0" presId="urn:microsoft.com/office/officeart/2005/8/layout/arrow2"/>
    <dgm:cxn modelId="{C8F0412F-6FA7-44A1-9DEF-EA8B46264C19}" type="presParOf" srcId="{BA6BADCE-90CE-43EC-8D29-85836B246921}" destId="{25E3398D-B2D6-4D85-A704-D7A7AFC82C4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fr-F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fr-F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fr-FR" sz="4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fr-F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fr-F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FR" sz="1800" b="0" dirty="0" smtClean="0"/>
            <a:t>adopter une approche rationnelle du monde en proposant des explications et des solutions à des problèmes d’ordre scientifique et technique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fr-F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fr-FR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fr-FR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fr-FR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fr-F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fr-FR" sz="1800" b="0" dirty="0" smtClean="0"/>
            <a:t>De faire acquérir une première culture scientifique et technique indispensable à la description et la compréhension du monde 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fr-F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fr-FR" sz="3200"/>
        </a:p>
      </dgm:t>
    </dgm:pt>
    <dgm:pt modelId="{5DD42D08-2F5C-4C53-A79E-0DAE99075DC5}">
      <dgm:prSet phldrT="[Text]" custT="1"/>
      <dgm:spPr/>
      <dgm:t>
        <a:bodyPr/>
        <a:lstStyle/>
        <a:p>
          <a:r>
            <a:rPr lang="fr-FR" sz="1800" b="0" dirty="0" smtClean="0"/>
            <a:t>acquérir les bases de langages scientifiques qui lui permettent de formuler et de résoudre des problèmes, de traiter des données 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FCF76B-EFD5-4937-966B-CEBC06A97F0E}" type="parTrans" cxnId="{7C454FED-6477-49D4-97A9-0FBB4C03C19D}">
      <dgm:prSet/>
      <dgm:spPr/>
      <dgm:t>
        <a:bodyPr/>
        <a:lstStyle/>
        <a:p>
          <a:endParaRPr lang="fr-FR"/>
        </a:p>
      </dgm:t>
    </dgm:pt>
    <dgm:pt modelId="{036DC3D3-A81E-48C5-8EAE-15A137047231}" type="sibTrans" cxnId="{7C454FED-6477-49D4-97A9-0FBB4C03C19D}">
      <dgm:prSet/>
      <dgm:spPr/>
      <dgm:t>
        <a:bodyPr/>
        <a:lstStyle/>
        <a:p>
          <a:endParaRPr lang="fr-FR"/>
        </a:p>
      </dgm:t>
    </dgm:pt>
    <dgm:pt modelId="{F72119DF-9241-4FDC-BC45-365D78700A7E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fr-FR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D10D1-6984-407E-91E6-B24BD976C940}" type="parTrans" cxnId="{7944CDAC-6C7D-4C03-B184-2BF3B671B893}">
      <dgm:prSet/>
      <dgm:spPr/>
      <dgm:t>
        <a:bodyPr/>
        <a:lstStyle/>
        <a:p>
          <a:endParaRPr lang="fr-FR"/>
        </a:p>
      </dgm:t>
    </dgm:pt>
    <dgm:pt modelId="{3455934B-649E-44C6-9D8A-846764B59782}" type="sibTrans" cxnId="{7944CDAC-6C7D-4C03-B184-2BF3B671B893}">
      <dgm:prSet/>
      <dgm:spPr/>
      <dgm:t>
        <a:bodyPr/>
        <a:lstStyle/>
        <a:p>
          <a:endParaRPr lang="fr-FR"/>
        </a:p>
      </dgm:t>
    </dgm:pt>
    <dgm:pt modelId="{91338BCB-CE97-40C9-9701-B845C0114933}">
      <dgm:prSet phldrT="[Text]" custT="1"/>
      <dgm:spPr/>
      <dgm:t>
        <a:bodyPr/>
        <a:lstStyle/>
        <a:p>
          <a:r>
            <a:rPr lang="fr-FR" sz="1800" b="0" dirty="0" smtClean="0"/>
            <a:t>utiliser des représentations variées d’objets, d’expériences, de phénomènes naturels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9F1DB-94DC-42BC-8800-8C45FC43BA89}" type="parTrans" cxnId="{24DB1B90-FEDE-4799-825C-CEF16B716AF8}">
      <dgm:prSet/>
      <dgm:spPr/>
      <dgm:t>
        <a:bodyPr/>
        <a:lstStyle/>
        <a:p>
          <a:endParaRPr lang="fr-FR"/>
        </a:p>
      </dgm:t>
    </dgm:pt>
    <dgm:pt modelId="{8EEFEC3B-4E86-439B-BE59-2135012AA581}" type="sibTrans" cxnId="{24DB1B90-FEDE-4799-825C-CEF16B716AF8}">
      <dgm:prSet/>
      <dgm:spPr/>
      <dgm:t>
        <a:bodyPr/>
        <a:lstStyle/>
        <a:p>
          <a:endParaRPr lang="fr-FR"/>
        </a:p>
      </dgm:t>
    </dgm:pt>
    <dgm:pt modelId="{37D7D8EC-2DEE-4903-B14A-AA73B98BF65C}">
      <dgm:prSet phldrT="[Text]" custT="1"/>
      <dgm:spPr/>
      <dgm:t>
        <a:bodyPr/>
        <a:lstStyle/>
        <a:p>
          <a:r>
            <a:rPr lang="fr-FR" sz="1800" b="0" dirty="0" smtClean="0"/>
            <a:t>Acquérir les techniques et la connaissance des règles dans l’utilisation des outils numériques.</a:t>
          </a:r>
          <a:endParaRPr lang="fr-FR" sz="1800" b="0" dirty="0"/>
        </a:p>
      </dgm:t>
    </dgm:pt>
    <dgm:pt modelId="{151BE0EC-10C8-4DD0-9273-96BDF49AC32F}" type="parTrans" cxnId="{EDF0CF2C-D08B-41DF-BE3F-0D845C5FDEED}">
      <dgm:prSet/>
      <dgm:spPr/>
      <dgm:t>
        <a:bodyPr/>
        <a:lstStyle/>
        <a:p>
          <a:endParaRPr lang="fr-FR"/>
        </a:p>
      </dgm:t>
    </dgm:pt>
    <dgm:pt modelId="{249D131F-564E-43AB-ABD0-8830451D3D1E}" type="sibTrans" cxnId="{EDF0CF2C-D08B-41DF-BE3F-0D845C5FDEED}">
      <dgm:prSet/>
      <dgm:spPr/>
      <dgm:t>
        <a:bodyPr/>
        <a:lstStyle/>
        <a:p>
          <a:endParaRPr lang="fr-FR"/>
        </a:p>
      </dgm:t>
    </dgm:pt>
    <dgm:pt modelId="{2A551138-3F8E-40D3-8106-468379F7ADD0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2DD07-D0DC-4453-B849-0F2A970DCA86}" type="parTrans" cxnId="{69EBFC8B-D71E-499B-B552-F0CB451506E9}">
      <dgm:prSet/>
      <dgm:spPr/>
      <dgm:t>
        <a:bodyPr/>
        <a:lstStyle/>
        <a:p>
          <a:endParaRPr lang="fr-FR"/>
        </a:p>
      </dgm:t>
    </dgm:pt>
    <dgm:pt modelId="{A7549915-ECC0-4B41-AD08-AFF3EABBBBB3}" type="sibTrans" cxnId="{69EBFC8B-D71E-499B-B552-F0CB451506E9}">
      <dgm:prSet/>
      <dgm:spPr/>
      <dgm:t>
        <a:bodyPr/>
        <a:lstStyle/>
        <a:p>
          <a:endParaRPr lang="fr-FR"/>
        </a:p>
      </dgm:t>
    </dgm:pt>
    <dgm:pt modelId="{09266B7E-532D-4370-90DF-F07038369159}">
      <dgm:prSet phldrT="[Text]" custT="1"/>
      <dgm:spPr/>
      <dgm:t>
        <a:bodyPr/>
        <a:lstStyle/>
        <a:p>
          <a:r>
            <a:rPr lang="fr-FR" sz="4400" b="0" dirty="0" smtClean="0"/>
            <a:t>6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E4637-B733-41BA-9132-2D56FF3142F0}" type="parTrans" cxnId="{7CFA47A9-CB2A-499E-B80E-9F160D781AF8}">
      <dgm:prSet/>
      <dgm:spPr/>
      <dgm:t>
        <a:bodyPr/>
        <a:lstStyle/>
        <a:p>
          <a:endParaRPr lang="fr-FR"/>
        </a:p>
      </dgm:t>
    </dgm:pt>
    <dgm:pt modelId="{22EAD757-DE34-4ADD-95E7-EDFD8298269F}" type="sibTrans" cxnId="{7CFA47A9-CB2A-499E-B80E-9F160D781AF8}">
      <dgm:prSet/>
      <dgm:spPr/>
      <dgm:t>
        <a:bodyPr/>
        <a:lstStyle/>
        <a:p>
          <a:endParaRPr lang="fr-FR"/>
        </a:p>
      </dgm:t>
    </dgm:pt>
    <dgm:pt modelId="{9F24044C-23ED-4606-9BF5-E160E67E2AAE}">
      <dgm:prSet phldrT="[Text]" custT="1"/>
      <dgm:spPr/>
      <dgm:t>
        <a:bodyPr/>
        <a:lstStyle/>
        <a:p>
          <a:r>
            <a:rPr lang="fr-FR" sz="1800" b="0" dirty="0" smtClean="0"/>
            <a:t>organiser des données que l’élève est capable de produire et d’exploiter 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ABA6B-FD22-4D8E-AE82-85089345D630}" type="parTrans" cxnId="{76331F4C-C483-450E-9F00-3ED4F031297A}">
      <dgm:prSet/>
      <dgm:spPr/>
      <dgm:t>
        <a:bodyPr/>
        <a:lstStyle/>
        <a:p>
          <a:endParaRPr lang="fr-FR"/>
        </a:p>
      </dgm:t>
    </dgm:pt>
    <dgm:pt modelId="{866F118F-9A53-4D7B-BF42-903D45C48562}" type="sibTrans" cxnId="{76331F4C-C483-450E-9F00-3ED4F031297A}">
      <dgm:prSet/>
      <dgm:spPr/>
      <dgm:t>
        <a:bodyPr/>
        <a:lstStyle/>
        <a:p>
          <a:endParaRPr lang="fr-FR"/>
        </a:p>
      </dgm:t>
    </dgm:pt>
    <dgm:pt modelId="{730DA1EA-388C-4AC4-A560-2EECD3737509}">
      <dgm:prSet phldrT="[Text]" custT="1"/>
      <dgm:spPr/>
      <dgm:t>
        <a:bodyPr/>
        <a:lstStyle/>
        <a:p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FCBA8-8D1B-402A-9B17-A8AC82962303}" type="parTrans" cxnId="{40CF1224-791C-4B6A-9F3D-EF29ECFAF18D}">
      <dgm:prSet/>
      <dgm:spPr/>
      <dgm:t>
        <a:bodyPr/>
        <a:lstStyle/>
        <a:p>
          <a:endParaRPr lang="fr-FR"/>
        </a:p>
      </dgm:t>
    </dgm:pt>
    <dgm:pt modelId="{9AD26BAD-F61E-4BC1-8763-4AF128963B30}" type="sibTrans" cxnId="{40CF1224-791C-4B6A-9F3D-EF29ECFAF18D}">
      <dgm:prSet/>
      <dgm:spPr/>
      <dgm:t>
        <a:bodyPr/>
        <a:lstStyle/>
        <a:p>
          <a:endParaRPr lang="fr-FR"/>
        </a:p>
      </dgm:t>
    </dgm:pt>
    <dgm:pt modelId="{914DDA94-3082-4F17-8E08-7D6D113A3AC7}">
      <dgm:prSet phldrT="[Text]" custT="1"/>
      <dgm:spPr/>
      <dgm:t>
        <a:bodyPr/>
        <a:lstStyle/>
        <a:p>
          <a:r>
            <a:rPr lang="fr-FR" sz="1800" b="0" dirty="0" smtClean="0"/>
            <a:t>développer simultanément la curiosité, la créativité, la rigueur, l’esprit critique, l’habileté manuelle et expérimentale, la mémorisation, la collaboration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926AEA-A6A8-4D13-A38F-0E863690BFC6}" type="parTrans" cxnId="{C54D15B0-C663-417A-B37E-FA0704715476}">
      <dgm:prSet/>
      <dgm:spPr/>
      <dgm:t>
        <a:bodyPr/>
        <a:lstStyle/>
        <a:p>
          <a:endParaRPr lang="fr-FR"/>
        </a:p>
      </dgm:t>
    </dgm:pt>
    <dgm:pt modelId="{0289D285-B52A-473C-ADFE-C93B80B9D4F7}" type="sibTrans" cxnId="{C54D15B0-C663-417A-B37E-FA0704715476}">
      <dgm:prSet/>
      <dgm:spPr/>
      <dgm:t>
        <a:bodyPr/>
        <a:lstStyle/>
        <a:p>
          <a:endParaRPr lang="fr-FR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fr-FR"/>
        </a:p>
      </dgm:t>
    </dgm:pt>
    <dgm:pt modelId="{7E429971-BC57-430F-BB25-C0574E5E39E3}" type="pres">
      <dgm:prSet presAssocID="{74EE5CD8-078F-4590-BF9C-A341A294A016}" presName="parentText" presStyleLbl="node1" presStyleIdx="0" presStyleCnt="7" custScaleX="7808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7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fr-F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fr-FR"/>
        </a:p>
      </dgm:t>
    </dgm:pt>
    <dgm:pt modelId="{C04276DC-EE64-470A-B8BC-09067B8045FA}" type="pres">
      <dgm:prSet presAssocID="{AA046201-5C4D-445E-BF0B-5C6D2B0A1945}" presName="parentText" presStyleLbl="node1" presStyleIdx="1" presStyleCnt="7" custScaleX="7808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7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fr-FR"/>
        </a:p>
      </dgm:t>
    </dgm:pt>
    <dgm:pt modelId="{7ED7672E-42C6-417F-ACDA-054A4359F798}" type="pres">
      <dgm:prSet presAssocID="{2A551138-3F8E-40D3-8106-468379F7ADD0}" presName="linNode" presStyleCnt="0"/>
      <dgm:spPr/>
    </dgm:pt>
    <dgm:pt modelId="{2684594F-70ED-4403-8D10-29AC86B1891F}" type="pres">
      <dgm:prSet presAssocID="{2A551138-3F8E-40D3-8106-468379F7ADD0}" presName="parentText" presStyleLbl="node1" presStyleIdx="2" presStyleCnt="7" custScaleX="825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6532D-9918-44E0-AC37-019E9B1329C3}" type="pres">
      <dgm:prSet presAssocID="{2A551138-3F8E-40D3-8106-468379F7ADD0}" presName="descendantText" presStyleLbl="alignAccFollowNode1" presStyleIdx="2" presStyleCnt="7" custScaleX="2663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895AA-3157-4337-AFC6-88DECAC67AB2}" type="pres">
      <dgm:prSet presAssocID="{A7549915-ECC0-4B41-AD08-AFF3EABBBBB3}" presName="sp" presStyleCnt="0"/>
      <dgm:spPr/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fr-FR"/>
        </a:p>
      </dgm:t>
    </dgm:pt>
    <dgm:pt modelId="{F5034101-5B7D-4FE7-B47A-5A48CF39606B}" type="pres">
      <dgm:prSet presAssocID="{D1776C8F-2B10-4075-8DF7-7F65AB725ED5}" presName="parentText" presStyleLbl="node1" presStyleIdx="3" presStyleCnt="7" custScaleX="7918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C7C3E6FD-D83F-4BDA-907E-B5EE041DA931}" type="pres">
      <dgm:prSet presAssocID="{D1776C8F-2B10-4075-8DF7-7F65AB725ED5}" presName="descendantText" presStyleLbl="alignAccFollowNode1" presStyleIdx="3" presStyleCnt="7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751331D5-30D7-4267-A49C-49A77A8C0ADE}" type="pres">
      <dgm:prSet presAssocID="{88B75C29-8054-417D-BCE3-878A55118F6D}" presName="sp" presStyleCnt="0"/>
      <dgm:spPr/>
    </dgm:pt>
    <dgm:pt modelId="{1E8EBBCA-2630-4D49-9CAA-F65A6BA8C3D1}" type="pres">
      <dgm:prSet presAssocID="{F72119DF-9241-4FDC-BC45-365D78700A7E}" presName="linNode" presStyleCnt="0"/>
      <dgm:spPr/>
    </dgm:pt>
    <dgm:pt modelId="{968AA35A-AD59-48D8-89E3-50CDA0547D94}" type="pres">
      <dgm:prSet presAssocID="{F72119DF-9241-4FDC-BC45-365D78700A7E}" presName="parentText" presStyleLbl="node1" presStyleIdx="4" presStyleCnt="7" custScaleX="419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014AFA-1E7F-4754-A1E6-3DB7D348ADCD}" type="pres">
      <dgm:prSet presAssocID="{F72119DF-9241-4FDC-BC45-365D78700A7E}" presName="descendantText" presStyleLbl="alignAccFollowNode1" presStyleIdx="4" presStyleCnt="7" custScaleX="1366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0AF503-39A5-486B-9461-1CFA38CBF961}" type="pres">
      <dgm:prSet presAssocID="{3455934B-649E-44C6-9D8A-846764B59782}" presName="sp" presStyleCnt="0"/>
      <dgm:spPr/>
    </dgm:pt>
    <dgm:pt modelId="{5C153970-7F35-4F4D-95A6-0E90D35E121A}" type="pres">
      <dgm:prSet presAssocID="{09266B7E-532D-4370-90DF-F07038369159}" presName="linNode" presStyleCnt="0"/>
      <dgm:spPr/>
    </dgm:pt>
    <dgm:pt modelId="{8990E6EF-17BA-42C7-AD74-DFF605B5E1A7}" type="pres">
      <dgm:prSet presAssocID="{09266B7E-532D-4370-90DF-F07038369159}" presName="parentText" presStyleLbl="node1" presStyleIdx="5" presStyleCnt="7" custScaleX="421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B48FA0-BE40-4E6B-8D38-128C8C7658AD}" type="pres">
      <dgm:prSet presAssocID="{09266B7E-532D-4370-90DF-F07038369159}" presName="descendantText" presStyleLbl="alignAccFollowNode1" presStyleIdx="5" presStyleCnt="7" custScaleX="14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79BF12-343F-4234-9B75-CE3A74E87BD1}" type="pres">
      <dgm:prSet presAssocID="{22EAD757-DE34-4ADD-95E7-EDFD8298269F}" presName="sp" presStyleCnt="0"/>
      <dgm:spPr/>
    </dgm:pt>
    <dgm:pt modelId="{C682EE79-0E25-4011-80C5-B25DBBFC2F5B}" type="pres">
      <dgm:prSet presAssocID="{730DA1EA-388C-4AC4-A560-2EECD3737509}" presName="linNode" presStyleCnt="0"/>
      <dgm:spPr/>
    </dgm:pt>
    <dgm:pt modelId="{F957B961-28C9-4261-AAB0-843503EA3B4D}" type="pres">
      <dgm:prSet presAssocID="{730DA1EA-388C-4AC4-A560-2EECD3737509}" presName="parentText" presStyleLbl="node1" presStyleIdx="6" presStyleCnt="7" custScaleX="421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F7581E-AAF9-4F95-BF03-7B479DEF139E}" type="pres">
      <dgm:prSet presAssocID="{730DA1EA-388C-4AC4-A560-2EECD3737509}" presName="descendantText" presStyleLbl="alignAccFollowNode1" presStyleIdx="6" presStyleCnt="7" custScaleX="1319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B1AE89-80B0-4D82-BD4B-D9E9AC58961E}" type="presOf" srcId="{D1776C8F-2B10-4075-8DF7-7F65AB725ED5}" destId="{F5034101-5B7D-4FE7-B47A-5A48CF39606B}" srcOrd="0" destOrd="0" presId="urn:microsoft.com/office/officeart/2005/8/layout/vList5"/>
    <dgm:cxn modelId="{24DB1B90-FEDE-4799-825C-CEF16B716AF8}" srcId="{F72119DF-9241-4FDC-BC45-365D78700A7E}" destId="{91338BCB-CE97-40C9-9701-B845C0114933}" srcOrd="0" destOrd="0" parTransId="{2D89F1DB-94DC-42BC-8800-8C45FC43BA89}" sibTransId="{8EEFEC3B-4E86-439B-BE59-2135012AA581}"/>
    <dgm:cxn modelId="{6BCCA201-AE8F-4D07-A935-B8E9CDE28390}" type="presOf" srcId="{5DD42D08-2F5C-4C53-A79E-0DAE99075DC5}" destId="{C7C3E6FD-D83F-4BDA-907E-B5EE041DA931}" srcOrd="0" destOrd="0" presId="urn:microsoft.com/office/officeart/2005/8/layout/vList5"/>
    <dgm:cxn modelId="{7CFA47A9-CB2A-499E-B80E-9F160D781AF8}" srcId="{F6FEADD9-F67D-41F5-BA4C-3C84956E7F46}" destId="{09266B7E-532D-4370-90DF-F07038369159}" srcOrd="5" destOrd="0" parTransId="{7A7E4637-B733-41BA-9132-2D56FF3142F0}" sibTransId="{22EAD757-DE34-4ADD-95E7-EDFD8298269F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9EBFC8B-D71E-499B-B552-F0CB451506E9}" srcId="{F6FEADD9-F67D-41F5-BA4C-3C84956E7F46}" destId="{2A551138-3F8E-40D3-8106-468379F7ADD0}" srcOrd="2" destOrd="0" parTransId="{C4C2DD07-D0DC-4453-B849-0F2A970DCA86}" sibTransId="{A7549915-ECC0-4B41-AD08-AFF3EABBBBB3}"/>
    <dgm:cxn modelId="{26CCDCF1-6B5D-4CDE-A071-DF20FB51BDAE}" type="presOf" srcId="{74EE5CD8-078F-4590-BF9C-A341A294A016}" destId="{7E429971-BC57-430F-BB25-C0574E5E39E3}" srcOrd="0" destOrd="0" presId="urn:microsoft.com/office/officeart/2005/8/layout/vList5"/>
    <dgm:cxn modelId="{2A73EED4-BABD-49C2-BB09-646CCD245E91}" type="presOf" srcId="{AA046201-5C4D-445E-BF0B-5C6D2B0A1945}" destId="{C04276DC-EE64-470A-B8BC-09067B8045FA}" srcOrd="0" destOrd="0" presId="urn:microsoft.com/office/officeart/2005/8/layout/vList5"/>
    <dgm:cxn modelId="{7944CDAC-6C7D-4C03-B184-2BF3B671B893}" srcId="{F6FEADD9-F67D-41F5-BA4C-3C84956E7F46}" destId="{F72119DF-9241-4FDC-BC45-365D78700A7E}" srcOrd="4" destOrd="0" parTransId="{D79D10D1-6984-407E-91E6-B24BD976C940}" sibTransId="{3455934B-649E-44C6-9D8A-846764B59782}"/>
    <dgm:cxn modelId="{7077B78D-FCDC-4519-8416-DC357ACD5043}" srcId="{F6FEADD9-F67D-41F5-BA4C-3C84956E7F46}" destId="{D1776C8F-2B10-4075-8DF7-7F65AB725ED5}" srcOrd="3" destOrd="0" parTransId="{7291E740-3E17-41B3-99D3-1D67AE37CC3F}" sibTransId="{88B75C29-8054-417D-BCE3-878A55118F6D}"/>
    <dgm:cxn modelId="{864B2708-3921-44E2-9460-CCDA5665F0E2}" type="presOf" srcId="{2A551138-3F8E-40D3-8106-468379F7ADD0}" destId="{2684594F-70ED-4403-8D10-29AC86B1891F}" srcOrd="0" destOrd="0" presId="urn:microsoft.com/office/officeart/2005/8/layout/vList5"/>
    <dgm:cxn modelId="{C54D15B0-C663-417A-B37E-FA0704715476}" srcId="{730DA1EA-388C-4AC4-A560-2EECD3737509}" destId="{914DDA94-3082-4F17-8E08-7D6D113A3AC7}" srcOrd="0" destOrd="0" parTransId="{04926AEA-A6A8-4D13-A38F-0E863690BFC6}" sibTransId="{0289D285-B52A-473C-ADFE-C93B80B9D4F7}"/>
    <dgm:cxn modelId="{76331F4C-C483-450E-9F00-3ED4F031297A}" srcId="{09266B7E-532D-4370-90DF-F07038369159}" destId="{9F24044C-23ED-4606-9BF5-E160E67E2AAE}" srcOrd="0" destOrd="0" parTransId="{18AABA6B-FD22-4D8E-AE82-85089345D630}" sibTransId="{866F118F-9A53-4D7B-BF42-903D45C48562}"/>
    <dgm:cxn modelId="{7C454FED-6477-49D4-97A9-0FBB4C03C19D}" srcId="{D1776C8F-2B10-4075-8DF7-7F65AB725ED5}" destId="{5DD42D08-2F5C-4C53-A79E-0DAE99075DC5}" srcOrd="0" destOrd="0" parTransId="{A0FCF76B-EFD5-4937-966B-CEBC06A97F0E}" sibTransId="{036DC3D3-A81E-48C5-8EAE-15A137047231}"/>
    <dgm:cxn modelId="{40CF1224-791C-4B6A-9F3D-EF29ECFAF18D}" srcId="{F6FEADD9-F67D-41F5-BA4C-3C84956E7F46}" destId="{730DA1EA-388C-4AC4-A560-2EECD3737509}" srcOrd="6" destOrd="0" parTransId="{5E0FCBA8-8D1B-402A-9B17-A8AC82962303}" sibTransId="{9AD26BAD-F61E-4BC1-8763-4AF128963B30}"/>
    <dgm:cxn modelId="{E37458C8-C24A-460E-84A9-8C3DB243FD60}" type="presOf" srcId="{730DA1EA-388C-4AC4-A560-2EECD3737509}" destId="{F957B961-28C9-4261-AAB0-843503EA3B4D}" srcOrd="0" destOrd="0" presId="urn:microsoft.com/office/officeart/2005/8/layout/vList5"/>
    <dgm:cxn modelId="{A61B50EA-4391-4CB6-89CB-B8233BF10183}" type="presOf" srcId="{09266B7E-532D-4370-90DF-F07038369159}" destId="{8990E6EF-17BA-42C7-AD74-DFF605B5E1A7}" srcOrd="0" destOrd="0" presId="urn:microsoft.com/office/officeart/2005/8/layout/vList5"/>
    <dgm:cxn modelId="{FA4F7A92-C439-43EF-94DB-08C8B61DAF89}" type="presOf" srcId="{F72119DF-9241-4FDC-BC45-365D78700A7E}" destId="{968AA35A-AD59-48D8-89E3-50CDA0547D94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D9407AC1-34BF-413B-8157-361AD1400490}" type="presOf" srcId="{F6FEADD9-F67D-41F5-BA4C-3C84956E7F46}" destId="{AAE7A1E6-6847-453D-B55B-8A82BF138C1D}" srcOrd="0" destOrd="0" presId="urn:microsoft.com/office/officeart/2005/8/layout/vList5"/>
    <dgm:cxn modelId="{EDF0CF2C-D08B-41DF-BE3F-0D845C5FDEED}" srcId="{2A551138-3F8E-40D3-8106-468379F7ADD0}" destId="{37D7D8EC-2DEE-4903-B14A-AA73B98BF65C}" srcOrd="0" destOrd="0" parTransId="{151BE0EC-10C8-4DD0-9273-96BDF49AC32F}" sibTransId="{249D131F-564E-43AB-ABD0-8830451D3D1E}"/>
    <dgm:cxn modelId="{A4B4C398-068C-422E-90FF-4490A0E45693}" type="presOf" srcId="{37D7D8EC-2DEE-4903-B14A-AA73B98BF65C}" destId="{A4C6532D-9918-44E0-AC37-019E9B1329C3}" srcOrd="0" destOrd="0" presId="urn:microsoft.com/office/officeart/2005/8/layout/vList5"/>
    <dgm:cxn modelId="{6162DF62-E634-4DF1-8568-BFD7B01DE87C}" type="presOf" srcId="{9F24044C-23ED-4606-9BF5-E160E67E2AAE}" destId="{9AB48FA0-BE40-4E6B-8D38-128C8C7658A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1995092-23AA-4192-9735-EB30168FD036}" type="presOf" srcId="{914DDA94-3082-4F17-8E08-7D6D113A3AC7}" destId="{CFF7581E-AAF9-4F95-BF03-7B479DEF139E}" srcOrd="0" destOrd="0" presId="urn:microsoft.com/office/officeart/2005/8/layout/vList5"/>
    <dgm:cxn modelId="{E1285C7B-5D80-4F07-8164-D096787C202F}" type="presOf" srcId="{91338BCB-CE97-40C9-9701-B845C0114933}" destId="{09014AFA-1E7F-4754-A1E6-3DB7D348ADCD}" srcOrd="0" destOrd="0" presId="urn:microsoft.com/office/officeart/2005/8/layout/vList5"/>
    <dgm:cxn modelId="{E58E9CAC-4EE4-4504-BE0B-1D540FA546CD}" type="presOf" srcId="{C59269D0-92A5-481C-BA64-727AFB0DD545}" destId="{B37A5355-225B-4C6F-AED7-6C620F99EECC}" srcOrd="0" destOrd="0" presId="urn:microsoft.com/office/officeart/2005/8/layout/vList5"/>
    <dgm:cxn modelId="{C00CDE9B-C46E-4BFC-AA7D-8A2147F8E300}" type="presOf" srcId="{1E4D3931-0DBD-4211-A24A-6AF364284B1E}" destId="{D54B1729-BC98-42C1-9C6C-D65DCBA4358F}" srcOrd="0" destOrd="0" presId="urn:microsoft.com/office/officeart/2005/8/layout/vList5"/>
    <dgm:cxn modelId="{0F9E7D5A-2858-4C36-B47B-4F955CB363F1}" type="presParOf" srcId="{AAE7A1E6-6847-453D-B55B-8A82BF138C1D}" destId="{C4407577-18A2-46E0-8805-2838042EB67A}" srcOrd="0" destOrd="0" presId="urn:microsoft.com/office/officeart/2005/8/layout/vList5"/>
    <dgm:cxn modelId="{4F781731-1DFE-4B78-B3FE-AE29F2F10E0F}" type="presParOf" srcId="{C4407577-18A2-46E0-8805-2838042EB67A}" destId="{7E429971-BC57-430F-BB25-C0574E5E39E3}" srcOrd="0" destOrd="0" presId="urn:microsoft.com/office/officeart/2005/8/layout/vList5"/>
    <dgm:cxn modelId="{604E8A94-D9A5-4DB6-8AF7-8D60335663D0}" type="presParOf" srcId="{C4407577-18A2-46E0-8805-2838042EB67A}" destId="{D54B1729-BC98-42C1-9C6C-D65DCBA4358F}" srcOrd="1" destOrd="0" presId="urn:microsoft.com/office/officeart/2005/8/layout/vList5"/>
    <dgm:cxn modelId="{D805FFA2-F21F-4D15-A614-569AB126C3A7}" type="presParOf" srcId="{AAE7A1E6-6847-453D-B55B-8A82BF138C1D}" destId="{AB8574CC-D4F2-4555-AEE3-F4EE58B11D03}" srcOrd="1" destOrd="0" presId="urn:microsoft.com/office/officeart/2005/8/layout/vList5"/>
    <dgm:cxn modelId="{2B728334-A4E1-470A-94D9-B505909EF97B}" type="presParOf" srcId="{AAE7A1E6-6847-453D-B55B-8A82BF138C1D}" destId="{85B8F607-FDD8-476A-ADBE-E1250824F294}" srcOrd="2" destOrd="0" presId="urn:microsoft.com/office/officeart/2005/8/layout/vList5"/>
    <dgm:cxn modelId="{3AE33CFC-A323-4BFB-BC21-1D0ED60460CB}" type="presParOf" srcId="{85B8F607-FDD8-476A-ADBE-E1250824F294}" destId="{C04276DC-EE64-470A-B8BC-09067B8045FA}" srcOrd="0" destOrd="0" presId="urn:microsoft.com/office/officeart/2005/8/layout/vList5"/>
    <dgm:cxn modelId="{4BEC31DD-BB4C-4D27-A1C4-30E0A0DB8976}" type="presParOf" srcId="{85B8F607-FDD8-476A-ADBE-E1250824F294}" destId="{B37A5355-225B-4C6F-AED7-6C620F99EECC}" srcOrd="1" destOrd="0" presId="urn:microsoft.com/office/officeart/2005/8/layout/vList5"/>
    <dgm:cxn modelId="{C3B9F151-09B0-4184-ABFA-CD27067DC964}" type="presParOf" srcId="{AAE7A1E6-6847-453D-B55B-8A82BF138C1D}" destId="{5ACAA866-A8A8-4183-97B5-CEEAB1525C60}" srcOrd="3" destOrd="0" presId="urn:microsoft.com/office/officeart/2005/8/layout/vList5"/>
    <dgm:cxn modelId="{FF4F4B6A-3A80-4B97-9D09-38C8A5DCE733}" type="presParOf" srcId="{AAE7A1E6-6847-453D-B55B-8A82BF138C1D}" destId="{7ED7672E-42C6-417F-ACDA-054A4359F798}" srcOrd="4" destOrd="0" presId="urn:microsoft.com/office/officeart/2005/8/layout/vList5"/>
    <dgm:cxn modelId="{0CC8D28E-7795-40B5-8A03-DCC6D9E5583C}" type="presParOf" srcId="{7ED7672E-42C6-417F-ACDA-054A4359F798}" destId="{2684594F-70ED-4403-8D10-29AC86B1891F}" srcOrd="0" destOrd="0" presId="urn:microsoft.com/office/officeart/2005/8/layout/vList5"/>
    <dgm:cxn modelId="{E068F1FF-6CBC-4326-9B7A-FB35F928EACD}" type="presParOf" srcId="{7ED7672E-42C6-417F-ACDA-054A4359F798}" destId="{A4C6532D-9918-44E0-AC37-019E9B1329C3}" srcOrd="1" destOrd="0" presId="urn:microsoft.com/office/officeart/2005/8/layout/vList5"/>
    <dgm:cxn modelId="{724CD46E-18D1-4248-91BF-4D298EB69BBA}" type="presParOf" srcId="{AAE7A1E6-6847-453D-B55B-8A82BF138C1D}" destId="{CD9895AA-3157-4337-AFC6-88DECAC67AB2}" srcOrd="5" destOrd="0" presId="urn:microsoft.com/office/officeart/2005/8/layout/vList5"/>
    <dgm:cxn modelId="{A25F691A-428A-4EDD-B74A-B3CA5BCC173C}" type="presParOf" srcId="{AAE7A1E6-6847-453D-B55B-8A82BF138C1D}" destId="{477213BE-9E91-4950-8451-7F60796F47F4}" srcOrd="6" destOrd="0" presId="urn:microsoft.com/office/officeart/2005/8/layout/vList5"/>
    <dgm:cxn modelId="{3AA3A837-1FB3-419D-B14A-B5733C48A4D9}" type="presParOf" srcId="{477213BE-9E91-4950-8451-7F60796F47F4}" destId="{F5034101-5B7D-4FE7-B47A-5A48CF39606B}" srcOrd="0" destOrd="0" presId="urn:microsoft.com/office/officeart/2005/8/layout/vList5"/>
    <dgm:cxn modelId="{B82EE5EA-F584-4029-9823-860CE07ED019}" type="presParOf" srcId="{477213BE-9E91-4950-8451-7F60796F47F4}" destId="{C7C3E6FD-D83F-4BDA-907E-B5EE041DA931}" srcOrd="1" destOrd="0" presId="urn:microsoft.com/office/officeart/2005/8/layout/vList5"/>
    <dgm:cxn modelId="{1D424EA1-AA18-484B-A6B2-CF3252B2E973}" type="presParOf" srcId="{AAE7A1E6-6847-453D-B55B-8A82BF138C1D}" destId="{751331D5-30D7-4267-A49C-49A77A8C0ADE}" srcOrd="7" destOrd="0" presId="urn:microsoft.com/office/officeart/2005/8/layout/vList5"/>
    <dgm:cxn modelId="{DF7CEA80-00A3-401C-9F76-6DB5000C5B19}" type="presParOf" srcId="{AAE7A1E6-6847-453D-B55B-8A82BF138C1D}" destId="{1E8EBBCA-2630-4D49-9CAA-F65A6BA8C3D1}" srcOrd="8" destOrd="0" presId="urn:microsoft.com/office/officeart/2005/8/layout/vList5"/>
    <dgm:cxn modelId="{A9C7C696-24E1-4FBC-96A3-67A2FDFB8906}" type="presParOf" srcId="{1E8EBBCA-2630-4D49-9CAA-F65A6BA8C3D1}" destId="{968AA35A-AD59-48D8-89E3-50CDA0547D94}" srcOrd="0" destOrd="0" presId="urn:microsoft.com/office/officeart/2005/8/layout/vList5"/>
    <dgm:cxn modelId="{32EB595F-A9ED-46A4-A25A-42A075B7B562}" type="presParOf" srcId="{1E8EBBCA-2630-4D49-9CAA-F65A6BA8C3D1}" destId="{09014AFA-1E7F-4754-A1E6-3DB7D348ADCD}" srcOrd="1" destOrd="0" presId="urn:microsoft.com/office/officeart/2005/8/layout/vList5"/>
    <dgm:cxn modelId="{E28194F7-CC94-4DBA-95AC-F3B9D08B9BF5}" type="presParOf" srcId="{AAE7A1E6-6847-453D-B55B-8A82BF138C1D}" destId="{720AF503-39A5-486B-9461-1CFA38CBF961}" srcOrd="9" destOrd="0" presId="urn:microsoft.com/office/officeart/2005/8/layout/vList5"/>
    <dgm:cxn modelId="{8FA78993-B08D-4D06-B4C7-7C6E806E9680}" type="presParOf" srcId="{AAE7A1E6-6847-453D-B55B-8A82BF138C1D}" destId="{5C153970-7F35-4F4D-95A6-0E90D35E121A}" srcOrd="10" destOrd="0" presId="urn:microsoft.com/office/officeart/2005/8/layout/vList5"/>
    <dgm:cxn modelId="{83BC6FB3-C02E-479F-B0F7-C780638EADD9}" type="presParOf" srcId="{5C153970-7F35-4F4D-95A6-0E90D35E121A}" destId="{8990E6EF-17BA-42C7-AD74-DFF605B5E1A7}" srcOrd="0" destOrd="0" presId="urn:microsoft.com/office/officeart/2005/8/layout/vList5"/>
    <dgm:cxn modelId="{4766CCD5-EAFA-489C-AA92-197CC23F4BC9}" type="presParOf" srcId="{5C153970-7F35-4F4D-95A6-0E90D35E121A}" destId="{9AB48FA0-BE40-4E6B-8D38-128C8C7658AD}" srcOrd="1" destOrd="0" presId="urn:microsoft.com/office/officeart/2005/8/layout/vList5"/>
    <dgm:cxn modelId="{BD486B8D-4AE2-4AEB-951B-C9EE6D2BA5E8}" type="presParOf" srcId="{AAE7A1E6-6847-453D-B55B-8A82BF138C1D}" destId="{AB79BF12-343F-4234-9B75-CE3A74E87BD1}" srcOrd="11" destOrd="0" presId="urn:microsoft.com/office/officeart/2005/8/layout/vList5"/>
    <dgm:cxn modelId="{BC3130E8-71A7-435C-A169-0CF4C67178C0}" type="presParOf" srcId="{AAE7A1E6-6847-453D-B55B-8A82BF138C1D}" destId="{C682EE79-0E25-4011-80C5-B25DBBFC2F5B}" srcOrd="12" destOrd="0" presId="urn:microsoft.com/office/officeart/2005/8/layout/vList5"/>
    <dgm:cxn modelId="{53442DF9-08B9-4780-B285-17CD3F9E017C}" type="presParOf" srcId="{C682EE79-0E25-4011-80C5-B25DBBFC2F5B}" destId="{F957B961-28C9-4261-AAB0-843503EA3B4D}" srcOrd="0" destOrd="0" presId="urn:microsoft.com/office/officeart/2005/8/layout/vList5"/>
    <dgm:cxn modelId="{52DA40DF-9FC9-4192-9498-1C196556006D}" type="presParOf" srcId="{C682EE79-0E25-4011-80C5-B25DBBFC2F5B}" destId="{CFF7581E-AAF9-4F95-BF03-7B479DEF13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fr-F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fr-F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fr-FR" sz="4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fr-F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fr-F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FR" sz="1800" b="0" dirty="0" smtClean="0"/>
            <a:t>La classification</a:t>
          </a: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fr-F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fr-F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fr-FR" sz="1800" b="0" dirty="0" smtClean="0"/>
            <a:t>La mise en évidence et en perspective des évolutions  : objet, organisme…</a:t>
          </a:r>
          <a:endParaRPr lang="fr-F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fr-F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fr-FR" sz="3200"/>
        </a:p>
      </dgm:t>
    </dgm:pt>
    <dgm:pt modelId="{37D7D8EC-2DEE-4903-B14A-AA73B98BF65C}">
      <dgm:prSet phldrT="[Text]" custT="1"/>
      <dgm:spPr/>
      <dgm:t>
        <a:bodyPr/>
        <a:lstStyle/>
        <a:p>
          <a:r>
            <a:rPr lang="fr-FR" sz="1800" b="0" dirty="0" smtClean="0"/>
            <a:t>L’utilisation progressive des outils numériques pour s’informer et pour produire de l’information</a:t>
          </a:r>
          <a:endParaRPr lang="fr-FR" sz="1800" b="0" dirty="0"/>
        </a:p>
      </dgm:t>
    </dgm:pt>
    <dgm:pt modelId="{151BE0EC-10C8-4DD0-9273-96BDF49AC32F}" type="parTrans" cxnId="{EDF0CF2C-D08B-41DF-BE3F-0D845C5FDEED}">
      <dgm:prSet/>
      <dgm:spPr/>
      <dgm:t>
        <a:bodyPr/>
        <a:lstStyle/>
        <a:p>
          <a:endParaRPr lang="fr-FR"/>
        </a:p>
      </dgm:t>
    </dgm:pt>
    <dgm:pt modelId="{249D131F-564E-43AB-ABD0-8830451D3D1E}" type="sibTrans" cxnId="{EDF0CF2C-D08B-41DF-BE3F-0D845C5FDEED}">
      <dgm:prSet/>
      <dgm:spPr/>
      <dgm:t>
        <a:bodyPr/>
        <a:lstStyle/>
        <a:p>
          <a:endParaRPr lang="fr-FR"/>
        </a:p>
      </dgm:t>
    </dgm:pt>
    <dgm:pt modelId="{2A551138-3F8E-40D3-8106-468379F7ADD0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2DD07-D0DC-4453-B849-0F2A970DCA86}" type="parTrans" cxnId="{69EBFC8B-D71E-499B-B552-F0CB451506E9}">
      <dgm:prSet/>
      <dgm:spPr/>
      <dgm:t>
        <a:bodyPr/>
        <a:lstStyle/>
        <a:p>
          <a:endParaRPr lang="fr-FR"/>
        </a:p>
      </dgm:t>
    </dgm:pt>
    <dgm:pt modelId="{A7549915-ECC0-4B41-AD08-AFF3EABBBBB3}" type="sibTrans" cxnId="{69EBFC8B-D71E-499B-B552-F0CB451506E9}">
      <dgm:prSet/>
      <dgm:spPr/>
      <dgm:t>
        <a:bodyPr/>
        <a:lstStyle/>
        <a:p>
          <a:endParaRPr lang="fr-FR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fr-FR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7808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fr-F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fr-FR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7808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fr-FR"/>
        </a:p>
      </dgm:t>
    </dgm:pt>
    <dgm:pt modelId="{7ED7672E-42C6-417F-ACDA-054A4359F798}" type="pres">
      <dgm:prSet presAssocID="{2A551138-3F8E-40D3-8106-468379F7ADD0}" presName="linNode" presStyleCnt="0"/>
      <dgm:spPr/>
    </dgm:pt>
    <dgm:pt modelId="{2684594F-70ED-4403-8D10-29AC86B1891F}" type="pres">
      <dgm:prSet presAssocID="{2A551138-3F8E-40D3-8106-468379F7ADD0}" presName="parentText" presStyleLbl="node1" presStyleIdx="2" presStyleCnt="3" custScaleX="825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6532D-9918-44E0-AC37-019E9B1329C3}" type="pres">
      <dgm:prSet presAssocID="{2A551138-3F8E-40D3-8106-468379F7ADD0}" presName="descendantText" presStyleLbl="alignAccFollowNode1" presStyleIdx="2" presStyleCnt="3" custScaleX="2663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619C76-3DB9-48E0-AFAF-18440604711F}" type="presOf" srcId="{37D7D8EC-2DEE-4903-B14A-AA73B98BF65C}" destId="{A4C6532D-9918-44E0-AC37-019E9B1329C3}" srcOrd="0" destOrd="0" presId="urn:microsoft.com/office/officeart/2005/8/layout/vList5"/>
    <dgm:cxn modelId="{A7154B22-39E6-466D-9CE2-8E395CD60FBB}" type="presOf" srcId="{C59269D0-92A5-481C-BA64-727AFB0DD545}" destId="{B37A5355-225B-4C6F-AED7-6C620F99EECC}" srcOrd="0" destOrd="0" presId="urn:microsoft.com/office/officeart/2005/8/layout/vList5"/>
    <dgm:cxn modelId="{B7FE2A19-8E55-40E8-8920-79B5FB61A194}" type="presOf" srcId="{2A551138-3F8E-40D3-8106-468379F7ADD0}" destId="{2684594F-70ED-4403-8D10-29AC86B1891F}" srcOrd="0" destOrd="0" presId="urn:microsoft.com/office/officeart/2005/8/layout/vList5"/>
    <dgm:cxn modelId="{3B3BB0FD-D6BF-477D-BFDF-785DCC26E40B}" type="presOf" srcId="{F6FEADD9-F67D-41F5-BA4C-3C84956E7F46}" destId="{AAE7A1E6-6847-453D-B55B-8A82BF138C1D}" srcOrd="0" destOrd="0" presId="urn:microsoft.com/office/officeart/2005/8/layout/vList5"/>
    <dgm:cxn modelId="{DB35DD11-187E-45D0-88DA-CE42D4B0BC58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08B58FCC-7B8D-46DD-B6C8-D25D9E7DA8B3}" type="presOf" srcId="{74EE5CD8-078F-4590-BF9C-A341A294A016}" destId="{7E429971-BC57-430F-BB25-C0574E5E39E3}" srcOrd="0" destOrd="0" presId="urn:microsoft.com/office/officeart/2005/8/layout/vList5"/>
    <dgm:cxn modelId="{EDF0CF2C-D08B-41DF-BE3F-0D845C5FDEED}" srcId="{2A551138-3F8E-40D3-8106-468379F7ADD0}" destId="{37D7D8EC-2DEE-4903-B14A-AA73B98BF65C}" srcOrd="0" destOrd="0" parTransId="{151BE0EC-10C8-4DD0-9273-96BDF49AC32F}" sibTransId="{249D131F-564E-43AB-ABD0-8830451D3D1E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9EBFC8B-D71E-499B-B552-F0CB451506E9}" srcId="{F6FEADD9-F67D-41F5-BA4C-3C84956E7F46}" destId="{2A551138-3F8E-40D3-8106-468379F7ADD0}" srcOrd="2" destOrd="0" parTransId="{C4C2DD07-D0DC-4453-B849-0F2A970DCA86}" sibTransId="{A7549915-ECC0-4B41-AD08-AFF3EABBBBB3}"/>
    <dgm:cxn modelId="{6A9E055C-EA7F-47F6-8B40-631DC8753A42}" type="presOf" srcId="{AA046201-5C4D-445E-BF0B-5C6D2B0A1945}" destId="{C04276DC-EE64-470A-B8BC-09067B8045FA}" srcOrd="0" destOrd="0" presId="urn:microsoft.com/office/officeart/2005/8/layout/vList5"/>
    <dgm:cxn modelId="{89D808FD-C17F-4C6D-A8A5-6FA4C4B9643B}" type="presParOf" srcId="{AAE7A1E6-6847-453D-B55B-8A82BF138C1D}" destId="{C4407577-18A2-46E0-8805-2838042EB67A}" srcOrd="0" destOrd="0" presId="urn:microsoft.com/office/officeart/2005/8/layout/vList5"/>
    <dgm:cxn modelId="{CB8A5D00-70A6-438B-9682-E125D33CFA95}" type="presParOf" srcId="{C4407577-18A2-46E0-8805-2838042EB67A}" destId="{7E429971-BC57-430F-BB25-C0574E5E39E3}" srcOrd="0" destOrd="0" presId="urn:microsoft.com/office/officeart/2005/8/layout/vList5"/>
    <dgm:cxn modelId="{44E7C65E-0108-4F94-870A-14B5D5019423}" type="presParOf" srcId="{C4407577-18A2-46E0-8805-2838042EB67A}" destId="{D54B1729-BC98-42C1-9C6C-D65DCBA4358F}" srcOrd="1" destOrd="0" presId="urn:microsoft.com/office/officeart/2005/8/layout/vList5"/>
    <dgm:cxn modelId="{26277476-C5E2-48D9-8E97-CC8B94C54751}" type="presParOf" srcId="{AAE7A1E6-6847-453D-B55B-8A82BF138C1D}" destId="{AB8574CC-D4F2-4555-AEE3-F4EE58B11D03}" srcOrd="1" destOrd="0" presId="urn:microsoft.com/office/officeart/2005/8/layout/vList5"/>
    <dgm:cxn modelId="{42BC0B1C-D910-49B1-9AE0-62C18152A48E}" type="presParOf" srcId="{AAE7A1E6-6847-453D-B55B-8A82BF138C1D}" destId="{85B8F607-FDD8-476A-ADBE-E1250824F294}" srcOrd="2" destOrd="0" presId="urn:microsoft.com/office/officeart/2005/8/layout/vList5"/>
    <dgm:cxn modelId="{1F759B05-0421-4B4D-A7E3-1CDD4055AD1B}" type="presParOf" srcId="{85B8F607-FDD8-476A-ADBE-E1250824F294}" destId="{C04276DC-EE64-470A-B8BC-09067B8045FA}" srcOrd="0" destOrd="0" presId="urn:microsoft.com/office/officeart/2005/8/layout/vList5"/>
    <dgm:cxn modelId="{A68536CD-44CA-4B1E-ABB3-99B10E2BF0D1}" type="presParOf" srcId="{85B8F607-FDD8-476A-ADBE-E1250824F294}" destId="{B37A5355-225B-4C6F-AED7-6C620F99EECC}" srcOrd="1" destOrd="0" presId="urn:microsoft.com/office/officeart/2005/8/layout/vList5"/>
    <dgm:cxn modelId="{90DF6CFC-4F7A-44B7-9B34-42EEDFEE7FE8}" type="presParOf" srcId="{AAE7A1E6-6847-453D-B55B-8A82BF138C1D}" destId="{5ACAA866-A8A8-4183-97B5-CEEAB1525C60}" srcOrd="3" destOrd="0" presId="urn:microsoft.com/office/officeart/2005/8/layout/vList5"/>
    <dgm:cxn modelId="{E8A64745-326E-42E2-A864-356D950D72B9}" type="presParOf" srcId="{AAE7A1E6-6847-453D-B55B-8A82BF138C1D}" destId="{7ED7672E-42C6-417F-ACDA-054A4359F798}" srcOrd="4" destOrd="0" presId="urn:microsoft.com/office/officeart/2005/8/layout/vList5"/>
    <dgm:cxn modelId="{084511B2-5782-434B-B433-39A6FC7778A7}" type="presParOf" srcId="{7ED7672E-42C6-417F-ACDA-054A4359F798}" destId="{2684594F-70ED-4403-8D10-29AC86B1891F}" srcOrd="0" destOrd="0" presId="urn:microsoft.com/office/officeart/2005/8/layout/vList5"/>
    <dgm:cxn modelId="{7E9A4F8A-4BB2-48DD-BDF8-E0A2D20DFEF0}" type="presParOf" srcId="{7ED7672E-42C6-417F-ACDA-054A4359F798}" destId="{A4C6532D-9918-44E0-AC37-019E9B1329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fr-F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fr-F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fr-FR" sz="4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fr-F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fr-F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FR" sz="2400" dirty="0" smtClean="0">
              <a:solidFill>
                <a:srgbClr val="252525"/>
              </a:solidFill>
              <a:ea typeface="Calibri"/>
            </a:rPr>
            <a:t>Approches parallèles</a:t>
          </a:r>
          <a:endParaRPr lang="fr-FR" sz="2400" b="0" dirty="0" smtClean="0"/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fr-F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fr-F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fr-FR" sz="2400" dirty="0" smtClean="0">
              <a:solidFill>
                <a:srgbClr val="252525"/>
              </a:solidFill>
              <a:effectLst/>
              <a:ea typeface="Calibri"/>
            </a:rPr>
            <a:t>Travail autour d’un thème commun ou de compétences communes entre plusieurs disciplines</a:t>
          </a:r>
          <a:endParaRPr lang="fr-F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fr-F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fr-FR" sz="3200"/>
        </a:p>
      </dgm:t>
    </dgm:pt>
    <dgm:pt modelId="{37D7D8EC-2DEE-4903-B14A-AA73B98BF65C}">
      <dgm:prSet phldrT="[Text]" custT="1"/>
      <dgm:spPr/>
      <dgm:t>
        <a:bodyPr/>
        <a:lstStyle/>
        <a:p>
          <a:r>
            <a:rPr lang="fr-FR" sz="2400" dirty="0" smtClean="0">
              <a:solidFill>
                <a:srgbClr val="252525"/>
              </a:solidFill>
              <a:effectLst/>
              <a:ea typeface="Calibri"/>
            </a:rPr>
            <a:t>Addition des contributions de chaque discipline </a:t>
          </a:r>
          <a:endParaRPr lang="fr-FR" sz="2400" b="0" dirty="0"/>
        </a:p>
      </dgm:t>
    </dgm:pt>
    <dgm:pt modelId="{151BE0EC-10C8-4DD0-9273-96BDF49AC32F}" type="parTrans" cxnId="{EDF0CF2C-D08B-41DF-BE3F-0D845C5FDEED}">
      <dgm:prSet/>
      <dgm:spPr/>
      <dgm:t>
        <a:bodyPr/>
        <a:lstStyle/>
        <a:p>
          <a:endParaRPr lang="fr-FR"/>
        </a:p>
      </dgm:t>
    </dgm:pt>
    <dgm:pt modelId="{249D131F-564E-43AB-ABD0-8830451D3D1E}" type="sibTrans" cxnId="{EDF0CF2C-D08B-41DF-BE3F-0D845C5FDEED}">
      <dgm:prSet/>
      <dgm:spPr/>
      <dgm:t>
        <a:bodyPr/>
        <a:lstStyle/>
        <a:p>
          <a:endParaRPr lang="fr-FR"/>
        </a:p>
      </dgm:t>
    </dgm:pt>
    <dgm:pt modelId="{2A551138-3F8E-40D3-8106-468379F7ADD0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2DD07-D0DC-4453-B849-0F2A970DCA86}" type="parTrans" cxnId="{69EBFC8B-D71E-499B-B552-F0CB451506E9}">
      <dgm:prSet/>
      <dgm:spPr/>
      <dgm:t>
        <a:bodyPr/>
        <a:lstStyle/>
        <a:p>
          <a:endParaRPr lang="fr-FR"/>
        </a:p>
      </dgm:t>
    </dgm:pt>
    <dgm:pt modelId="{A7549915-ECC0-4B41-AD08-AFF3EABBBBB3}" type="sibTrans" cxnId="{69EBFC8B-D71E-499B-B552-F0CB451506E9}">
      <dgm:prSet/>
      <dgm:spPr/>
      <dgm:t>
        <a:bodyPr/>
        <a:lstStyle/>
        <a:p>
          <a:endParaRPr lang="fr-FR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fr-FR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7808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fr-F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fr-FR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7808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fr-FR"/>
        </a:p>
      </dgm:t>
    </dgm:pt>
    <dgm:pt modelId="{7ED7672E-42C6-417F-ACDA-054A4359F798}" type="pres">
      <dgm:prSet presAssocID="{2A551138-3F8E-40D3-8106-468379F7ADD0}" presName="linNode" presStyleCnt="0"/>
      <dgm:spPr/>
    </dgm:pt>
    <dgm:pt modelId="{2684594F-70ED-4403-8D10-29AC86B1891F}" type="pres">
      <dgm:prSet presAssocID="{2A551138-3F8E-40D3-8106-468379F7ADD0}" presName="parentText" presStyleLbl="node1" presStyleIdx="2" presStyleCnt="3" custScaleX="825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6532D-9918-44E0-AC37-019E9B1329C3}" type="pres">
      <dgm:prSet presAssocID="{2A551138-3F8E-40D3-8106-468379F7ADD0}" presName="descendantText" presStyleLbl="alignAccFollowNode1" presStyleIdx="2" presStyleCnt="3" custScaleX="2663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4515E0-19B9-4EFD-AA7A-F086FF0F962D}" type="presOf" srcId="{F6FEADD9-F67D-41F5-BA4C-3C84956E7F46}" destId="{AAE7A1E6-6847-453D-B55B-8A82BF138C1D}" srcOrd="0" destOrd="0" presId="urn:microsoft.com/office/officeart/2005/8/layout/vList5"/>
    <dgm:cxn modelId="{22E9F157-FC34-4315-A432-7AB9B6479A7D}" type="presOf" srcId="{C59269D0-92A5-481C-BA64-727AFB0DD545}" destId="{B37A5355-225B-4C6F-AED7-6C620F99EECC}" srcOrd="0" destOrd="0" presId="urn:microsoft.com/office/officeart/2005/8/layout/vList5"/>
    <dgm:cxn modelId="{BFF0FEE5-A9EF-4C31-BDD0-90D9BF21E0F0}" type="presOf" srcId="{AA046201-5C4D-445E-BF0B-5C6D2B0A1945}" destId="{C04276DC-EE64-470A-B8BC-09067B8045FA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4512EE4F-FA37-4F3B-9CB7-8376B379C4D6}" type="presOf" srcId="{1E4D3931-0DBD-4211-A24A-6AF364284B1E}" destId="{D54B1729-BC98-42C1-9C6C-D65DCBA4358F}" srcOrd="0" destOrd="0" presId="urn:microsoft.com/office/officeart/2005/8/layout/vList5"/>
    <dgm:cxn modelId="{EDF0CF2C-D08B-41DF-BE3F-0D845C5FDEED}" srcId="{2A551138-3F8E-40D3-8106-468379F7ADD0}" destId="{37D7D8EC-2DEE-4903-B14A-AA73B98BF65C}" srcOrd="0" destOrd="0" parTransId="{151BE0EC-10C8-4DD0-9273-96BDF49AC32F}" sibTransId="{249D131F-564E-43AB-ABD0-8830451D3D1E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A6A4CB4-D1C5-4E0C-910B-7EA1FA6262F5}" type="presOf" srcId="{74EE5CD8-078F-4590-BF9C-A341A294A016}" destId="{7E429971-BC57-430F-BB25-C0574E5E39E3}" srcOrd="0" destOrd="0" presId="urn:microsoft.com/office/officeart/2005/8/layout/vList5"/>
    <dgm:cxn modelId="{4A0BF049-1D07-4EF6-ACB2-43EFFC2DBF7C}" type="presOf" srcId="{2A551138-3F8E-40D3-8106-468379F7ADD0}" destId="{2684594F-70ED-4403-8D10-29AC86B1891F}" srcOrd="0" destOrd="0" presId="urn:microsoft.com/office/officeart/2005/8/layout/vList5"/>
    <dgm:cxn modelId="{69EBFC8B-D71E-499B-B552-F0CB451506E9}" srcId="{F6FEADD9-F67D-41F5-BA4C-3C84956E7F46}" destId="{2A551138-3F8E-40D3-8106-468379F7ADD0}" srcOrd="2" destOrd="0" parTransId="{C4C2DD07-D0DC-4453-B849-0F2A970DCA86}" sibTransId="{A7549915-ECC0-4B41-AD08-AFF3EABBBBB3}"/>
    <dgm:cxn modelId="{93759335-B8D5-4EAB-8681-0EE4AB23211B}" type="presOf" srcId="{37D7D8EC-2DEE-4903-B14A-AA73B98BF65C}" destId="{A4C6532D-9918-44E0-AC37-019E9B1329C3}" srcOrd="0" destOrd="0" presId="urn:microsoft.com/office/officeart/2005/8/layout/vList5"/>
    <dgm:cxn modelId="{8A400687-3E18-4904-ACFC-5E35182F65CF}" type="presParOf" srcId="{AAE7A1E6-6847-453D-B55B-8A82BF138C1D}" destId="{C4407577-18A2-46E0-8805-2838042EB67A}" srcOrd="0" destOrd="0" presId="urn:microsoft.com/office/officeart/2005/8/layout/vList5"/>
    <dgm:cxn modelId="{3F2CA5C6-13C0-4C08-B894-91FE45D1CF9B}" type="presParOf" srcId="{C4407577-18A2-46E0-8805-2838042EB67A}" destId="{7E429971-BC57-430F-BB25-C0574E5E39E3}" srcOrd="0" destOrd="0" presId="urn:microsoft.com/office/officeart/2005/8/layout/vList5"/>
    <dgm:cxn modelId="{861E3574-38D4-411C-A956-23D34A818CCE}" type="presParOf" srcId="{C4407577-18A2-46E0-8805-2838042EB67A}" destId="{D54B1729-BC98-42C1-9C6C-D65DCBA4358F}" srcOrd="1" destOrd="0" presId="urn:microsoft.com/office/officeart/2005/8/layout/vList5"/>
    <dgm:cxn modelId="{A5FB51EA-CAA3-40EF-B177-13393F19EF8E}" type="presParOf" srcId="{AAE7A1E6-6847-453D-B55B-8A82BF138C1D}" destId="{AB8574CC-D4F2-4555-AEE3-F4EE58B11D03}" srcOrd="1" destOrd="0" presId="urn:microsoft.com/office/officeart/2005/8/layout/vList5"/>
    <dgm:cxn modelId="{269C97DA-6947-4E14-B30C-741249B1ABD2}" type="presParOf" srcId="{AAE7A1E6-6847-453D-B55B-8A82BF138C1D}" destId="{85B8F607-FDD8-476A-ADBE-E1250824F294}" srcOrd="2" destOrd="0" presId="urn:microsoft.com/office/officeart/2005/8/layout/vList5"/>
    <dgm:cxn modelId="{06557C9E-5DA5-4222-9E11-CC59335F0A98}" type="presParOf" srcId="{85B8F607-FDD8-476A-ADBE-E1250824F294}" destId="{C04276DC-EE64-470A-B8BC-09067B8045FA}" srcOrd="0" destOrd="0" presId="urn:microsoft.com/office/officeart/2005/8/layout/vList5"/>
    <dgm:cxn modelId="{96CD2C8B-1821-49CD-B6AB-116C53940916}" type="presParOf" srcId="{85B8F607-FDD8-476A-ADBE-E1250824F294}" destId="{B37A5355-225B-4C6F-AED7-6C620F99EECC}" srcOrd="1" destOrd="0" presId="urn:microsoft.com/office/officeart/2005/8/layout/vList5"/>
    <dgm:cxn modelId="{C4E07D08-A278-4E00-B0C4-3255DA825D67}" type="presParOf" srcId="{AAE7A1E6-6847-453D-B55B-8A82BF138C1D}" destId="{5ACAA866-A8A8-4183-97B5-CEEAB1525C60}" srcOrd="3" destOrd="0" presId="urn:microsoft.com/office/officeart/2005/8/layout/vList5"/>
    <dgm:cxn modelId="{D337FA1A-9F8E-4165-A9BA-2DB849917202}" type="presParOf" srcId="{AAE7A1E6-6847-453D-B55B-8A82BF138C1D}" destId="{7ED7672E-42C6-417F-ACDA-054A4359F798}" srcOrd="4" destOrd="0" presId="urn:microsoft.com/office/officeart/2005/8/layout/vList5"/>
    <dgm:cxn modelId="{9708FEC4-9127-4759-B6E0-8577563529A6}" type="presParOf" srcId="{7ED7672E-42C6-417F-ACDA-054A4359F798}" destId="{2684594F-70ED-4403-8D10-29AC86B1891F}" srcOrd="0" destOrd="0" presId="urn:microsoft.com/office/officeart/2005/8/layout/vList5"/>
    <dgm:cxn modelId="{203E559D-EF2B-4D3B-8C8E-80EDE3156EAF}" type="presParOf" srcId="{7ED7672E-42C6-417F-ACDA-054A4359F798}" destId="{A4C6532D-9918-44E0-AC37-019E9B1329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fr-F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fr-F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fr-FR" sz="4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fr-F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fr-F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FR" sz="2400" dirty="0" smtClean="0"/>
            <a:t>But commun</a:t>
          </a:r>
          <a:endParaRPr lang="fr-FR" sz="2400" b="0" dirty="0" smtClean="0"/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fr-F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fr-F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fr-FR" sz="2400" dirty="0" smtClean="0"/>
            <a:t>Travail entre personnes de disciplines différentes</a:t>
          </a:r>
          <a:endParaRPr lang="fr-F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fr-F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fr-FR" sz="3200"/>
        </a:p>
      </dgm:t>
    </dgm:pt>
    <dgm:pt modelId="{37D7D8EC-2DEE-4903-B14A-AA73B98BF65C}">
      <dgm:prSet phldrT="[Text]" custT="1"/>
      <dgm:spPr/>
      <dgm:t>
        <a:bodyPr/>
        <a:lstStyle/>
        <a:p>
          <a:r>
            <a:rPr lang="fr-FR" sz="2400" dirty="0" smtClean="0">
              <a:solidFill>
                <a:prstClr val="black"/>
              </a:solidFill>
            </a:rPr>
            <a:t>Interaction</a:t>
          </a:r>
          <a:endParaRPr lang="fr-FR" sz="2400" b="0" dirty="0"/>
        </a:p>
      </dgm:t>
    </dgm:pt>
    <dgm:pt modelId="{151BE0EC-10C8-4DD0-9273-96BDF49AC32F}" type="parTrans" cxnId="{EDF0CF2C-D08B-41DF-BE3F-0D845C5FDEED}">
      <dgm:prSet/>
      <dgm:spPr/>
      <dgm:t>
        <a:bodyPr/>
        <a:lstStyle/>
        <a:p>
          <a:endParaRPr lang="fr-FR"/>
        </a:p>
      </dgm:t>
    </dgm:pt>
    <dgm:pt modelId="{249D131F-564E-43AB-ABD0-8830451D3D1E}" type="sibTrans" cxnId="{EDF0CF2C-D08B-41DF-BE3F-0D845C5FDEED}">
      <dgm:prSet/>
      <dgm:spPr/>
      <dgm:t>
        <a:bodyPr/>
        <a:lstStyle/>
        <a:p>
          <a:endParaRPr lang="fr-FR"/>
        </a:p>
      </dgm:t>
    </dgm:pt>
    <dgm:pt modelId="{2A551138-3F8E-40D3-8106-468379F7ADD0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2DD07-D0DC-4453-B849-0F2A970DCA86}" type="parTrans" cxnId="{69EBFC8B-D71E-499B-B552-F0CB451506E9}">
      <dgm:prSet/>
      <dgm:spPr/>
      <dgm:t>
        <a:bodyPr/>
        <a:lstStyle/>
        <a:p>
          <a:endParaRPr lang="fr-FR"/>
        </a:p>
      </dgm:t>
    </dgm:pt>
    <dgm:pt modelId="{A7549915-ECC0-4B41-AD08-AFF3EABBBBB3}" type="sibTrans" cxnId="{69EBFC8B-D71E-499B-B552-F0CB451506E9}">
      <dgm:prSet/>
      <dgm:spPr/>
      <dgm:t>
        <a:bodyPr/>
        <a:lstStyle/>
        <a:p>
          <a:endParaRPr lang="fr-FR"/>
        </a:p>
      </dgm:t>
    </dgm:pt>
    <dgm:pt modelId="{D92903E1-89EE-475B-B502-481B512DB059}">
      <dgm:prSet phldrT="[Text]" custT="1"/>
      <dgm:spPr/>
      <dgm:t>
        <a:bodyPr/>
        <a:lstStyle/>
        <a:p>
          <a:r>
            <a:rPr lang="fr-FR" sz="2400" dirty="0" smtClean="0"/>
            <a:t>Confrontation des démarches</a:t>
          </a:r>
          <a:endParaRPr lang="fr-FR" sz="2400" b="0" dirty="0"/>
        </a:p>
      </dgm:t>
    </dgm:pt>
    <dgm:pt modelId="{EA95ACBE-0811-4DDA-8D1F-77B38E9A12D2}" type="parTrans" cxnId="{B8713860-D708-4CB3-B83E-9D07CC278064}">
      <dgm:prSet/>
      <dgm:spPr/>
      <dgm:t>
        <a:bodyPr/>
        <a:lstStyle/>
        <a:p>
          <a:endParaRPr lang="fr-FR"/>
        </a:p>
      </dgm:t>
    </dgm:pt>
    <dgm:pt modelId="{93F48643-477E-4615-8B80-FC6CF408990C}" type="sibTrans" cxnId="{B8713860-D708-4CB3-B83E-9D07CC278064}">
      <dgm:prSet/>
      <dgm:spPr/>
      <dgm:t>
        <a:bodyPr/>
        <a:lstStyle/>
        <a:p>
          <a:endParaRPr lang="fr-FR"/>
        </a:p>
      </dgm:t>
    </dgm:pt>
    <dgm:pt modelId="{310C2FFE-C415-4474-A389-CC51706F14FF}">
      <dgm:prSet phldrT="[Text]" custT="1"/>
      <dgm:spPr/>
      <dgm:t>
        <a:bodyPr/>
        <a:lstStyle/>
        <a:p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3C8015-F2FB-468E-88D1-A99BD7104528}" type="parTrans" cxnId="{003F461F-74DF-4BEA-97EA-4E1942689808}">
      <dgm:prSet/>
      <dgm:spPr/>
      <dgm:t>
        <a:bodyPr/>
        <a:lstStyle/>
        <a:p>
          <a:endParaRPr lang="fr-FR"/>
        </a:p>
      </dgm:t>
    </dgm:pt>
    <dgm:pt modelId="{76133644-1C6B-49F5-ACCE-DE6B62AAF9DD}" type="sibTrans" cxnId="{003F461F-74DF-4BEA-97EA-4E1942689808}">
      <dgm:prSet/>
      <dgm:spPr/>
      <dgm:t>
        <a:bodyPr/>
        <a:lstStyle/>
        <a:p>
          <a:endParaRPr lang="fr-FR"/>
        </a:p>
      </dgm:t>
    </dgm:pt>
    <dgm:pt modelId="{0B93BF17-5C63-41A4-B58C-BEDAEDA66F51}">
      <dgm:prSet phldrT="[Text]" custT="1"/>
      <dgm:spPr/>
      <dgm:t>
        <a:bodyPr/>
        <a:lstStyle/>
        <a:p>
          <a:r>
            <a:rPr lang="fr-FR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C5885-BFDE-43E6-B29B-45B01966A342}" type="parTrans" cxnId="{10B2889D-E44D-4616-8947-C6538E8C946A}">
      <dgm:prSet/>
      <dgm:spPr/>
      <dgm:t>
        <a:bodyPr/>
        <a:lstStyle/>
        <a:p>
          <a:endParaRPr lang="fr-FR"/>
        </a:p>
      </dgm:t>
    </dgm:pt>
    <dgm:pt modelId="{F9C6EE72-F884-417E-908A-6A7FEC17BC59}" type="sibTrans" cxnId="{10B2889D-E44D-4616-8947-C6538E8C946A}">
      <dgm:prSet/>
      <dgm:spPr/>
      <dgm:t>
        <a:bodyPr/>
        <a:lstStyle/>
        <a:p>
          <a:endParaRPr lang="fr-FR"/>
        </a:p>
      </dgm:t>
    </dgm:pt>
    <dgm:pt modelId="{429A3941-D288-459A-B4AD-99C41034035A}">
      <dgm:prSet phldrT="[Text]" custT="1"/>
      <dgm:spPr/>
      <dgm:t>
        <a:bodyPr/>
        <a:lstStyle/>
        <a:p>
          <a:r>
            <a:rPr lang="fr-FR" sz="2400" dirty="0" smtClean="0"/>
            <a:t>Echanges de connaissances , </a:t>
          </a:r>
          <a:endParaRPr lang="fr-F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CC598-A6AF-453E-9657-186A49BA8CB6}" type="parTrans" cxnId="{4971A2E0-C1DB-47D0-871B-AA2580A8EA10}">
      <dgm:prSet/>
      <dgm:spPr/>
      <dgm:t>
        <a:bodyPr/>
        <a:lstStyle/>
        <a:p>
          <a:endParaRPr lang="fr-FR"/>
        </a:p>
      </dgm:t>
    </dgm:pt>
    <dgm:pt modelId="{BD4C7579-A5DD-4481-8AAC-64842BAA891C}" type="sibTrans" cxnId="{4971A2E0-C1DB-47D0-871B-AA2580A8EA10}">
      <dgm:prSet/>
      <dgm:spPr/>
      <dgm:t>
        <a:bodyPr/>
        <a:lstStyle/>
        <a:p>
          <a:endParaRPr lang="fr-FR"/>
        </a:p>
      </dgm:t>
    </dgm:pt>
    <dgm:pt modelId="{A1EBA9B6-4CC9-48F9-9B18-ABCB41335D32}">
      <dgm:prSet phldrT="[Text]" custT="1"/>
      <dgm:spPr/>
      <dgm:t>
        <a:bodyPr/>
        <a:lstStyle/>
        <a:p>
          <a:r>
            <a: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fr-FR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26426-D3E3-4ECA-923A-EA13C590CC0C}" type="parTrans" cxnId="{0B410A8C-7ADA-4AD5-8057-36B95C12D291}">
      <dgm:prSet/>
      <dgm:spPr/>
      <dgm:t>
        <a:bodyPr/>
        <a:lstStyle/>
        <a:p>
          <a:endParaRPr lang="fr-FR"/>
        </a:p>
      </dgm:t>
    </dgm:pt>
    <dgm:pt modelId="{FACA4671-6B56-49AC-AF98-636CFEB2831C}" type="sibTrans" cxnId="{0B410A8C-7ADA-4AD5-8057-36B95C12D291}">
      <dgm:prSet/>
      <dgm:spPr/>
      <dgm:t>
        <a:bodyPr/>
        <a:lstStyle/>
        <a:p>
          <a:endParaRPr lang="fr-FR"/>
        </a:p>
      </dgm:t>
    </dgm:pt>
    <dgm:pt modelId="{A0160551-12F0-4C99-9B38-7D4AE695CEAD}">
      <dgm:prSet custT="1"/>
      <dgm:spPr/>
      <dgm:t>
        <a:bodyPr/>
        <a:lstStyle/>
        <a:p>
          <a:r>
            <a:rPr lang="fr-FR" sz="2400" dirty="0" smtClean="0"/>
            <a:t>Enrichissement mutuel</a:t>
          </a:r>
          <a:endParaRPr lang="fr-F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0D583B-02D6-4316-96A3-56358AC497F2}" type="parTrans" cxnId="{8AC125CB-2F18-4426-AE71-A0481FAD84BC}">
      <dgm:prSet/>
      <dgm:spPr/>
      <dgm:t>
        <a:bodyPr/>
        <a:lstStyle/>
        <a:p>
          <a:endParaRPr lang="fr-FR"/>
        </a:p>
      </dgm:t>
    </dgm:pt>
    <dgm:pt modelId="{2E9F8384-FC56-43B9-8558-E99D0F1E0881}" type="sibTrans" cxnId="{8AC125CB-2F18-4426-AE71-A0481FAD84BC}">
      <dgm:prSet/>
      <dgm:spPr/>
      <dgm:t>
        <a:bodyPr/>
        <a:lstStyle/>
        <a:p>
          <a:endParaRPr lang="fr-FR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fr-FR"/>
        </a:p>
      </dgm:t>
    </dgm:pt>
    <dgm:pt modelId="{7E429971-BC57-430F-BB25-C0574E5E39E3}" type="pres">
      <dgm:prSet presAssocID="{74EE5CD8-078F-4590-BF9C-A341A294A016}" presName="parentText" presStyleLbl="node1" presStyleIdx="0" presStyleCnt="6" custScaleX="7808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6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fr-F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fr-FR"/>
        </a:p>
      </dgm:t>
    </dgm:pt>
    <dgm:pt modelId="{C04276DC-EE64-470A-B8BC-09067B8045FA}" type="pres">
      <dgm:prSet presAssocID="{AA046201-5C4D-445E-BF0B-5C6D2B0A1945}" presName="parentText" presStyleLbl="node1" presStyleIdx="1" presStyleCnt="6" custScaleX="7808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6" custScaleX="25963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fr-FR"/>
        </a:p>
      </dgm:t>
    </dgm:pt>
    <dgm:pt modelId="{7ED7672E-42C6-417F-ACDA-054A4359F798}" type="pres">
      <dgm:prSet presAssocID="{2A551138-3F8E-40D3-8106-468379F7ADD0}" presName="linNode" presStyleCnt="0"/>
      <dgm:spPr/>
    </dgm:pt>
    <dgm:pt modelId="{2684594F-70ED-4403-8D10-29AC86B1891F}" type="pres">
      <dgm:prSet presAssocID="{2A551138-3F8E-40D3-8106-468379F7ADD0}" presName="parentText" presStyleLbl="node1" presStyleIdx="2" presStyleCnt="6" custScaleX="825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6532D-9918-44E0-AC37-019E9B1329C3}" type="pres">
      <dgm:prSet presAssocID="{2A551138-3F8E-40D3-8106-468379F7ADD0}" presName="descendantText" presStyleLbl="alignAccFollowNode1" presStyleIdx="2" presStyleCnt="6" custScaleX="2663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895AA-3157-4337-AFC6-88DECAC67AB2}" type="pres">
      <dgm:prSet presAssocID="{A7549915-ECC0-4B41-AD08-AFF3EABBBBB3}" presName="sp" presStyleCnt="0"/>
      <dgm:spPr/>
    </dgm:pt>
    <dgm:pt modelId="{5B6E0CB5-16AF-4890-B8DA-E4663DF988C5}" type="pres">
      <dgm:prSet presAssocID="{310C2FFE-C415-4474-A389-CC51706F14FF}" presName="linNode" presStyleCnt="0"/>
      <dgm:spPr/>
    </dgm:pt>
    <dgm:pt modelId="{0D32627E-0ECE-43B2-99F9-7E277C0AB98F}" type="pres">
      <dgm:prSet presAssocID="{310C2FFE-C415-4474-A389-CC51706F14FF}" presName="parentText" presStyleLbl="node1" presStyleIdx="3" presStyleCnt="6" custScaleX="4761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370689-6291-43FA-9EEE-81A0B75FD754}" type="pres">
      <dgm:prSet presAssocID="{310C2FFE-C415-4474-A389-CC51706F14FF}" presName="descendantText" presStyleLbl="alignAccFollowNode1" presStyleIdx="3" presStyleCnt="6" custScaleX="1517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22C8E0-3503-4096-9C42-50ED4287BF7A}" type="pres">
      <dgm:prSet presAssocID="{76133644-1C6B-49F5-ACCE-DE6B62AAF9DD}" presName="sp" presStyleCnt="0"/>
      <dgm:spPr/>
    </dgm:pt>
    <dgm:pt modelId="{CECF5A17-DCCB-4C4C-A1A5-F7912DC6652F}" type="pres">
      <dgm:prSet presAssocID="{0B93BF17-5C63-41A4-B58C-BEDAEDA66F51}" presName="linNode" presStyleCnt="0"/>
      <dgm:spPr/>
    </dgm:pt>
    <dgm:pt modelId="{FA0707FC-0F6B-4C84-B81E-9B1A54DC0833}" type="pres">
      <dgm:prSet presAssocID="{0B93BF17-5C63-41A4-B58C-BEDAEDA66F51}" presName="parentText" presStyleLbl="node1" presStyleIdx="4" presStyleCnt="6" custScaleX="417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07243-2BF2-4DB7-A663-B84EF21A758A}" type="pres">
      <dgm:prSet presAssocID="{0B93BF17-5C63-41A4-B58C-BEDAEDA66F51}" presName="descendantText" presStyleLbl="alignAccFollowNode1" presStyleIdx="4" presStyleCnt="6" custScaleX="1327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4A0935-17EA-4EF1-A3CB-36D61B4C59EB}" type="pres">
      <dgm:prSet presAssocID="{F9C6EE72-F884-417E-908A-6A7FEC17BC59}" presName="sp" presStyleCnt="0"/>
      <dgm:spPr/>
    </dgm:pt>
    <dgm:pt modelId="{DD51A243-A1D6-47AD-A1AF-D6D395118CCD}" type="pres">
      <dgm:prSet presAssocID="{A1EBA9B6-4CC9-48F9-9B18-ABCB41335D32}" presName="linNode" presStyleCnt="0"/>
      <dgm:spPr/>
    </dgm:pt>
    <dgm:pt modelId="{6649D237-91C4-4789-A133-124513A7ED9F}" type="pres">
      <dgm:prSet presAssocID="{A1EBA9B6-4CC9-48F9-9B18-ABCB41335D32}" presName="parentText" presStyleLbl="node1" presStyleIdx="5" presStyleCnt="6" custScaleX="417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2101BA-E701-4AD8-BDE1-0B65CB2B663A}" type="pres">
      <dgm:prSet presAssocID="{A1EBA9B6-4CC9-48F9-9B18-ABCB41335D32}" presName="descendantText" presStyleLbl="alignAccFollowNode1" presStyleIdx="5" presStyleCnt="6" custScaleX="1327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E29DDA-BFC7-4C34-BCAF-FA030288D60A}" type="presOf" srcId="{310C2FFE-C415-4474-A389-CC51706F14FF}" destId="{0D32627E-0ECE-43B2-99F9-7E277C0AB98F}" srcOrd="0" destOrd="0" presId="urn:microsoft.com/office/officeart/2005/8/layout/vList5"/>
    <dgm:cxn modelId="{040D81E0-2F15-49E9-8889-E3609A1D77BE}" type="presOf" srcId="{37D7D8EC-2DEE-4903-B14A-AA73B98BF65C}" destId="{A4C6532D-9918-44E0-AC37-019E9B1329C3}" srcOrd="0" destOrd="0" presId="urn:microsoft.com/office/officeart/2005/8/layout/vList5"/>
    <dgm:cxn modelId="{8AC125CB-2F18-4426-AE71-A0481FAD84BC}" srcId="{A1EBA9B6-4CC9-48F9-9B18-ABCB41335D32}" destId="{A0160551-12F0-4C99-9B38-7D4AE695CEAD}" srcOrd="0" destOrd="0" parTransId="{1E0D583B-02D6-4316-96A3-56358AC497F2}" sibTransId="{2E9F8384-FC56-43B9-8558-E99D0F1E0881}"/>
    <dgm:cxn modelId="{52FB5CCA-8585-46D6-B5FF-16633D50C020}" type="presOf" srcId="{429A3941-D288-459A-B4AD-99C41034035A}" destId="{EC007243-2BF2-4DB7-A663-B84EF21A758A}" srcOrd="0" destOrd="0" presId="urn:microsoft.com/office/officeart/2005/8/layout/vList5"/>
    <dgm:cxn modelId="{C6D05170-CD27-48E9-A59B-320E8E09CCF1}" type="presOf" srcId="{2A551138-3F8E-40D3-8106-468379F7ADD0}" destId="{2684594F-70ED-4403-8D10-29AC86B1891F}" srcOrd="0" destOrd="0" presId="urn:microsoft.com/office/officeart/2005/8/layout/vList5"/>
    <dgm:cxn modelId="{10B2889D-E44D-4616-8947-C6538E8C946A}" srcId="{F6FEADD9-F67D-41F5-BA4C-3C84956E7F46}" destId="{0B93BF17-5C63-41A4-B58C-BEDAEDA66F51}" srcOrd="4" destOrd="0" parTransId="{514C5885-BFDE-43E6-B29B-45B01966A342}" sibTransId="{F9C6EE72-F884-417E-908A-6A7FEC17BC59}"/>
    <dgm:cxn modelId="{C9BF237D-9638-4E7F-9A00-6C8AF34E21EE}" type="presOf" srcId="{C59269D0-92A5-481C-BA64-727AFB0DD545}" destId="{B37A5355-225B-4C6F-AED7-6C620F99EECC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9EBFC8B-D71E-499B-B552-F0CB451506E9}" srcId="{F6FEADD9-F67D-41F5-BA4C-3C84956E7F46}" destId="{2A551138-3F8E-40D3-8106-468379F7ADD0}" srcOrd="2" destOrd="0" parTransId="{C4C2DD07-D0DC-4453-B849-0F2A970DCA86}" sibTransId="{A7549915-ECC0-4B41-AD08-AFF3EABBBBB3}"/>
    <dgm:cxn modelId="{B8713860-D708-4CB3-B83E-9D07CC278064}" srcId="{310C2FFE-C415-4474-A389-CC51706F14FF}" destId="{D92903E1-89EE-475B-B502-481B512DB059}" srcOrd="0" destOrd="0" parTransId="{EA95ACBE-0811-4DDA-8D1F-77B38E9A12D2}" sibTransId="{93F48643-477E-4615-8B80-FC6CF408990C}"/>
    <dgm:cxn modelId="{5C787E3C-841A-4F77-A411-051536C0FF29}" type="presOf" srcId="{74EE5CD8-078F-4590-BF9C-A341A294A016}" destId="{7E429971-BC57-430F-BB25-C0574E5E39E3}" srcOrd="0" destOrd="0" presId="urn:microsoft.com/office/officeart/2005/8/layout/vList5"/>
    <dgm:cxn modelId="{003F461F-74DF-4BEA-97EA-4E1942689808}" srcId="{F6FEADD9-F67D-41F5-BA4C-3C84956E7F46}" destId="{310C2FFE-C415-4474-A389-CC51706F14FF}" srcOrd="3" destOrd="0" parTransId="{313C8015-F2FB-468E-88D1-A99BD7104528}" sibTransId="{76133644-1C6B-49F5-ACCE-DE6B62AAF9DD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E825FD4-4808-475F-8626-3E3A662FF75E}" type="presOf" srcId="{1E4D3931-0DBD-4211-A24A-6AF364284B1E}" destId="{D54B1729-BC98-42C1-9C6C-D65DCBA4358F}" srcOrd="0" destOrd="0" presId="urn:microsoft.com/office/officeart/2005/8/layout/vList5"/>
    <dgm:cxn modelId="{4971A2E0-C1DB-47D0-871B-AA2580A8EA10}" srcId="{0B93BF17-5C63-41A4-B58C-BEDAEDA66F51}" destId="{429A3941-D288-459A-B4AD-99C41034035A}" srcOrd="0" destOrd="0" parTransId="{0AECC598-A6AF-453E-9657-186A49BA8CB6}" sibTransId="{BD4C7579-A5DD-4481-8AAC-64842BAA891C}"/>
    <dgm:cxn modelId="{89066827-158D-4063-9483-AE3C47FF1100}" type="presOf" srcId="{AA046201-5C4D-445E-BF0B-5C6D2B0A1945}" destId="{C04276DC-EE64-470A-B8BC-09067B8045FA}" srcOrd="0" destOrd="0" presId="urn:microsoft.com/office/officeart/2005/8/layout/vList5"/>
    <dgm:cxn modelId="{F18ABE43-6D26-45ED-9306-C7F2C9CBCEF2}" type="presOf" srcId="{A0160551-12F0-4C99-9B38-7D4AE695CEAD}" destId="{C22101BA-E701-4AD8-BDE1-0B65CB2B663A}" srcOrd="0" destOrd="0" presId="urn:microsoft.com/office/officeart/2005/8/layout/vList5"/>
    <dgm:cxn modelId="{1C924A3E-3CA7-4F07-9448-E57CEB9449CC}" type="presOf" srcId="{D92903E1-89EE-475B-B502-481B512DB059}" destId="{21370689-6291-43FA-9EEE-81A0B75FD754}" srcOrd="0" destOrd="0" presId="urn:microsoft.com/office/officeart/2005/8/layout/vList5"/>
    <dgm:cxn modelId="{EDF0CF2C-D08B-41DF-BE3F-0D845C5FDEED}" srcId="{2A551138-3F8E-40D3-8106-468379F7ADD0}" destId="{37D7D8EC-2DEE-4903-B14A-AA73B98BF65C}" srcOrd="0" destOrd="0" parTransId="{151BE0EC-10C8-4DD0-9273-96BDF49AC32F}" sibTransId="{249D131F-564E-43AB-ABD0-8830451D3D1E}"/>
    <dgm:cxn modelId="{0B410A8C-7ADA-4AD5-8057-36B95C12D291}" srcId="{F6FEADD9-F67D-41F5-BA4C-3C84956E7F46}" destId="{A1EBA9B6-4CC9-48F9-9B18-ABCB41335D32}" srcOrd="5" destOrd="0" parTransId="{AC826426-D3E3-4ECA-923A-EA13C590CC0C}" sibTransId="{FACA4671-6B56-49AC-AF98-636CFEB2831C}"/>
    <dgm:cxn modelId="{D189A371-D15F-4C34-8358-A9CCA55770B4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F8044D8-B6CD-4576-80B3-CD2A6A89C9D5}" type="presOf" srcId="{0B93BF17-5C63-41A4-B58C-BEDAEDA66F51}" destId="{FA0707FC-0F6B-4C84-B81E-9B1A54DC0833}" srcOrd="0" destOrd="0" presId="urn:microsoft.com/office/officeart/2005/8/layout/vList5"/>
    <dgm:cxn modelId="{73A0350C-D60E-416B-8BFD-6F18C7C9CF88}" type="presOf" srcId="{A1EBA9B6-4CC9-48F9-9B18-ABCB41335D32}" destId="{6649D237-91C4-4789-A133-124513A7ED9F}" srcOrd="0" destOrd="0" presId="urn:microsoft.com/office/officeart/2005/8/layout/vList5"/>
    <dgm:cxn modelId="{1DDC1722-0166-45C0-9767-373E5C157CCA}" type="presParOf" srcId="{AAE7A1E6-6847-453D-B55B-8A82BF138C1D}" destId="{C4407577-18A2-46E0-8805-2838042EB67A}" srcOrd="0" destOrd="0" presId="urn:microsoft.com/office/officeart/2005/8/layout/vList5"/>
    <dgm:cxn modelId="{AD78A86D-DBD4-4B49-A4E8-7308E919FDFD}" type="presParOf" srcId="{C4407577-18A2-46E0-8805-2838042EB67A}" destId="{7E429971-BC57-430F-BB25-C0574E5E39E3}" srcOrd="0" destOrd="0" presId="urn:microsoft.com/office/officeart/2005/8/layout/vList5"/>
    <dgm:cxn modelId="{973FC70A-8FC7-4FF1-AAB7-297EA824A5F3}" type="presParOf" srcId="{C4407577-18A2-46E0-8805-2838042EB67A}" destId="{D54B1729-BC98-42C1-9C6C-D65DCBA4358F}" srcOrd="1" destOrd="0" presId="urn:microsoft.com/office/officeart/2005/8/layout/vList5"/>
    <dgm:cxn modelId="{E36CA104-8B4D-4419-BA88-3A4A5EF63053}" type="presParOf" srcId="{AAE7A1E6-6847-453D-B55B-8A82BF138C1D}" destId="{AB8574CC-D4F2-4555-AEE3-F4EE58B11D03}" srcOrd="1" destOrd="0" presId="urn:microsoft.com/office/officeart/2005/8/layout/vList5"/>
    <dgm:cxn modelId="{6AB5136D-643B-4A9F-962E-DB2481405AD2}" type="presParOf" srcId="{AAE7A1E6-6847-453D-B55B-8A82BF138C1D}" destId="{85B8F607-FDD8-476A-ADBE-E1250824F294}" srcOrd="2" destOrd="0" presId="urn:microsoft.com/office/officeart/2005/8/layout/vList5"/>
    <dgm:cxn modelId="{DB1605D1-AC42-41AA-A080-294A4D38F962}" type="presParOf" srcId="{85B8F607-FDD8-476A-ADBE-E1250824F294}" destId="{C04276DC-EE64-470A-B8BC-09067B8045FA}" srcOrd="0" destOrd="0" presId="urn:microsoft.com/office/officeart/2005/8/layout/vList5"/>
    <dgm:cxn modelId="{A99F3FB4-A01D-4CD1-8F06-DCCD72551D88}" type="presParOf" srcId="{85B8F607-FDD8-476A-ADBE-E1250824F294}" destId="{B37A5355-225B-4C6F-AED7-6C620F99EECC}" srcOrd="1" destOrd="0" presId="urn:microsoft.com/office/officeart/2005/8/layout/vList5"/>
    <dgm:cxn modelId="{3D758533-CFA7-42D8-9D5D-7ABFB5B5CFEA}" type="presParOf" srcId="{AAE7A1E6-6847-453D-B55B-8A82BF138C1D}" destId="{5ACAA866-A8A8-4183-97B5-CEEAB1525C60}" srcOrd="3" destOrd="0" presId="urn:microsoft.com/office/officeart/2005/8/layout/vList5"/>
    <dgm:cxn modelId="{15FD0534-026F-4CB5-9DD9-0357FF078408}" type="presParOf" srcId="{AAE7A1E6-6847-453D-B55B-8A82BF138C1D}" destId="{7ED7672E-42C6-417F-ACDA-054A4359F798}" srcOrd="4" destOrd="0" presId="urn:microsoft.com/office/officeart/2005/8/layout/vList5"/>
    <dgm:cxn modelId="{245F55C7-B79B-4167-82BC-CA2A588D202C}" type="presParOf" srcId="{7ED7672E-42C6-417F-ACDA-054A4359F798}" destId="{2684594F-70ED-4403-8D10-29AC86B1891F}" srcOrd="0" destOrd="0" presId="urn:microsoft.com/office/officeart/2005/8/layout/vList5"/>
    <dgm:cxn modelId="{EE9D0C9C-D3A6-4083-A257-AD058C588080}" type="presParOf" srcId="{7ED7672E-42C6-417F-ACDA-054A4359F798}" destId="{A4C6532D-9918-44E0-AC37-019E9B1329C3}" srcOrd="1" destOrd="0" presId="urn:microsoft.com/office/officeart/2005/8/layout/vList5"/>
    <dgm:cxn modelId="{2977D858-C87E-4E1F-9066-E14B9E75860A}" type="presParOf" srcId="{AAE7A1E6-6847-453D-B55B-8A82BF138C1D}" destId="{CD9895AA-3157-4337-AFC6-88DECAC67AB2}" srcOrd="5" destOrd="0" presId="urn:microsoft.com/office/officeart/2005/8/layout/vList5"/>
    <dgm:cxn modelId="{E490FF57-CE55-4178-AAF0-16BB6C2C155F}" type="presParOf" srcId="{AAE7A1E6-6847-453D-B55B-8A82BF138C1D}" destId="{5B6E0CB5-16AF-4890-B8DA-E4663DF988C5}" srcOrd="6" destOrd="0" presId="urn:microsoft.com/office/officeart/2005/8/layout/vList5"/>
    <dgm:cxn modelId="{8627790C-76DE-46F8-875D-43AE7554932C}" type="presParOf" srcId="{5B6E0CB5-16AF-4890-B8DA-E4663DF988C5}" destId="{0D32627E-0ECE-43B2-99F9-7E277C0AB98F}" srcOrd="0" destOrd="0" presId="urn:microsoft.com/office/officeart/2005/8/layout/vList5"/>
    <dgm:cxn modelId="{DA7C005D-F60D-451F-B87C-9E5489FBF72F}" type="presParOf" srcId="{5B6E0CB5-16AF-4890-B8DA-E4663DF988C5}" destId="{21370689-6291-43FA-9EEE-81A0B75FD754}" srcOrd="1" destOrd="0" presId="urn:microsoft.com/office/officeart/2005/8/layout/vList5"/>
    <dgm:cxn modelId="{5ACE28FD-5DC2-43E5-9CEB-097D128A4274}" type="presParOf" srcId="{AAE7A1E6-6847-453D-B55B-8A82BF138C1D}" destId="{6A22C8E0-3503-4096-9C42-50ED4287BF7A}" srcOrd="7" destOrd="0" presId="urn:microsoft.com/office/officeart/2005/8/layout/vList5"/>
    <dgm:cxn modelId="{48AF7F1D-DA74-43A3-ADD4-6A9C479778DF}" type="presParOf" srcId="{AAE7A1E6-6847-453D-B55B-8A82BF138C1D}" destId="{CECF5A17-DCCB-4C4C-A1A5-F7912DC6652F}" srcOrd="8" destOrd="0" presId="urn:microsoft.com/office/officeart/2005/8/layout/vList5"/>
    <dgm:cxn modelId="{7BD09B90-A8A4-4CE7-99C7-6A894774D349}" type="presParOf" srcId="{CECF5A17-DCCB-4C4C-A1A5-F7912DC6652F}" destId="{FA0707FC-0F6B-4C84-B81E-9B1A54DC0833}" srcOrd="0" destOrd="0" presId="urn:microsoft.com/office/officeart/2005/8/layout/vList5"/>
    <dgm:cxn modelId="{6956F2C3-6188-4C77-BFFD-856C1CE503A8}" type="presParOf" srcId="{CECF5A17-DCCB-4C4C-A1A5-F7912DC6652F}" destId="{EC007243-2BF2-4DB7-A663-B84EF21A758A}" srcOrd="1" destOrd="0" presId="urn:microsoft.com/office/officeart/2005/8/layout/vList5"/>
    <dgm:cxn modelId="{0D7B78EA-78CE-4FA8-ADD8-BA96AD26ECDF}" type="presParOf" srcId="{AAE7A1E6-6847-453D-B55B-8A82BF138C1D}" destId="{B04A0935-17EA-4EF1-A3CB-36D61B4C59EB}" srcOrd="9" destOrd="0" presId="urn:microsoft.com/office/officeart/2005/8/layout/vList5"/>
    <dgm:cxn modelId="{DB132025-BFB0-49CC-BD67-8BF112768256}" type="presParOf" srcId="{AAE7A1E6-6847-453D-B55B-8A82BF138C1D}" destId="{DD51A243-A1D6-47AD-A1AF-D6D395118CCD}" srcOrd="10" destOrd="0" presId="urn:microsoft.com/office/officeart/2005/8/layout/vList5"/>
    <dgm:cxn modelId="{9B9EF7E6-59F8-42AA-B587-DE72B2A7CBE2}" type="presParOf" srcId="{DD51A243-A1D6-47AD-A1AF-D6D395118CCD}" destId="{6649D237-91C4-4789-A133-124513A7ED9F}" srcOrd="0" destOrd="0" presId="urn:microsoft.com/office/officeart/2005/8/layout/vList5"/>
    <dgm:cxn modelId="{3A6F080A-E621-458C-BC4B-621EE83141C5}" type="presParOf" srcId="{DD51A243-A1D6-47AD-A1AF-D6D395118CCD}" destId="{C22101BA-E701-4AD8-BDE1-0B65CB2B66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9BA12-F9FE-4FE4-9EA9-8B5D779A45DD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0171038-5EC7-4F6F-91CB-5A871C5AC1FD}">
      <dgm:prSet phldrT="[Texte]"/>
      <dgm:spPr/>
      <dgm:t>
        <a:bodyPr/>
        <a:lstStyle/>
        <a:p>
          <a:r>
            <a:rPr lang="fr-FR" dirty="0" smtClean="0"/>
            <a:t>Progression de technologie</a:t>
          </a:r>
          <a:endParaRPr lang="fr-FR" dirty="0"/>
        </a:p>
      </dgm:t>
    </dgm:pt>
    <dgm:pt modelId="{89E67179-D25A-479C-925F-1D4E882E44E4}" type="parTrans" cxnId="{F0734328-E69E-44BE-9EA0-4114BD386753}">
      <dgm:prSet/>
      <dgm:spPr/>
      <dgm:t>
        <a:bodyPr/>
        <a:lstStyle/>
        <a:p>
          <a:endParaRPr lang="fr-FR"/>
        </a:p>
      </dgm:t>
    </dgm:pt>
    <dgm:pt modelId="{CEF7C335-504D-4F45-8AC5-3B4D02853A74}" type="sibTrans" cxnId="{F0734328-E69E-44BE-9EA0-4114BD386753}">
      <dgm:prSet/>
      <dgm:spPr/>
      <dgm:t>
        <a:bodyPr/>
        <a:lstStyle/>
        <a:p>
          <a:endParaRPr lang="fr-FR"/>
        </a:p>
      </dgm:t>
    </dgm:pt>
    <dgm:pt modelId="{53BB7309-9C5D-4F05-9CD8-48CC9BF851B5}">
      <dgm:prSet phldrT="[Texte]" custT="1"/>
      <dgm:spPr/>
      <dgm:t>
        <a:bodyPr/>
        <a:lstStyle/>
        <a:p>
          <a:r>
            <a:rPr lang="fr-FR" sz="1000" dirty="0" smtClean="0"/>
            <a:t>formuler une question ou une problématique scientifique ou technologique simple</a:t>
          </a:r>
          <a:endParaRPr lang="fr-FR" sz="1000" dirty="0"/>
        </a:p>
      </dgm:t>
    </dgm:pt>
    <dgm:pt modelId="{285CCC62-11E0-432C-8769-B0E5C7EB46BC}" type="parTrans" cxnId="{A1D0187C-86D9-4109-A169-3E60C74F3532}">
      <dgm:prSet/>
      <dgm:spPr/>
      <dgm:t>
        <a:bodyPr/>
        <a:lstStyle/>
        <a:p>
          <a:endParaRPr lang="fr-FR"/>
        </a:p>
      </dgm:t>
    </dgm:pt>
    <dgm:pt modelId="{6E8A49D8-A82B-4B83-931A-F103E24CE17D}" type="sibTrans" cxnId="{A1D0187C-86D9-4109-A169-3E60C74F3532}">
      <dgm:prSet/>
      <dgm:spPr/>
      <dgm:t>
        <a:bodyPr/>
        <a:lstStyle/>
        <a:p>
          <a:endParaRPr lang="fr-FR"/>
        </a:p>
      </dgm:t>
    </dgm:pt>
    <dgm:pt modelId="{7C0C61A1-D403-42C9-B1A1-7DCC199AB2BC}">
      <dgm:prSet phldrT="[Texte]" custT="1"/>
      <dgm:spPr/>
      <dgm:t>
        <a:bodyPr/>
        <a:lstStyle/>
        <a:p>
          <a:r>
            <a:rPr lang="fr-FR" sz="900" dirty="0" smtClean="0"/>
            <a:t>Choisir ou utiliser le matériel adapté pour mener une observation, effectuer une mesure, réaliser une expérience ou une production.</a:t>
          </a:r>
          <a:endParaRPr lang="fr-FR" sz="900" dirty="0"/>
        </a:p>
      </dgm:t>
    </dgm:pt>
    <dgm:pt modelId="{AA0706BD-1595-402C-A7E2-B9413A93E878}" type="parTrans" cxnId="{5B75AF13-1432-4AAA-AC19-06170ECB898D}">
      <dgm:prSet/>
      <dgm:spPr/>
      <dgm:t>
        <a:bodyPr/>
        <a:lstStyle/>
        <a:p>
          <a:endParaRPr lang="fr-FR"/>
        </a:p>
      </dgm:t>
    </dgm:pt>
    <dgm:pt modelId="{E206EA9A-D013-47B4-8ED2-8B282C78A281}" type="sibTrans" cxnId="{5B75AF13-1432-4AAA-AC19-06170ECB898D}">
      <dgm:prSet/>
      <dgm:spPr/>
      <dgm:t>
        <a:bodyPr/>
        <a:lstStyle/>
        <a:p>
          <a:endParaRPr lang="fr-FR"/>
        </a:p>
      </dgm:t>
    </dgm:pt>
    <dgm:pt modelId="{21508FC1-4980-487D-B297-B70FD2FC0450}">
      <dgm:prSet phldrT="[Texte]"/>
      <dgm:spPr/>
      <dgm:t>
        <a:bodyPr/>
        <a:lstStyle/>
        <a:p>
          <a:r>
            <a:rPr lang="fr-FR" dirty="0" smtClean="0"/>
            <a:t>Progression de SPC</a:t>
          </a:r>
          <a:endParaRPr lang="fr-FR" dirty="0"/>
        </a:p>
      </dgm:t>
    </dgm:pt>
    <dgm:pt modelId="{7235CFDB-769D-471A-B5EA-37A8629F5EC4}" type="parTrans" cxnId="{DC2097F4-D9F4-482F-9CA4-5C55D0CAB162}">
      <dgm:prSet/>
      <dgm:spPr/>
      <dgm:t>
        <a:bodyPr/>
        <a:lstStyle/>
        <a:p>
          <a:endParaRPr lang="fr-FR"/>
        </a:p>
      </dgm:t>
    </dgm:pt>
    <dgm:pt modelId="{B79E4F12-C5E7-451F-9E4F-EC2F3A3D2AEB}" type="sibTrans" cxnId="{DC2097F4-D9F4-482F-9CA4-5C55D0CAB162}">
      <dgm:prSet/>
      <dgm:spPr/>
      <dgm:t>
        <a:bodyPr/>
        <a:lstStyle/>
        <a:p>
          <a:endParaRPr lang="fr-FR"/>
        </a:p>
      </dgm:t>
    </dgm:pt>
    <dgm:pt modelId="{EC2BDD86-7EFC-471E-87AC-996BC5BD09C4}">
      <dgm:prSet phldrT="[Texte]" custT="1"/>
      <dgm:spPr/>
      <dgm:t>
        <a:bodyPr/>
        <a:lstStyle/>
        <a:p>
          <a:r>
            <a:rPr lang="fr-FR" sz="1000" dirty="0" smtClean="0"/>
            <a:t>formuler une question ou une problématique scientifique ou technologique simple</a:t>
          </a:r>
          <a:endParaRPr lang="fr-FR" sz="1000" dirty="0"/>
        </a:p>
      </dgm:t>
    </dgm:pt>
    <dgm:pt modelId="{FB5B0682-835C-4219-9263-960BF5B6EAEB}" type="parTrans" cxnId="{E7DC5826-E2D3-42DD-95F6-1F69BCF67779}">
      <dgm:prSet/>
      <dgm:spPr/>
      <dgm:t>
        <a:bodyPr/>
        <a:lstStyle/>
        <a:p>
          <a:endParaRPr lang="fr-FR"/>
        </a:p>
      </dgm:t>
    </dgm:pt>
    <dgm:pt modelId="{0549B234-17F1-494E-AE95-0DBBFDD15EAC}" type="sibTrans" cxnId="{E7DC5826-E2D3-42DD-95F6-1F69BCF67779}">
      <dgm:prSet/>
      <dgm:spPr/>
      <dgm:t>
        <a:bodyPr/>
        <a:lstStyle/>
        <a:p>
          <a:endParaRPr lang="fr-FR"/>
        </a:p>
      </dgm:t>
    </dgm:pt>
    <dgm:pt modelId="{8C6ECAE9-3845-43F1-BCEC-2698C801D2D1}">
      <dgm:prSet phldrT="[Texte]" custT="1"/>
      <dgm:spPr/>
      <dgm:t>
        <a:bodyPr/>
        <a:lstStyle/>
        <a:p>
          <a:r>
            <a:rPr lang="fr-FR" sz="900" dirty="0" smtClean="0"/>
            <a:t>Choisir ou utiliser le matériel adapté pour mener une observation, effectuer une mesure, réaliser une expérience ou une production.</a:t>
          </a:r>
          <a:endParaRPr lang="fr-FR" sz="900" dirty="0"/>
        </a:p>
      </dgm:t>
    </dgm:pt>
    <dgm:pt modelId="{880D8AFC-FACD-4571-9568-340295B9F3B4}" type="parTrans" cxnId="{9F8E2FF8-FF07-4ECF-99B6-10DFF228C8B4}">
      <dgm:prSet/>
      <dgm:spPr/>
      <dgm:t>
        <a:bodyPr/>
        <a:lstStyle/>
        <a:p>
          <a:endParaRPr lang="fr-FR"/>
        </a:p>
      </dgm:t>
    </dgm:pt>
    <dgm:pt modelId="{7101B4D2-8710-47A4-8320-B51EAFF9B892}" type="sibTrans" cxnId="{9F8E2FF8-FF07-4ECF-99B6-10DFF228C8B4}">
      <dgm:prSet/>
      <dgm:spPr/>
      <dgm:t>
        <a:bodyPr/>
        <a:lstStyle/>
        <a:p>
          <a:endParaRPr lang="fr-FR"/>
        </a:p>
      </dgm:t>
    </dgm:pt>
    <dgm:pt modelId="{466CF833-0527-44B8-9FF3-CF196DCBAD01}">
      <dgm:prSet phldrT="[Texte]"/>
      <dgm:spPr/>
      <dgm:t>
        <a:bodyPr/>
        <a:lstStyle/>
        <a:p>
          <a:r>
            <a:rPr lang="fr-FR" dirty="0" smtClean="0"/>
            <a:t>Progression de  SVT</a:t>
          </a:r>
          <a:endParaRPr lang="fr-FR" dirty="0"/>
        </a:p>
      </dgm:t>
    </dgm:pt>
    <dgm:pt modelId="{E7676D6A-04C4-4038-AD1F-4F9DD05E50A5}" type="parTrans" cxnId="{6170ECD2-838F-4CD1-BFF5-1E44549F637E}">
      <dgm:prSet/>
      <dgm:spPr/>
      <dgm:t>
        <a:bodyPr/>
        <a:lstStyle/>
        <a:p>
          <a:endParaRPr lang="fr-FR"/>
        </a:p>
      </dgm:t>
    </dgm:pt>
    <dgm:pt modelId="{B1CB9112-A4B9-4C8D-85D2-1C970D428D71}" type="sibTrans" cxnId="{6170ECD2-838F-4CD1-BFF5-1E44549F637E}">
      <dgm:prSet/>
      <dgm:spPr/>
      <dgm:t>
        <a:bodyPr/>
        <a:lstStyle/>
        <a:p>
          <a:endParaRPr lang="fr-FR"/>
        </a:p>
      </dgm:t>
    </dgm:pt>
    <dgm:pt modelId="{64B76525-D059-422B-A1EA-F4D71D12C1BF}">
      <dgm:prSet phldrT="[Texte]" custT="1"/>
      <dgm:spPr/>
      <dgm:t>
        <a:bodyPr/>
        <a:lstStyle/>
        <a:p>
          <a:r>
            <a:rPr lang="fr-FR" sz="1000" dirty="0" smtClean="0"/>
            <a:t>formuler une question ou une problématique scientifique ou technologique simple</a:t>
          </a:r>
          <a:endParaRPr lang="fr-FR" sz="1000" dirty="0"/>
        </a:p>
      </dgm:t>
    </dgm:pt>
    <dgm:pt modelId="{CA94BF2C-3A18-4DBC-BE19-E00283EC6758}" type="parTrans" cxnId="{64A26573-0D2A-47C9-87E6-8E93CB678FCC}">
      <dgm:prSet/>
      <dgm:spPr/>
      <dgm:t>
        <a:bodyPr/>
        <a:lstStyle/>
        <a:p>
          <a:endParaRPr lang="fr-FR"/>
        </a:p>
      </dgm:t>
    </dgm:pt>
    <dgm:pt modelId="{1100D427-2803-42C4-AF5F-61F07A6F3583}" type="sibTrans" cxnId="{64A26573-0D2A-47C9-87E6-8E93CB678FCC}">
      <dgm:prSet/>
      <dgm:spPr/>
      <dgm:t>
        <a:bodyPr/>
        <a:lstStyle/>
        <a:p>
          <a:endParaRPr lang="fr-FR"/>
        </a:p>
      </dgm:t>
    </dgm:pt>
    <dgm:pt modelId="{316EF43D-8763-4DD1-9D30-FD9369C6B7A1}">
      <dgm:prSet phldrT="[Texte]" custT="1"/>
      <dgm:spPr/>
      <dgm:t>
        <a:bodyPr/>
        <a:lstStyle/>
        <a:p>
          <a:r>
            <a:rPr lang="fr-FR" sz="900" dirty="0" smtClean="0"/>
            <a:t>Choisir ou utiliser le matériel adapté pour mener une observation, effectuer une mesure, réaliser une expérience ou une production.</a:t>
          </a:r>
          <a:endParaRPr lang="fr-FR" sz="900" dirty="0"/>
        </a:p>
      </dgm:t>
    </dgm:pt>
    <dgm:pt modelId="{EC25A0F6-E2E2-4F4B-B9F7-C3078A9D8A14}" type="parTrans" cxnId="{5FFCDAA9-77E8-4785-BD58-098D3752C124}">
      <dgm:prSet/>
      <dgm:spPr/>
      <dgm:t>
        <a:bodyPr/>
        <a:lstStyle/>
        <a:p>
          <a:endParaRPr lang="fr-FR"/>
        </a:p>
      </dgm:t>
    </dgm:pt>
    <dgm:pt modelId="{57401F71-013E-43D2-BE43-48169418C569}" type="sibTrans" cxnId="{5FFCDAA9-77E8-4785-BD58-098D3752C124}">
      <dgm:prSet/>
      <dgm:spPr/>
      <dgm:t>
        <a:bodyPr/>
        <a:lstStyle/>
        <a:p>
          <a:endParaRPr lang="fr-FR"/>
        </a:p>
      </dgm:t>
    </dgm:pt>
    <dgm:pt modelId="{FFCEB4C3-16E8-463D-AAFE-0F7E2BA338EE}">
      <dgm:prSet phldrT="[Texte]" custT="1"/>
      <dgm:spPr/>
      <dgm:t>
        <a:bodyPr/>
        <a:lstStyle/>
        <a:p>
          <a:r>
            <a:rPr lang="fr-FR" sz="1000" dirty="0" smtClean="0"/>
            <a:t>Organiser seul ou en groupe un espace de réalisation expérimentale.</a:t>
          </a:r>
          <a:endParaRPr lang="fr-FR" sz="1000" dirty="0"/>
        </a:p>
      </dgm:t>
    </dgm:pt>
    <dgm:pt modelId="{4A0CE1D5-E257-42AA-853A-010B6A2212DC}" type="parTrans" cxnId="{921369B9-1D17-430D-8B3B-A73712C85434}">
      <dgm:prSet/>
      <dgm:spPr/>
      <dgm:t>
        <a:bodyPr/>
        <a:lstStyle/>
        <a:p>
          <a:endParaRPr lang="fr-FR"/>
        </a:p>
      </dgm:t>
    </dgm:pt>
    <dgm:pt modelId="{142897D0-7012-476B-866C-E0628E1DEE71}" type="sibTrans" cxnId="{921369B9-1D17-430D-8B3B-A73712C85434}">
      <dgm:prSet/>
      <dgm:spPr/>
      <dgm:t>
        <a:bodyPr/>
        <a:lstStyle/>
        <a:p>
          <a:endParaRPr lang="fr-FR"/>
        </a:p>
      </dgm:t>
    </dgm:pt>
    <dgm:pt modelId="{92B8F2A8-4C5E-401A-B5F9-A951FED1C297}">
      <dgm:prSet phldrT="[Texte]" custT="1"/>
      <dgm:spPr/>
      <dgm:t>
        <a:bodyPr/>
        <a:lstStyle/>
        <a:p>
          <a:r>
            <a:rPr lang="fr-FR" sz="1000" dirty="0" smtClean="0"/>
            <a:t>Organiser seul ou en groupe un espace de réalisation expérimentale.</a:t>
          </a:r>
          <a:endParaRPr lang="fr-FR" sz="1000" dirty="0"/>
        </a:p>
      </dgm:t>
    </dgm:pt>
    <dgm:pt modelId="{0753DCE3-DFB7-4E5A-9B2B-F1965FC2461B}" type="parTrans" cxnId="{1801B754-6FD7-4C5F-B068-279E31BEF787}">
      <dgm:prSet/>
      <dgm:spPr/>
      <dgm:t>
        <a:bodyPr/>
        <a:lstStyle/>
        <a:p>
          <a:endParaRPr lang="fr-FR"/>
        </a:p>
      </dgm:t>
    </dgm:pt>
    <dgm:pt modelId="{D1AE075D-333E-45AA-A23D-74B840002846}" type="sibTrans" cxnId="{1801B754-6FD7-4C5F-B068-279E31BEF787}">
      <dgm:prSet/>
      <dgm:spPr/>
      <dgm:t>
        <a:bodyPr/>
        <a:lstStyle/>
        <a:p>
          <a:endParaRPr lang="fr-FR"/>
        </a:p>
      </dgm:t>
    </dgm:pt>
    <dgm:pt modelId="{89DA72E3-1382-4569-A604-3B78C094FF4C}">
      <dgm:prSet phldrT="[Texte]" custT="1"/>
      <dgm:spPr/>
      <dgm:t>
        <a:bodyPr/>
        <a:lstStyle/>
        <a:p>
          <a:r>
            <a:rPr lang="fr-FR" sz="1000" dirty="0" smtClean="0"/>
            <a:t>Organiser seul ou en groupe un espace de réalisation expérimentale.</a:t>
          </a:r>
          <a:endParaRPr lang="fr-FR" sz="1000" dirty="0"/>
        </a:p>
      </dgm:t>
    </dgm:pt>
    <dgm:pt modelId="{083916CA-9A09-479D-BFE5-69AA07AF0941}" type="parTrans" cxnId="{5FBDA208-037D-42EF-B4F9-358550F58B14}">
      <dgm:prSet/>
      <dgm:spPr/>
      <dgm:t>
        <a:bodyPr/>
        <a:lstStyle/>
        <a:p>
          <a:endParaRPr lang="fr-FR"/>
        </a:p>
      </dgm:t>
    </dgm:pt>
    <dgm:pt modelId="{D83EA1E7-AD67-4B45-85EA-414C0DC346CF}" type="sibTrans" cxnId="{5FBDA208-037D-42EF-B4F9-358550F58B14}">
      <dgm:prSet/>
      <dgm:spPr/>
      <dgm:t>
        <a:bodyPr/>
        <a:lstStyle/>
        <a:p>
          <a:endParaRPr lang="fr-FR"/>
        </a:p>
      </dgm:t>
    </dgm:pt>
    <dgm:pt modelId="{7762ABEF-E393-4B75-840A-BE3503B40F49}">
      <dgm:prSet phldrT="[Texte]" custT="1"/>
      <dgm:spPr/>
      <dgm:t>
        <a:bodyPr/>
        <a:lstStyle/>
        <a:p>
          <a:r>
            <a:rPr lang="fr-FR" sz="1000" dirty="0" smtClean="0"/>
            <a:t>Rendre compte des observations, expériences, hypothèses, conclusions en utilisant un vocabulaire précis.</a:t>
          </a:r>
          <a:endParaRPr lang="fr-FR" sz="1000" dirty="0"/>
        </a:p>
      </dgm:t>
    </dgm:pt>
    <dgm:pt modelId="{68BBCD19-1E7B-4013-B889-CE96E6C599B7}" type="parTrans" cxnId="{4BD549B6-0519-4221-9889-ACC36BBB7D6A}">
      <dgm:prSet/>
      <dgm:spPr/>
      <dgm:t>
        <a:bodyPr/>
        <a:lstStyle/>
        <a:p>
          <a:endParaRPr lang="fr-FR"/>
        </a:p>
      </dgm:t>
    </dgm:pt>
    <dgm:pt modelId="{17EEC710-DC96-40AF-B0A0-F7E0009633C4}" type="sibTrans" cxnId="{4BD549B6-0519-4221-9889-ACC36BBB7D6A}">
      <dgm:prSet/>
      <dgm:spPr/>
      <dgm:t>
        <a:bodyPr/>
        <a:lstStyle/>
        <a:p>
          <a:endParaRPr lang="fr-FR"/>
        </a:p>
      </dgm:t>
    </dgm:pt>
    <dgm:pt modelId="{9ED91D00-206D-44DE-9140-980EB2528BF6}">
      <dgm:prSet phldrT="[Texte]" custT="1"/>
      <dgm:spPr/>
      <dgm:t>
        <a:bodyPr/>
        <a:lstStyle/>
        <a:p>
          <a:r>
            <a:rPr lang="fr-FR" sz="1000" dirty="0" smtClean="0"/>
            <a:t>Rendre compte des observations, expériences, hypothèses, conclusions en utilisant un vocabulaire précis.</a:t>
          </a:r>
          <a:endParaRPr lang="fr-FR" sz="1000" dirty="0"/>
        </a:p>
      </dgm:t>
    </dgm:pt>
    <dgm:pt modelId="{16C34B84-7EA2-42CE-B27E-E15F3CA2D475}" type="parTrans" cxnId="{1E2169F0-AFF1-42B1-9C72-374FA6CB2805}">
      <dgm:prSet/>
      <dgm:spPr/>
      <dgm:t>
        <a:bodyPr/>
        <a:lstStyle/>
        <a:p>
          <a:endParaRPr lang="fr-FR"/>
        </a:p>
      </dgm:t>
    </dgm:pt>
    <dgm:pt modelId="{7865826A-095E-473B-8BEA-CAA60B07FCFE}" type="sibTrans" cxnId="{1E2169F0-AFF1-42B1-9C72-374FA6CB2805}">
      <dgm:prSet/>
      <dgm:spPr/>
      <dgm:t>
        <a:bodyPr/>
        <a:lstStyle/>
        <a:p>
          <a:endParaRPr lang="fr-FR"/>
        </a:p>
      </dgm:t>
    </dgm:pt>
    <dgm:pt modelId="{1A96CB09-7456-4ABF-B48A-E9EC44DC91E9}">
      <dgm:prSet phldrT="[Texte]" custT="1"/>
      <dgm:spPr/>
      <dgm:t>
        <a:bodyPr/>
        <a:lstStyle/>
        <a:p>
          <a:r>
            <a:rPr lang="fr-FR" sz="1000" dirty="0" smtClean="0"/>
            <a:t>Rendre compte des observations, expériences, hypothèses, conclusions en utilisant un vocabulaire précis.</a:t>
          </a:r>
          <a:endParaRPr lang="fr-FR" sz="1000" dirty="0"/>
        </a:p>
      </dgm:t>
    </dgm:pt>
    <dgm:pt modelId="{B17BB899-FE7C-4373-8C2F-550ED38FA4C7}" type="parTrans" cxnId="{3D14EEBC-A635-4851-84ED-ADE9C854ED2A}">
      <dgm:prSet/>
      <dgm:spPr/>
      <dgm:t>
        <a:bodyPr/>
        <a:lstStyle/>
        <a:p>
          <a:endParaRPr lang="fr-FR"/>
        </a:p>
      </dgm:t>
    </dgm:pt>
    <dgm:pt modelId="{80FE0C55-22AB-43C4-99DA-59E3F12F857A}" type="sibTrans" cxnId="{3D14EEBC-A635-4851-84ED-ADE9C854ED2A}">
      <dgm:prSet/>
      <dgm:spPr/>
      <dgm:t>
        <a:bodyPr/>
        <a:lstStyle/>
        <a:p>
          <a:endParaRPr lang="fr-FR"/>
        </a:p>
      </dgm:t>
    </dgm:pt>
    <dgm:pt modelId="{EFFF2CFE-8EDB-40E6-BB30-BEC67D1D5F03}" type="pres">
      <dgm:prSet presAssocID="{C299BA12-F9FE-4FE4-9EA9-8B5D779A45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61150A6-C759-45C5-84DF-9E1AD5353B57}" type="pres">
      <dgm:prSet presAssocID="{30171038-5EC7-4F6F-91CB-5A871C5AC1FD}" presName="horFlow" presStyleCnt="0"/>
      <dgm:spPr/>
    </dgm:pt>
    <dgm:pt modelId="{920111A2-0844-4534-A087-EC6649272245}" type="pres">
      <dgm:prSet presAssocID="{30171038-5EC7-4F6F-91CB-5A871C5AC1FD}" presName="bigChev" presStyleLbl="node1" presStyleIdx="0" presStyleCnt="3"/>
      <dgm:spPr/>
      <dgm:t>
        <a:bodyPr/>
        <a:lstStyle/>
        <a:p>
          <a:endParaRPr lang="fr-FR"/>
        </a:p>
      </dgm:t>
    </dgm:pt>
    <dgm:pt modelId="{1FB82966-3277-4806-8687-48970CD03479}" type="pres">
      <dgm:prSet presAssocID="{285CCC62-11E0-432C-8769-B0E5C7EB46BC}" presName="parTrans" presStyleCnt="0"/>
      <dgm:spPr/>
    </dgm:pt>
    <dgm:pt modelId="{6086B454-D96F-4D3A-A7C9-44850791267A}" type="pres">
      <dgm:prSet presAssocID="{53BB7309-9C5D-4F05-9CD8-48CC9BF851B5}" presName="node" presStyleLbl="alignAccFollowNode1" presStyleIdx="0" presStyleCnt="12" custScaleY="123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DE512C-D816-45C3-838E-4539F8EE909A}" type="pres">
      <dgm:prSet presAssocID="{6E8A49D8-A82B-4B83-931A-F103E24CE17D}" presName="sibTrans" presStyleCnt="0"/>
      <dgm:spPr/>
    </dgm:pt>
    <dgm:pt modelId="{7519B86E-4739-4A97-8B1A-77F593414162}" type="pres">
      <dgm:prSet presAssocID="{7C0C61A1-D403-42C9-B1A1-7DCC199AB2BC}" presName="node" presStyleLbl="alignAccFollowNode1" presStyleIdx="1" presStyleCnt="12" custScaleY="123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23554B-B264-46A0-924F-86940B1D5DF6}" type="pres">
      <dgm:prSet presAssocID="{E206EA9A-D013-47B4-8ED2-8B282C78A281}" presName="sibTrans" presStyleCnt="0"/>
      <dgm:spPr/>
    </dgm:pt>
    <dgm:pt modelId="{8BA246C7-5CF8-4592-844C-14D5FD8F3261}" type="pres">
      <dgm:prSet presAssocID="{FFCEB4C3-16E8-463D-AAFE-0F7E2BA338EE}" presName="node" presStyleLbl="alignAccFollowNode1" presStyleIdx="2" presStyleCnt="12" custScaleY="123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1C1D1-9252-4C66-8E81-6EA3129D7F4C}" type="pres">
      <dgm:prSet presAssocID="{142897D0-7012-476B-866C-E0628E1DEE71}" presName="sibTrans" presStyleCnt="0"/>
      <dgm:spPr/>
    </dgm:pt>
    <dgm:pt modelId="{D00F6BF7-2CDE-49ED-BD33-92A0897A87FB}" type="pres">
      <dgm:prSet presAssocID="{7762ABEF-E393-4B75-840A-BE3503B40F49}" presName="node" presStyleLbl="alignAccFollowNode1" presStyleIdx="3" presStyleCnt="12" custScaleY="123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0DED3-C9DF-47AC-A665-451E7BBAD9DD}" type="pres">
      <dgm:prSet presAssocID="{30171038-5EC7-4F6F-91CB-5A871C5AC1FD}" presName="vSp" presStyleCnt="0"/>
      <dgm:spPr/>
    </dgm:pt>
    <dgm:pt modelId="{09E2620E-D006-4556-AD25-85E78A29CB50}" type="pres">
      <dgm:prSet presAssocID="{21508FC1-4980-487D-B297-B70FD2FC0450}" presName="horFlow" presStyleCnt="0"/>
      <dgm:spPr/>
    </dgm:pt>
    <dgm:pt modelId="{D333245D-559E-47A6-A2D4-116E6B689F2B}" type="pres">
      <dgm:prSet presAssocID="{21508FC1-4980-487D-B297-B70FD2FC0450}" presName="bigChev" presStyleLbl="node1" presStyleIdx="1" presStyleCnt="3"/>
      <dgm:spPr/>
      <dgm:t>
        <a:bodyPr/>
        <a:lstStyle/>
        <a:p>
          <a:endParaRPr lang="fr-FR"/>
        </a:p>
      </dgm:t>
    </dgm:pt>
    <dgm:pt modelId="{3A77D95A-BBE2-4993-8929-B7AC76B61DD6}" type="pres">
      <dgm:prSet presAssocID="{FB5B0682-835C-4219-9263-960BF5B6EAEB}" presName="parTrans" presStyleCnt="0"/>
      <dgm:spPr/>
    </dgm:pt>
    <dgm:pt modelId="{4C51453C-88AA-432D-AA05-486F8AE1748C}" type="pres">
      <dgm:prSet presAssocID="{EC2BDD86-7EFC-471E-87AC-996BC5BD09C4}" presName="node" presStyleLbl="alignAccFollowNode1" presStyleIdx="4" presStyleCnt="12" custScaleY="1213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2F2436-4626-4695-83DC-A3D824698B89}" type="pres">
      <dgm:prSet presAssocID="{0549B234-17F1-494E-AE95-0DBBFDD15EAC}" presName="sibTrans" presStyleCnt="0"/>
      <dgm:spPr/>
    </dgm:pt>
    <dgm:pt modelId="{EE923994-2FF9-44E4-A13A-4BA7D83B648C}" type="pres">
      <dgm:prSet presAssocID="{8C6ECAE9-3845-43F1-BCEC-2698C801D2D1}" presName="node" presStyleLbl="alignAccFollowNode1" presStyleIdx="5" presStyleCnt="12" custScaleY="1213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5E57D5-9915-4072-B8DD-91F1AE03961B}" type="pres">
      <dgm:prSet presAssocID="{7101B4D2-8710-47A4-8320-B51EAFF9B892}" presName="sibTrans" presStyleCnt="0"/>
      <dgm:spPr/>
    </dgm:pt>
    <dgm:pt modelId="{01973489-D0B7-455B-869D-EE7F1B115F7D}" type="pres">
      <dgm:prSet presAssocID="{92B8F2A8-4C5E-401A-B5F9-A951FED1C297}" presName="node" presStyleLbl="alignAccFollowNode1" presStyleIdx="6" presStyleCnt="12" custScaleY="1213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63A5E3-CD97-482A-91D0-64CE6F6DE091}" type="pres">
      <dgm:prSet presAssocID="{D1AE075D-333E-45AA-A23D-74B840002846}" presName="sibTrans" presStyleCnt="0"/>
      <dgm:spPr/>
    </dgm:pt>
    <dgm:pt modelId="{94EAAD3A-BD8F-4D62-8B73-19012AA314AA}" type="pres">
      <dgm:prSet presAssocID="{9ED91D00-206D-44DE-9140-980EB2528BF6}" presName="node" presStyleLbl="alignAccFollowNode1" presStyleIdx="7" presStyleCnt="12" custScaleY="1213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6F2DB0-130D-4692-9D35-3513F57EED64}" type="pres">
      <dgm:prSet presAssocID="{21508FC1-4980-487D-B297-B70FD2FC0450}" presName="vSp" presStyleCnt="0"/>
      <dgm:spPr/>
    </dgm:pt>
    <dgm:pt modelId="{0175E937-7E11-42C9-B038-B66C1C3A9F99}" type="pres">
      <dgm:prSet presAssocID="{466CF833-0527-44B8-9FF3-CF196DCBAD01}" presName="horFlow" presStyleCnt="0"/>
      <dgm:spPr/>
    </dgm:pt>
    <dgm:pt modelId="{307F603B-4A12-4FCD-9A3F-650EFF26F229}" type="pres">
      <dgm:prSet presAssocID="{466CF833-0527-44B8-9FF3-CF196DCBAD01}" presName="bigChev" presStyleLbl="node1" presStyleIdx="2" presStyleCnt="3"/>
      <dgm:spPr/>
      <dgm:t>
        <a:bodyPr/>
        <a:lstStyle/>
        <a:p>
          <a:endParaRPr lang="fr-FR"/>
        </a:p>
      </dgm:t>
    </dgm:pt>
    <dgm:pt modelId="{002E7B44-B3A5-4EF4-ADA9-B72B68284848}" type="pres">
      <dgm:prSet presAssocID="{CA94BF2C-3A18-4DBC-BE19-E00283EC6758}" presName="parTrans" presStyleCnt="0"/>
      <dgm:spPr/>
    </dgm:pt>
    <dgm:pt modelId="{E54D432F-2FA3-41A0-90A7-B24DFCF92451}" type="pres">
      <dgm:prSet presAssocID="{64B76525-D059-422B-A1EA-F4D71D12C1BF}" presName="node" presStyleLbl="alignAccFollowNode1" presStyleIdx="8" presStyleCnt="12" custScaleY="118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F359EC-D6F5-40D3-ADCA-4ABE58BEF1A2}" type="pres">
      <dgm:prSet presAssocID="{1100D427-2803-42C4-AF5F-61F07A6F3583}" presName="sibTrans" presStyleCnt="0"/>
      <dgm:spPr/>
    </dgm:pt>
    <dgm:pt modelId="{77A5D087-FE60-404F-B41C-C6E58A7DAF38}" type="pres">
      <dgm:prSet presAssocID="{316EF43D-8763-4DD1-9D30-FD9369C6B7A1}" presName="node" presStyleLbl="alignAccFollowNode1" presStyleIdx="9" presStyleCnt="12" custScaleY="118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125922-0246-4EE5-B3A7-FE10CB7CFFA1}" type="pres">
      <dgm:prSet presAssocID="{57401F71-013E-43D2-BE43-48169418C569}" presName="sibTrans" presStyleCnt="0"/>
      <dgm:spPr/>
    </dgm:pt>
    <dgm:pt modelId="{1A69FEBF-2BF5-4FC5-83C1-6F6017EBAA14}" type="pres">
      <dgm:prSet presAssocID="{89DA72E3-1382-4569-A604-3B78C094FF4C}" presName="node" presStyleLbl="alignAccFollowNode1" presStyleIdx="10" presStyleCnt="12" custScaleY="118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C67BF-EC13-4F9A-AFD2-EDBB42F4EA9B}" type="pres">
      <dgm:prSet presAssocID="{D83EA1E7-AD67-4B45-85EA-414C0DC346CF}" presName="sibTrans" presStyleCnt="0"/>
      <dgm:spPr/>
    </dgm:pt>
    <dgm:pt modelId="{F2D078B8-584A-49AA-8076-5652B158BDE3}" type="pres">
      <dgm:prSet presAssocID="{1A96CB09-7456-4ABF-B48A-E9EC44DC91E9}" presName="node" presStyleLbl="alignAccFollowNode1" presStyleIdx="11" presStyleCnt="12" custScaleY="118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0438D9-B733-4022-AD1D-9A72915FAD9D}" type="presOf" srcId="{21508FC1-4980-487D-B297-B70FD2FC0450}" destId="{D333245D-559E-47A6-A2D4-116E6B689F2B}" srcOrd="0" destOrd="0" presId="urn:microsoft.com/office/officeart/2005/8/layout/lProcess3"/>
    <dgm:cxn modelId="{E7DC5826-E2D3-42DD-95F6-1F69BCF67779}" srcId="{21508FC1-4980-487D-B297-B70FD2FC0450}" destId="{EC2BDD86-7EFC-471E-87AC-996BC5BD09C4}" srcOrd="0" destOrd="0" parTransId="{FB5B0682-835C-4219-9263-960BF5B6EAEB}" sibTransId="{0549B234-17F1-494E-AE95-0DBBFDD15EAC}"/>
    <dgm:cxn modelId="{6170ECD2-838F-4CD1-BFF5-1E44549F637E}" srcId="{C299BA12-F9FE-4FE4-9EA9-8B5D779A45DD}" destId="{466CF833-0527-44B8-9FF3-CF196DCBAD01}" srcOrd="2" destOrd="0" parTransId="{E7676D6A-04C4-4038-AD1F-4F9DD05E50A5}" sibTransId="{B1CB9112-A4B9-4C8D-85D2-1C970D428D71}"/>
    <dgm:cxn modelId="{3F6B9A60-D770-408B-92D6-E289F2899621}" type="presOf" srcId="{7C0C61A1-D403-42C9-B1A1-7DCC199AB2BC}" destId="{7519B86E-4739-4A97-8B1A-77F593414162}" srcOrd="0" destOrd="0" presId="urn:microsoft.com/office/officeart/2005/8/layout/lProcess3"/>
    <dgm:cxn modelId="{9F8E2FF8-FF07-4ECF-99B6-10DFF228C8B4}" srcId="{21508FC1-4980-487D-B297-B70FD2FC0450}" destId="{8C6ECAE9-3845-43F1-BCEC-2698C801D2D1}" srcOrd="1" destOrd="0" parTransId="{880D8AFC-FACD-4571-9568-340295B9F3B4}" sibTransId="{7101B4D2-8710-47A4-8320-B51EAFF9B892}"/>
    <dgm:cxn modelId="{B4E88E8B-4946-4268-8F35-EAFCE6ABF4F6}" type="presOf" srcId="{92B8F2A8-4C5E-401A-B5F9-A951FED1C297}" destId="{01973489-D0B7-455B-869D-EE7F1B115F7D}" srcOrd="0" destOrd="0" presId="urn:microsoft.com/office/officeart/2005/8/layout/lProcess3"/>
    <dgm:cxn modelId="{3D14EEBC-A635-4851-84ED-ADE9C854ED2A}" srcId="{466CF833-0527-44B8-9FF3-CF196DCBAD01}" destId="{1A96CB09-7456-4ABF-B48A-E9EC44DC91E9}" srcOrd="3" destOrd="0" parTransId="{B17BB899-FE7C-4373-8C2F-550ED38FA4C7}" sibTransId="{80FE0C55-22AB-43C4-99DA-59E3F12F857A}"/>
    <dgm:cxn modelId="{B38E43E9-1284-45DF-8A25-C0FAD36E8C29}" type="presOf" srcId="{C299BA12-F9FE-4FE4-9EA9-8B5D779A45DD}" destId="{EFFF2CFE-8EDB-40E6-BB30-BEC67D1D5F03}" srcOrd="0" destOrd="0" presId="urn:microsoft.com/office/officeart/2005/8/layout/lProcess3"/>
    <dgm:cxn modelId="{BD059416-39B2-43CC-BF66-59B5E7BF10EE}" type="presOf" srcId="{30171038-5EC7-4F6F-91CB-5A871C5AC1FD}" destId="{920111A2-0844-4534-A087-EC6649272245}" srcOrd="0" destOrd="0" presId="urn:microsoft.com/office/officeart/2005/8/layout/lProcess3"/>
    <dgm:cxn modelId="{5FFCDAA9-77E8-4785-BD58-098D3752C124}" srcId="{466CF833-0527-44B8-9FF3-CF196DCBAD01}" destId="{316EF43D-8763-4DD1-9D30-FD9369C6B7A1}" srcOrd="1" destOrd="0" parTransId="{EC25A0F6-E2E2-4F4B-B9F7-C3078A9D8A14}" sibTransId="{57401F71-013E-43D2-BE43-48169418C569}"/>
    <dgm:cxn modelId="{A1D0187C-86D9-4109-A169-3E60C74F3532}" srcId="{30171038-5EC7-4F6F-91CB-5A871C5AC1FD}" destId="{53BB7309-9C5D-4F05-9CD8-48CC9BF851B5}" srcOrd="0" destOrd="0" parTransId="{285CCC62-11E0-432C-8769-B0E5C7EB46BC}" sibTransId="{6E8A49D8-A82B-4B83-931A-F103E24CE17D}"/>
    <dgm:cxn modelId="{64A26573-0D2A-47C9-87E6-8E93CB678FCC}" srcId="{466CF833-0527-44B8-9FF3-CF196DCBAD01}" destId="{64B76525-D059-422B-A1EA-F4D71D12C1BF}" srcOrd="0" destOrd="0" parTransId="{CA94BF2C-3A18-4DBC-BE19-E00283EC6758}" sibTransId="{1100D427-2803-42C4-AF5F-61F07A6F3583}"/>
    <dgm:cxn modelId="{D5CCD131-CF65-4CE4-9854-06823EB903FA}" type="presOf" srcId="{89DA72E3-1382-4569-A604-3B78C094FF4C}" destId="{1A69FEBF-2BF5-4FC5-83C1-6F6017EBAA14}" srcOrd="0" destOrd="0" presId="urn:microsoft.com/office/officeart/2005/8/layout/lProcess3"/>
    <dgm:cxn modelId="{84E9ADBF-7F56-4036-B1F6-0223043864D8}" type="presOf" srcId="{FFCEB4C3-16E8-463D-AAFE-0F7E2BA338EE}" destId="{8BA246C7-5CF8-4592-844C-14D5FD8F3261}" srcOrd="0" destOrd="0" presId="urn:microsoft.com/office/officeart/2005/8/layout/lProcess3"/>
    <dgm:cxn modelId="{B8D3BE09-00C9-450C-8CF0-875570A670A7}" type="presOf" srcId="{316EF43D-8763-4DD1-9D30-FD9369C6B7A1}" destId="{77A5D087-FE60-404F-B41C-C6E58A7DAF38}" srcOrd="0" destOrd="0" presId="urn:microsoft.com/office/officeart/2005/8/layout/lProcess3"/>
    <dgm:cxn modelId="{1801B754-6FD7-4C5F-B068-279E31BEF787}" srcId="{21508FC1-4980-487D-B297-B70FD2FC0450}" destId="{92B8F2A8-4C5E-401A-B5F9-A951FED1C297}" srcOrd="2" destOrd="0" parTransId="{0753DCE3-DFB7-4E5A-9B2B-F1965FC2461B}" sibTransId="{D1AE075D-333E-45AA-A23D-74B840002846}"/>
    <dgm:cxn modelId="{DD6FA0E4-4354-4510-8416-D20807D3A10F}" type="presOf" srcId="{EC2BDD86-7EFC-471E-87AC-996BC5BD09C4}" destId="{4C51453C-88AA-432D-AA05-486F8AE1748C}" srcOrd="0" destOrd="0" presId="urn:microsoft.com/office/officeart/2005/8/layout/lProcess3"/>
    <dgm:cxn modelId="{921369B9-1D17-430D-8B3B-A73712C85434}" srcId="{30171038-5EC7-4F6F-91CB-5A871C5AC1FD}" destId="{FFCEB4C3-16E8-463D-AAFE-0F7E2BA338EE}" srcOrd="2" destOrd="0" parTransId="{4A0CE1D5-E257-42AA-853A-010B6A2212DC}" sibTransId="{142897D0-7012-476B-866C-E0628E1DEE71}"/>
    <dgm:cxn modelId="{AD0A9F66-9C07-4DE7-844A-C6AFF6522774}" type="presOf" srcId="{466CF833-0527-44B8-9FF3-CF196DCBAD01}" destId="{307F603B-4A12-4FCD-9A3F-650EFF26F229}" srcOrd="0" destOrd="0" presId="urn:microsoft.com/office/officeart/2005/8/layout/lProcess3"/>
    <dgm:cxn modelId="{F0734328-E69E-44BE-9EA0-4114BD386753}" srcId="{C299BA12-F9FE-4FE4-9EA9-8B5D779A45DD}" destId="{30171038-5EC7-4F6F-91CB-5A871C5AC1FD}" srcOrd="0" destOrd="0" parTransId="{89E67179-D25A-479C-925F-1D4E882E44E4}" sibTransId="{CEF7C335-504D-4F45-8AC5-3B4D02853A74}"/>
    <dgm:cxn modelId="{1CCEC456-2387-48F6-8DBE-CBBF244F76A5}" type="presOf" srcId="{9ED91D00-206D-44DE-9140-980EB2528BF6}" destId="{94EAAD3A-BD8F-4D62-8B73-19012AA314AA}" srcOrd="0" destOrd="0" presId="urn:microsoft.com/office/officeart/2005/8/layout/lProcess3"/>
    <dgm:cxn modelId="{4361E735-00BE-419A-B0F7-1039270EB782}" type="presOf" srcId="{1A96CB09-7456-4ABF-B48A-E9EC44DC91E9}" destId="{F2D078B8-584A-49AA-8076-5652B158BDE3}" srcOrd="0" destOrd="0" presId="urn:microsoft.com/office/officeart/2005/8/layout/lProcess3"/>
    <dgm:cxn modelId="{DC2097F4-D9F4-482F-9CA4-5C55D0CAB162}" srcId="{C299BA12-F9FE-4FE4-9EA9-8B5D779A45DD}" destId="{21508FC1-4980-487D-B297-B70FD2FC0450}" srcOrd="1" destOrd="0" parTransId="{7235CFDB-769D-471A-B5EA-37A8629F5EC4}" sibTransId="{B79E4F12-C5E7-451F-9E4F-EC2F3A3D2AEB}"/>
    <dgm:cxn modelId="{1E2169F0-AFF1-42B1-9C72-374FA6CB2805}" srcId="{21508FC1-4980-487D-B297-B70FD2FC0450}" destId="{9ED91D00-206D-44DE-9140-980EB2528BF6}" srcOrd="3" destOrd="0" parTransId="{16C34B84-7EA2-42CE-B27E-E15F3CA2D475}" sibTransId="{7865826A-095E-473B-8BEA-CAA60B07FCFE}"/>
    <dgm:cxn modelId="{A5FF43D3-4192-4842-8EBC-FEAE2FACBFA8}" type="presOf" srcId="{7762ABEF-E393-4B75-840A-BE3503B40F49}" destId="{D00F6BF7-2CDE-49ED-BD33-92A0897A87FB}" srcOrd="0" destOrd="0" presId="urn:microsoft.com/office/officeart/2005/8/layout/lProcess3"/>
    <dgm:cxn modelId="{DD68FAD1-CBD3-4D94-B1B3-1E43BFC3A40C}" type="presOf" srcId="{64B76525-D059-422B-A1EA-F4D71D12C1BF}" destId="{E54D432F-2FA3-41A0-90A7-B24DFCF92451}" srcOrd="0" destOrd="0" presId="urn:microsoft.com/office/officeart/2005/8/layout/lProcess3"/>
    <dgm:cxn modelId="{5B75AF13-1432-4AAA-AC19-06170ECB898D}" srcId="{30171038-5EC7-4F6F-91CB-5A871C5AC1FD}" destId="{7C0C61A1-D403-42C9-B1A1-7DCC199AB2BC}" srcOrd="1" destOrd="0" parTransId="{AA0706BD-1595-402C-A7E2-B9413A93E878}" sibTransId="{E206EA9A-D013-47B4-8ED2-8B282C78A281}"/>
    <dgm:cxn modelId="{6A62C8D7-30A6-40E7-BA0F-39F26E22E79A}" type="presOf" srcId="{53BB7309-9C5D-4F05-9CD8-48CC9BF851B5}" destId="{6086B454-D96F-4D3A-A7C9-44850791267A}" srcOrd="0" destOrd="0" presId="urn:microsoft.com/office/officeart/2005/8/layout/lProcess3"/>
    <dgm:cxn modelId="{5FBDA208-037D-42EF-B4F9-358550F58B14}" srcId="{466CF833-0527-44B8-9FF3-CF196DCBAD01}" destId="{89DA72E3-1382-4569-A604-3B78C094FF4C}" srcOrd="2" destOrd="0" parTransId="{083916CA-9A09-479D-BFE5-69AA07AF0941}" sibTransId="{D83EA1E7-AD67-4B45-85EA-414C0DC346CF}"/>
    <dgm:cxn modelId="{4BD549B6-0519-4221-9889-ACC36BBB7D6A}" srcId="{30171038-5EC7-4F6F-91CB-5A871C5AC1FD}" destId="{7762ABEF-E393-4B75-840A-BE3503B40F49}" srcOrd="3" destOrd="0" parTransId="{68BBCD19-1E7B-4013-B889-CE96E6C599B7}" sibTransId="{17EEC710-DC96-40AF-B0A0-F7E0009633C4}"/>
    <dgm:cxn modelId="{17B2AB29-9129-48A5-B85E-A5954E914D78}" type="presOf" srcId="{8C6ECAE9-3845-43F1-BCEC-2698C801D2D1}" destId="{EE923994-2FF9-44E4-A13A-4BA7D83B648C}" srcOrd="0" destOrd="0" presId="urn:microsoft.com/office/officeart/2005/8/layout/lProcess3"/>
    <dgm:cxn modelId="{E6C441C1-15FF-419C-A4C3-224D741D3E30}" type="presParOf" srcId="{EFFF2CFE-8EDB-40E6-BB30-BEC67D1D5F03}" destId="{D61150A6-C759-45C5-84DF-9E1AD5353B57}" srcOrd="0" destOrd="0" presId="urn:microsoft.com/office/officeart/2005/8/layout/lProcess3"/>
    <dgm:cxn modelId="{824B6F52-49CA-42FC-90F6-ED8DED2DE683}" type="presParOf" srcId="{D61150A6-C759-45C5-84DF-9E1AD5353B57}" destId="{920111A2-0844-4534-A087-EC6649272245}" srcOrd="0" destOrd="0" presId="urn:microsoft.com/office/officeart/2005/8/layout/lProcess3"/>
    <dgm:cxn modelId="{F66B54F6-8D34-46F6-813B-0F2CDD2274D9}" type="presParOf" srcId="{D61150A6-C759-45C5-84DF-9E1AD5353B57}" destId="{1FB82966-3277-4806-8687-48970CD03479}" srcOrd="1" destOrd="0" presId="urn:microsoft.com/office/officeart/2005/8/layout/lProcess3"/>
    <dgm:cxn modelId="{E40F28BE-8AB5-40E9-846F-53DCC77925AE}" type="presParOf" srcId="{D61150A6-C759-45C5-84DF-9E1AD5353B57}" destId="{6086B454-D96F-4D3A-A7C9-44850791267A}" srcOrd="2" destOrd="0" presId="urn:microsoft.com/office/officeart/2005/8/layout/lProcess3"/>
    <dgm:cxn modelId="{1C4CB449-6DD4-43A5-ABDA-5133E36ABFBC}" type="presParOf" srcId="{D61150A6-C759-45C5-84DF-9E1AD5353B57}" destId="{57DE512C-D816-45C3-838E-4539F8EE909A}" srcOrd="3" destOrd="0" presId="urn:microsoft.com/office/officeart/2005/8/layout/lProcess3"/>
    <dgm:cxn modelId="{E6F88186-0E1A-4286-8D18-DB26C4A9F388}" type="presParOf" srcId="{D61150A6-C759-45C5-84DF-9E1AD5353B57}" destId="{7519B86E-4739-4A97-8B1A-77F593414162}" srcOrd="4" destOrd="0" presId="urn:microsoft.com/office/officeart/2005/8/layout/lProcess3"/>
    <dgm:cxn modelId="{FDFE2256-8B8C-4E90-94B7-5B3357A21ADE}" type="presParOf" srcId="{D61150A6-C759-45C5-84DF-9E1AD5353B57}" destId="{5D23554B-B264-46A0-924F-86940B1D5DF6}" srcOrd="5" destOrd="0" presId="urn:microsoft.com/office/officeart/2005/8/layout/lProcess3"/>
    <dgm:cxn modelId="{565998E1-8B9A-4ADE-9490-7E8A7B7392D4}" type="presParOf" srcId="{D61150A6-C759-45C5-84DF-9E1AD5353B57}" destId="{8BA246C7-5CF8-4592-844C-14D5FD8F3261}" srcOrd="6" destOrd="0" presId="urn:microsoft.com/office/officeart/2005/8/layout/lProcess3"/>
    <dgm:cxn modelId="{5CCA314D-3FC4-4687-99FE-6D3D7411A5EB}" type="presParOf" srcId="{D61150A6-C759-45C5-84DF-9E1AD5353B57}" destId="{CC21C1D1-9252-4C66-8E81-6EA3129D7F4C}" srcOrd="7" destOrd="0" presId="urn:microsoft.com/office/officeart/2005/8/layout/lProcess3"/>
    <dgm:cxn modelId="{E8D39368-0FDF-456D-9B5C-ECBC8FADBABD}" type="presParOf" srcId="{D61150A6-C759-45C5-84DF-9E1AD5353B57}" destId="{D00F6BF7-2CDE-49ED-BD33-92A0897A87FB}" srcOrd="8" destOrd="0" presId="urn:microsoft.com/office/officeart/2005/8/layout/lProcess3"/>
    <dgm:cxn modelId="{1918EDD4-FDD5-471E-8844-0E69DFA02B9D}" type="presParOf" srcId="{EFFF2CFE-8EDB-40E6-BB30-BEC67D1D5F03}" destId="{4590DED3-C9DF-47AC-A665-451E7BBAD9DD}" srcOrd="1" destOrd="0" presId="urn:microsoft.com/office/officeart/2005/8/layout/lProcess3"/>
    <dgm:cxn modelId="{F334CD89-1F85-4B11-9F02-FCE15E7C2672}" type="presParOf" srcId="{EFFF2CFE-8EDB-40E6-BB30-BEC67D1D5F03}" destId="{09E2620E-D006-4556-AD25-85E78A29CB50}" srcOrd="2" destOrd="0" presId="urn:microsoft.com/office/officeart/2005/8/layout/lProcess3"/>
    <dgm:cxn modelId="{C832C166-7BAA-4B26-BAFB-4134E9FC7F23}" type="presParOf" srcId="{09E2620E-D006-4556-AD25-85E78A29CB50}" destId="{D333245D-559E-47A6-A2D4-116E6B689F2B}" srcOrd="0" destOrd="0" presId="urn:microsoft.com/office/officeart/2005/8/layout/lProcess3"/>
    <dgm:cxn modelId="{FE540471-6136-4E53-A93A-805EAE7FBC5A}" type="presParOf" srcId="{09E2620E-D006-4556-AD25-85E78A29CB50}" destId="{3A77D95A-BBE2-4993-8929-B7AC76B61DD6}" srcOrd="1" destOrd="0" presId="urn:microsoft.com/office/officeart/2005/8/layout/lProcess3"/>
    <dgm:cxn modelId="{2D75A243-3581-4559-82B0-4E34E71D6586}" type="presParOf" srcId="{09E2620E-D006-4556-AD25-85E78A29CB50}" destId="{4C51453C-88AA-432D-AA05-486F8AE1748C}" srcOrd="2" destOrd="0" presId="urn:microsoft.com/office/officeart/2005/8/layout/lProcess3"/>
    <dgm:cxn modelId="{E1B7C2B2-2D35-4474-B415-8C6B6724564A}" type="presParOf" srcId="{09E2620E-D006-4556-AD25-85E78A29CB50}" destId="{BF2F2436-4626-4695-83DC-A3D824698B89}" srcOrd="3" destOrd="0" presId="urn:microsoft.com/office/officeart/2005/8/layout/lProcess3"/>
    <dgm:cxn modelId="{79D037CE-7ABD-47F7-8532-FE0897E9A22B}" type="presParOf" srcId="{09E2620E-D006-4556-AD25-85E78A29CB50}" destId="{EE923994-2FF9-44E4-A13A-4BA7D83B648C}" srcOrd="4" destOrd="0" presId="urn:microsoft.com/office/officeart/2005/8/layout/lProcess3"/>
    <dgm:cxn modelId="{99AE31BD-1CAC-4718-A60E-5A4AF2735162}" type="presParOf" srcId="{09E2620E-D006-4556-AD25-85E78A29CB50}" destId="{415E57D5-9915-4072-B8DD-91F1AE03961B}" srcOrd="5" destOrd="0" presId="urn:microsoft.com/office/officeart/2005/8/layout/lProcess3"/>
    <dgm:cxn modelId="{B82681DF-8D33-41CF-B80B-00A0536CD4FC}" type="presParOf" srcId="{09E2620E-D006-4556-AD25-85E78A29CB50}" destId="{01973489-D0B7-455B-869D-EE7F1B115F7D}" srcOrd="6" destOrd="0" presId="urn:microsoft.com/office/officeart/2005/8/layout/lProcess3"/>
    <dgm:cxn modelId="{51194FCE-E935-42D1-AA04-13750B8DC1DD}" type="presParOf" srcId="{09E2620E-D006-4556-AD25-85E78A29CB50}" destId="{8B63A5E3-CD97-482A-91D0-64CE6F6DE091}" srcOrd="7" destOrd="0" presId="urn:microsoft.com/office/officeart/2005/8/layout/lProcess3"/>
    <dgm:cxn modelId="{B0A2EE58-BFA2-4282-A37E-F7EEE8510B07}" type="presParOf" srcId="{09E2620E-D006-4556-AD25-85E78A29CB50}" destId="{94EAAD3A-BD8F-4D62-8B73-19012AA314AA}" srcOrd="8" destOrd="0" presId="urn:microsoft.com/office/officeart/2005/8/layout/lProcess3"/>
    <dgm:cxn modelId="{F49A2F27-9ABD-4F31-8573-A4366D2213EC}" type="presParOf" srcId="{EFFF2CFE-8EDB-40E6-BB30-BEC67D1D5F03}" destId="{336F2DB0-130D-4692-9D35-3513F57EED64}" srcOrd="3" destOrd="0" presId="urn:microsoft.com/office/officeart/2005/8/layout/lProcess3"/>
    <dgm:cxn modelId="{CCCAE140-575B-4A47-B278-4A7DB8A3870B}" type="presParOf" srcId="{EFFF2CFE-8EDB-40E6-BB30-BEC67D1D5F03}" destId="{0175E937-7E11-42C9-B038-B66C1C3A9F99}" srcOrd="4" destOrd="0" presId="urn:microsoft.com/office/officeart/2005/8/layout/lProcess3"/>
    <dgm:cxn modelId="{0A50F588-91FD-4690-AFE2-8C4DCE583209}" type="presParOf" srcId="{0175E937-7E11-42C9-B038-B66C1C3A9F99}" destId="{307F603B-4A12-4FCD-9A3F-650EFF26F229}" srcOrd="0" destOrd="0" presId="urn:microsoft.com/office/officeart/2005/8/layout/lProcess3"/>
    <dgm:cxn modelId="{24213AC5-B050-488A-8491-2F04E4CE37AD}" type="presParOf" srcId="{0175E937-7E11-42C9-B038-B66C1C3A9F99}" destId="{002E7B44-B3A5-4EF4-ADA9-B72B68284848}" srcOrd="1" destOrd="0" presId="urn:microsoft.com/office/officeart/2005/8/layout/lProcess3"/>
    <dgm:cxn modelId="{FC6821B4-C324-435E-B5A9-0FE8C6C5932F}" type="presParOf" srcId="{0175E937-7E11-42C9-B038-B66C1C3A9F99}" destId="{E54D432F-2FA3-41A0-90A7-B24DFCF92451}" srcOrd="2" destOrd="0" presId="urn:microsoft.com/office/officeart/2005/8/layout/lProcess3"/>
    <dgm:cxn modelId="{3EF91E6A-F966-420C-BAFB-0095740FC478}" type="presParOf" srcId="{0175E937-7E11-42C9-B038-B66C1C3A9F99}" destId="{6FF359EC-D6F5-40D3-ADCA-4ABE58BEF1A2}" srcOrd="3" destOrd="0" presId="urn:microsoft.com/office/officeart/2005/8/layout/lProcess3"/>
    <dgm:cxn modelId="{1F456736-5DCB-4C3A-BFC9-EF74BA5EE118}" type="presParOf" srcId="{0175E937-7E11-42C9-B038-B66C1C3A9F99}" destId="{77A5D087-FE60-404F-B41C-C6E58A7DAF38}" srcOrd="4" destOrd="0" presId="urn:microsoft.com/office/officeart/2005/8/layout/lProcess3"/>
    <dgm:cxn modelId="{44942F5B-E604-44C3-8D7C-23F66DF37099}" type="presParOf" srcId="{0175E937-7E11-42C9-B038-B66C1C3A9F99}" destId="{AD125922-0246-4EE5-B3A7-FE10CB7CFFA1}" srcOrd="5" destOrd="0" presId="urn:microsoft.com/office/officeart/2005/8/layout/lProcess3"/>
    <dgm:cxn modelId="{721D85B2-A586-4F6B-A047-22B66F5FBC6F}" type="presParOf" srcId="{0175E937-7E11-42C9-B038-B66C1C3A9F99}" destId="{1A69FEBF-2BF5-4FC5-83C1-6F6017EBAA14}" srcOrd="6" destOrd="0" presId="urn:microsoft.com/office/officeart/2005/8/layout/lProcess3"/>
    <dgm:cxn modelId="{CAC25850-117E-4087-840F-C8A639AB5FAA}" type="presParOf" srcId="{0175E937-7E11-42C9-B038-B66C1C3A9F99}" destId="{110C67BF-EC13-4F9A-AFD2-EDBB42F4EA9B}" srcOrd="7" destOrd="0" presId="urn:microsoft.com/office/officeart/2005/8/layout/lProcess3"/>
    <dgm:cxn modelId="{70DEF462-6E1D-4972-8B8C-8CD0D4A6A124}" type="presParOf" srcId="{0175E937-7E11-42C9-B038-B66C1C3A9F99}" destId="{F2D078B8-584A-49AA-8076-5652B158BDE3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917CB5-6277-4E28-B504-01B71A236E9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8921A17-9D1E-4D4E-9153-CC446AC61BCD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b="1" dirty="0" smtClean="0">
              <a:ea typeface="Times New Roman"/>
            </a:rPr>
            <a:t>Au regard de la nécessité de la mise en place de la pluridisciplinarité ou de l’interdisciplinarité et de la logique de cycle, deux organisations de l’enseignement sont possibles :</a:t>
          </a:r>
          <a:endParaRPr lang="fr-FR" dirty="0"/>
        </a:p>
      </dgm:t>
    </dgm:pt>
    <dgm:pt modelId="{2A048BF9-4030-4DB7-926F-CC2F82CD93C5}" type="parTrans" cxnId="{3CCC4B53-3982-4B95-82DD-9F0260E09C9B}">
      <dgm:prSet/>
      <dgm:spPr/>
      <dgm:t>
        <a:bodyPr/>
        <a:lstStyle/>
        <a:p>
          <a:endParaRPr lang="fr-FR"/>
        </a:p>
      </dgm:t>
    </dgm:pt>
    <dgm:pt modelId="{D5DD2A7E-EA29-4C78-A659-9A105939AA6B}" type="sibTrans" cxnId="{3CCC4B53-3982-4B95-82DD-9F0260E09C9B}">
      <dgm:prSet/>
      <dgm:spPr/>
      <dgm:t>
        <a:bodyPr/>
        <a:lstStyle/>
        <a:p>
          <a:endParaRPr lang="fr-FR"/>
        </a:p>
      </dgm:t>
    </dgm:pt>
    <dgm:pt modelId="{86C78B74-6AFB-40BE-AEC1-08CC0A472218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1" action="ppaction://hlinkfile"/>
            </a:rPr>
            <a:t>Approche interdisciplinaire</a:t>
          </a:r>
          <a:endParaRPr lang="fr-FR" dirty="0" smtClean="0"/>
        </a:p>
      </dgm:t>
    </dgm:pt>
    <dgm:pt modelId="{17054C69-C939-42B6-BE78-E88C9799D5BD}" type="parTrans" cxnId="{F8A1F7CC-6217-4E13-8920-6171BA5A3EC0}">
      <dgm:prSet/>
      <dgm:spPr/>
      <dgm:t>
        <a:bodyPr/>
        <a:lstStyle/>
        <a:p>
          <a:endParaRPr lang="fr-FR"/>
        </a:p>
      </dgm:t>
    </dgm:pt>
    <dgm:pt modelId="{C3F12802-6199-4E57-BD9F-D3668A70CD47}" type="sibTrans" cxnId="{F8A1F7CC-6217-4E13-8920-6171BA5A3EC0}">
      <dgm:prSet/>
      <dgm:spPr/>
      <dgm:t>
        <a:bodyPr/>
        <a:lstStyle/>
        <a:p>
          <a:endParaRPr lang="fr-FR"/>
        </a:p>
      </dgm:t>
    </dgm:pt>
    <dgm:pt modelId="{72FA28AA-32C7-4CAD-9F5C-AF493179A936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2" action="ppaction://hlinkpres?slideindex=1&amp;slidetitle="/>
            </a:rPr>
            <a:t>Approche </a:t>
          </a:r>
          <a:r>
            <a:rPr lang="fr-FR" dirty="0" err="1" smtClean="0">
              <a:hlinkClick xmlns:r="http://schemas.openxmlformats.org/officeDocument/2006/relationships" r:id="rId2" action="ppaction://hlinkpres?slideindex=1&amp;slidetitle="/>
            </a:rPr>
            <a:t>pluridisiplinaire</a:t>
          </a:r>
          <a:endParaRPr lang="fr-FR" dirty="0" smtClean="0"/>
        </a:p>
        <a:p>
          <a:r>
            <a:rPr lang="fr-FR" dirty="0" smtClean="0"/>
            <a:t>Mise en place d’un enseignement cloisonné mais avec progression </a:t>
          </a:r>
          <a:r>
            <a:rPr lang="fr-FR" dirty="0" err="1" smtClean="0"/>
            <a:t>soclée</a:t>
          </a:r>
          <a:r>
            <a:rPr lang="fr-FR" dirty="0" smtClean="0"/>
            <a:t> commune </a:t>
          </a:r>
          <a:endParaRPr lang="fr-FR" dirty="0"/>
        </a:p>
      </dgm:t>
    </dgm:pt>
    <dgm:pt modelId="{BC320F76-A94A-4F7F-8C2C-20F9258ECDE8}" type="parTrans" cxnId="{65A015D1-E1B6-4D83-9D12-99A518340E68}">
      <dgm:prSet/>
      <dgm:spPr/>
      <dgm:t>
        <a:bodyPr/>
        <a:lstStyle/>
        <a:p>
          <a:endParaRPr lang="fr-FR"/>
        </a:p>
      </dgm:t>
    </dgm:pt>
    <dgm:pt modelId="{591F4625-C129-4604-AD30-FA95650E9AD2}" type="sibTrans" cxnId="{65A015D1-E1B6-4D83-9D12-99A518340E68}">
      <dgm:prSet/>
      <dgm:spPr/>
      <dgm:t>
        <a:bodyPr/>
        <a:lstStyle/>
        <a:p>
          <a:endParaRPr lang="fr-FR"/>
        </a:p>
      </dgm:t>
    </dgm:pt>
    <dgm:pt modelId="{409415BE-CC3F-40BE-983E-B0DC51201C59}" type="pres">
      <dgm:prSet presAssocID="{A1917CB5-6277-4E28-B504-01B71A236E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DB9222-E244-49B8-845A-D164AA96C701}" type="pres">
      <dgm:prSet presAssocID="{58921A17-9D1E-4D4E-9153-CC446AC61BCD}" presName="roof" presStyleLbl="dkBgShp" presStyleIdx="0" presStyleCnt="2" custScaleY="140283"/>
      <dgm:spPr/>
      <dgm:t>
        <a:bodyPr/>
        <a:lstStyle/>
        <a:p>
          <a:endParaRPr lang="fr-FR"/>
        </a:p>
      </dgm:t>
    </dgm:pt>
    <dgm:pt modelId="{E29DD71C-D7D4-4165-8FDC-C40ABA634FFB}" type="pres">
      <dgm:prSet presAssocID="{58921A17-9D1E-4D4E-9153-CC446AC61BCD}" presName="pillars" presStyleCnt="0"/>
      <dgm:spPr/>
    </dgm:pt>
    <dgm:pt modelId="{5222EED7-FDD7-4E85-A75C-831C4706C82F}" type="pres">
      <dgm:prSet presAssocID="{58921A17-9D1E-4D4E-9153-CC446AC61BCD}" presName="pillar1" presStyleLbl="node1" presStyleIdx="0" presStyleCnt="2" custScaleY="813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DD291-A06B-4436-B0B8-7AB0CD133BBE}" type="pres">
      <dgm:prSet presAssocID="{72FA28AA-32C7-4CAD-9F5C-AF493179A936}" presName="pillarX" presStyleLbl="node1" presStyleIdx="1" presStyleCnt="2" custScaleY="813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8F8E3-2382-4DDB-81E5-EF50DF83875D}" type="pres">
      <dgm:prSet presAssocID="{58921A17-9D1E-4D4E-9153-CC446AC61BCD}" presName="base" presStyleLbl="dkBgShp" presStyleIdx="1" presStyleCnt="2" custLinFactNeighborY="-82049"/>
      <dgm:spPr>
        <a:solidFill>
          <a:schemeClr val="accent2">
            <a:lumMod val="75000"/>
          </a:schemeClr>
        </a:solidFill>
      </dgm:spPr>
    </dgm:pt>
  </dgm:ptLst>
  <dgm:cxnLst>
    <dgm:cxn modelId="{31E913C1-9500-4E9B-8D2B-4421DC69C383}" type="presOf" srcId="{72FA28AA-32C7-4CAD-9F5C-AF493179A936}" destId="{F34DD291-A06B-4436-B0B8-7AB0CD133BBE}" srcOrd="0" destOrd="0" presId="urn:microsoft.com/office/officeart/2005/8/layout/hList3"/>
    <dgm:cxn modelId="{8FA65B1D-B4F3-4C10-ACD6-3FAB7AEDE80A}" type="presOf" srcId="{A1917CB5-6277-4E28-B504-01B71A236E98}" destId="{409415BE-CC3F-40BE-983E-B0DC51201C59}" srcOrd="0" destOrd="0" presId="urn:microsoft.com/office/officeart/2005/8/layout/hList3"/>
    <dgm:cxn modelId="{65A015D1-E1B6-4D83-9D12-99A518340E68}" srcId="{58921A17-9D1E-4D4E-9153-CC446AC61BCD}" destId="{72FA28AA-32C7-4CAD-9F5C-AF493179A936}" srcOrd="1" destOrd="0" parTransId="{BC320F76-A94A-4F7F-8C2C-20F9258ECDE8}" sibTransId="{591F4625-C129-4604-AD30-FA95650E9AD2}"/>
    <dgm:cxn modelId="{3CCC4B53-3982-4B95-82DD-9F0260E09C9B}" srcId="{A1917CB5-6277-4E28-B504-01B71A236E98}" destId="{58921A17-9D1E-4D4E-9153-CC446AC61BCD}" srcOrd="0" destOrd="0" parTransId="{2A048BF9-4030-4DB7-926F-CC2F82CD93C5}" sibTransId="{D5DD2A7E-EA29-4C78-A659-9A105939AA6B}"/>
    <dgm:cxn modelId="{679BEB59-7583-4252-899C-72EE0B282E65}" type="presOf" srcId="{86C78B74-6AFB-40BE-AEC1-08CC0A472218}" destId="{5222EED7-FDD7-4E85-A75C-831C4706C82F}" srcOrd="0" destOrd="0" presId="urn:microsoft.com/office/officeart/2005/8/layout/hList3"/>
    <dgm:cxn modelId="{F8A1F7CC-6217-4E13-8920-6171BA5A3EC0}" srcId="{58921A17-9D1E-4D4E-9153-CC446AC61BCD}" destId="{86C78B74-6AFB-40BE-AEC1-08CC0A472218}" srcOrd="0" destOrd="0" parTransId="{17054C69-C939-42B6-BE78-E88C9799D5BD}" sibTransId="{C3F12802-6199-4E57-BD9F-D3668A70CD47}"/>
    <dgm:cxn modelId="{2ACFF35A-E051-4D43-8C28-84CE106EF6A2}" type="presOf" srcId="{58921A17-9D1E-4D4E-9153-CC446AC61BCD}" destId="{B9DB9222-E244-49B8-845A-D164AA96C701}" srcOrd="0" destOrd="0" presId="urn:microsoft.com/office/officeart/2005/8/layout/hList3"/>
    <dgm:cxn modelId="{4E40B4DB-0140-4E8F-81DD-BA20712338B7}" type="presParOf" srcId="{409415BE-CC3F-40BE-983E-B0DC51201C59}" destId="{B9DB9222-E244-49B8-845A-D164AA96C701}" srcOrd="0" destOrd="0" presId="urn:microsoft.com/office/officeart/2005/8/layout/hList3"/>
    <dgm:cxn modelId="{DF0D4CFD-9690-4CE1-AD8D-A46B3B244068}" type="presParOf" srcId="{409415BE-CC3F-40BE-983E-B0DC51201C59}" destId="{E29DD71C-D7D4-4165-8FDC-C40ABA634FFB}" srcOrd="1" destOrd="0" presId="urn:microsoft.com/office/officeart/2005/8/layout/hList3"/>
    <dgm:cxn modelId="{A48557DD-2B0C-43F1-953C-4465AF99AEBB}" type="presParOf" srcId="{E29DD71C-D7D4-4165-8FDC-C40ABA634FFB}" destId="{5222EED7-FDD7-4E85-A75C-831C4706C82F}" srcOrd="0" destOrd="0" presId="urn:microsoft.com/office/officeart/2005/8/layout/hList3"/>
    <dgm:cxn modelId="{DC8C10FD-0B94-452A-B8CA-F26198787F09}" type="presParOf" srcId="{E29DD71C-D7D4-4165-8FDC-C40ABA634FFB}" destId="{F34DD291-A06B-4436-B0B8-7AB0CD133BBE}" srcOrd="1" destOrd="0" presId="urn:microsoft.com/office/officeart/2005/8/layout/hList3"/>
    <dgm:cxn modelId="{F4662D08-7E95-4DAC-BE79-B9D927AA8E56}" type="presParOf" srcId="{409415BE-CC3F-40BE-983E-B0DC51201C59}" destId="{EA48F8E3-2382-4DDB-81E5-EF50DF8387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B258D-FFF4-46CD-B074-827B7C13D390}">
      <dsp:nvSpPr>
        <dsp:cNvPr id="0" name=""/>
        <dsp:cNvSpPr/>
      </dsp:nvSpPr>
      <dsp:spPr>
        <a:xfrm>
          <a:off x="196595" y="0"/>
          <a:ext cx="783214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06725-9B6B-463D-85F1-806F6E893903}">
      <dsp:nvSpPr>
        <dsp:cNvPr id="0" name=""/>
        <dsp:cNvSpPr/>
      </dsp:nvSpPr>
      <dsp:spPr>
        <a:xfrm>
          <a:off x="958262" y="3055888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CD716-24AB-48DC-9AE9-9F2E9DC94C9B}">
      <dsp:nvSpPr>
        <dsp:cNvPr id="0" name=""/>
        <dsp:cNvSpPr/>
      </dsp:nvSpPr>
      <dsp:spPr>
        <a:xfrm>
          <a:off x="1110779" y="3096768"/>
          <a:ext cx="851814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rgbClr val="333399"/>
              </a:solidFill>
              <a:latin typeface="PTSans-Narrow"/>
            </a:rPr>
            <a:t>Se situer dans l’espace et dans le temps</a:t>
          </a:r>
          <a:endParaRPr lang="fr-FR" sz="1200" kern="1200" dirty="0"/>
        </a:p>
      </dsp:txBody>
      <dsp:txXfrm>
        <a:off x="1110779" y="3096768"/>
        <a:ext cx="851814" cy="967232"/>
      </dsp:txXfrm>
    </dsp:sp>
    <dsp:sp modelId="{D1B9E27D-7604-4801-84C1-B72643D9D767}">
      <dsp:nvSpPr>
        <dsp:cNvPr id="0" name=""/>
        <dsp:cNvSpPr/>
      </dsp:nvSpPr>
      <dsp:spPr>
        <a:xfrm>
          <a:off x="1536686" y="2571821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99809-9C10-4886-8229-F4B80EB89090}">
      <dsp:nvSpPr>
        <dsp:cNvPr id="0" name=""/>
        <dsp:cNvSpPr/>
      </dsp:nvSpPr>
      <dsp:spPr>
        <a:xfrm>
          <a:off x="656280" y="2113747"/>
          <a:ext cx="1079398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rgbClr val="333399"/>
              </a:solidFill>
              <a:latin typeface="PTSans-Narrow"/>
            </a:rPr>
            <a:t>Pratiquer des langages</a:t>
          </a:r>
          <a:endParaRPr lang="fr-FR" sz="1200" kern="1200" dirty="0"/>
        </a:p>
      </dsp:txBody>
      <dsp:txXfrm>
        <a:off x="656280" y="2113747"/>
        <a:ext cx="1079398" cy="1702816"/>
      </dsp:txXfrm>
    </dsp:sp>
    <dsp:sp modelId="{8920A103-432B-46BB-B0AA-218E7D5DABB0}">
      <dsp:nvSpPr>
        <dsp:cNvPr id="0" name=""/>
        <dsp:cNvSpPr/>
      </dsp:nvSpPr>
      <dsp:spPr>
        <a:xfrm>
          <a:off x="2206447" y="2057702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20926-F96E-4D7B-BA2F-343862D7E209}">
      <dsp:nvSpPr>
        <dsp:cNvPr id="0" name=""/>
        <dsp:cNvSpPr/>
      </dsp:nvSpPr>
      <dsp:spPr>
        <a:xfrm>
          <a:off x="2096548" y="2430563"/>
          <a:ext cx="1254963" cy="84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rgbClr val="333399"/>
              </a:solidFill>
              <a:latin typeface="PTSans-Narrow"/>
            </a:rPr>
            <a:t>Concevoir, créer, réaliser</a:t>
          </a:r>
          <a:endParaRPr lang="fr-FR" sz="1200" kern="1200" dirty="0"/>
        </a:p>
      </dsp:txBody>
      <dsp:txXfrm>
        <a:off x="2096548" y="2430563"/>
        <a:ext cx="1254963" cy="843811"/>
      </dsp:txXfrm>
    </dsp:sp>
    <dsp:sp modelId="{51687516-73A1-4BC2-A8CC-6D2A650F2016}">
      <dsp:nvSpPr>
        <dsp:cNvPr id="0" name=""/>
        <dsp:cNvSpPr/>
      </dsp:nvSpPr>
      <dsp:spPr>
        <a:xfrm>
          <a:off x="3104553" y="1638692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896B-DD11-4F2D-AD43-6FAA7C627002}">
      <dsp:nvSpPr>
        <dsp:cNvPr id="0" name=""/>
        <dsp:cNvSpPr/>
      </dsp:nvSpPr>
      <dsp:spPr>
        <a:xfrm>
          <a:off x="2168240" y="982843"/>
          <a:ext cx="1300480" cy="27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rgbClr val="333399"/>
              </a:solidFill>
              <a:latin typeface="PTSans-Narrow"/>
            </a:rPr>
            <a:t>Adopter un comportement éthique et responsable</a:t>
          </a:r>
          <a:endParaRPr lang="fr-FR" sz="1200" kern="1200" dirty="0"/>
        </a:p>
      </dsp:txBody>
      <dsp:txXfrm>
        <a:off x="2168240" y="982843"/>
        <a:ext cx="1300480" cy="2722880"/>
      </dsp:txXfrm>
    </dsp:sp>
    <dsp:sp modelId="{5D83B5C9-DE85-407D-913C-52D6BCFF5BA7}">
      <dsp:nvSpPr>
        <dsp:cNvPr id="0" name=""/>
        <dsp:cNvSpPr/>
      </dsp:nvSpPr>
      <dsp:spPr>
        <a:xfrm>
          <a:off x="4094516" y="1262914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3398D-B2D6-4D85-A704-D7A7AFC82C48}">
      <dsp:nvSpPr>
        <dsp:cNvPr id="0" name=""/>
        <dsp:cNvSpPr/>
      </dsp:nvSpPr>
      <dsp:spPr>
        <a:xfrm>
          <a:off x="3925188" y="1828239"/>
          <a:ext cx="1300480" cy="111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rgbClr val="333399"/>
              </a:solidFill>
              <a:latin typeface="PTSans-Narrow"/>
            </a:rPr>
            <a:t>Mobiliser des outils numériques</a:t>
          </a:r>
          <a:endParaRPr lang="fr-FR" sz="1200" kern="1200" dirty="0"/>
        </a:p>
      </dsp:txBody>
      <dsp:txXfrm>
        <a:off x="3925188" y="1828239"/>
        <a:ext cx="1300480" cy="1118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895007" y="-3487069"/>
          <a:ext cx="675534" cy="781960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De faire acquérir une première culture scientifique et technique indispensable à la description et la compréhension du monde 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22970" y="117945"/>
        <a:ext cx="7786632" cy="609580"/>
      </dsp:txXfrm>
    </dsp:sp>
    <dsp:sp modelId="{7E429971-BC57-430F-BB25-C0574E5E39E3}">
      <dsp:nvSpPr>
        <dsp:cNvPr id="0" name=""/>
        <dsp:cNvSpPr/>
      </dsp:nvSpPr>
      <dsp:spPr>
        <a:xfrm>
          <a:off x="117" y="0"/>
          <a:ext cx="1322852" cy="8444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>
        <a:off x="41338" y="41221"/>
        <a:ext cx="1240410" cy="761975"/>
      </dsp:txXfrm>
    </dsp:sp>
    <dsp:sp modelId="{B37A5355-225B-4C6F-AED7-6C620F99EECC}">
      <dsp:nvSpPr>
        <dsp:cNvPr id="0" name=""/>
        <dsp:cNvSpPr/>
      </dsp:nvSpPr>
      <dsp:spPr>
        <a:xfrm rot="5400000">
          <a:off x="4895007" y="-2600430"/>
          <a:ext cx="675534" cy="7819609"/>
        </a:xfrm>
        <a:prstGeom prst="round2SameRect">
          <a:avLst/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adopter une approche rationnelle du monde en proposant des explications et des solutions à des problèmes d’ordre scientifique et technique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22970" y="1004584"/>
        <a:ext cx="7786632" cy="609580"/>
      </dsp:txXfrm>
    </dsp:sp>
    <dsp:sp modelId="{C04276DC-EE64-470A-B8BC-09067B8045FA}">
      <dsp:nvSpPr>
        <dsp:cNvPr id="0" name=""/>
        <dsp:cNvSpPr/>
      </dsp:nvSpPr>
      <dsp:spPr>
        <a:xfrm>
          <a:off x="117" y="887165"/>
          <a:ext cx="1322852" cy="844417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41338" y="928386"/>
        <a:ext cx="1240410" cy="761975"/>
      </dsp:txXfrm>
    </dsp:sp>
    <dsp:sp modelId="{A4C6532D-9918-44E0-AC37-019E9B1329C3}">
      <dsp:nvSpPr>
        <dsp:cNvPr id="0" name=""/>
        <dsp:cNvSpPr/>
      </dsp:nvSpPr>
      <dsp:spPr>
        <a:xfrm rot="5400000">
          <a:off x="4911564" y="-1696593"/>
          <a:ext cx="675534" cy="7785213"/>
        </a:xfrm>
        <a:prstGeom prst="round2Same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Acquérir les techniques et la connaissance des règles dans l’utilisation des outils numériques.</a:t>
          </a:r>
          <a:endParaRPr lang="fr-FR" sz="1800" b="0" kern="1200" dirty="0"/>
        </a:p>
      </dsp:txBody>
      <dsp:txXfrm rot="-5400000">
        <a:off x="1356725" y="1891223"/>
        <a:ext cx="7752236" cy="609580"/>
      </dsp:txXfrm>
    </dsp:sp>
    <dsp:sp modelId="{2684594F-70ED-4403-8D10-29AC86B1891F}">
      <dsp:nvSpPr>
        <dsp:cNvPr id="0" name=""/>
        <dsp:cNvSpPr/>
      </dsp:nvSpPr>
      <dsp:spPr>
        <a:xfrm>
          <a:off x="117" y="1773804"/>
          <a:ext cx="1356607" cy="84441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8" y="1815025"/>
        <a:ext cx="1274165" cy="761975"/>
      </dsp:txXfrm>
    </dsp:sp>
    <dsp:sp modelId="{C7C3E6FD-D83F-4BDA-907E-B5EE041DA931}">
      <dsp:nvSpPr>
        <dsp:cNvPr id="0" name=""/>
        <dsp:cNvSpPr/>
      </dsp:nvSpPr>
      <dsp:spPr>
        <a:xfrm rot="5400000">
          <a:off x="4903729" y="-819733"/>
          <a:ext cx="675534" cy="7804771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acquérir les bases de langages scientifiques qui lui permettent de formuler et de résoudre des problèmes, de traiter des données 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39111" y="2777862"/>
        <a:ext cx="7771794" cy="609580"/>
      </dsp:txXfrm>
    </dsp:sp>
    <dsp:sp modelId="{F5034101-5B7D-4FE7-B47A-5A48CF39606B}">
      <dsp:nvSpPr>
        <dsp:cNvPr id="0" name=""/>
        <dsp:cNvSpPr/>
      </dsp:nvSpPr>
      <dsp:spPr>
        <a:xfrm>
          <a:off x="117" y="2660443"/>
          <a:ext cx="1338993" cy="84441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fr-FR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8" y="2701664"/>
        <a:ext cx="1256551" cy="761975"/>
      </dsp:txXfrm>
    </dsp:sp>
    <dsp:sp modelId="{09014AFA-1E7F-4754-A1E6-3DB7D348ADCD}">
      <dsp:nvSpPr>
        <dsp:cNvPr id="0" name=""/>
        <dsp:cNvSpPr/>
      </dsp:nvSpPr>
      <dsp:spPr>
        <a:xfrm rot="5400000">
          <a:off x="4904013" y="71984"/>
          <a:ext cx="675534" cy="7794612"/>
        </a:xfrm>
        <a:prstGeom prst="round2Same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utiliser des représentations variées d’objets, d’expériences, de phénomènes naturels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44475" y="3664500"/>
        <a:ext cx="7761635" cy="609580"/>
      </dsp:txXfrm>
    </dsp:sp>
    <dsp:sp modelId="{968AA35A-AD59-48D8-89E3-50CDA0547D94}">
      <dsp:nvSpPr>
        <dsp:cNvPr id="0" name=""/>
        <dsp:cNvSpPr/>
      </dsp:nvSpPr>
      <dsp:spPr>
        <a:xfrm>
          <a:off x="117" y="3547081"/>
          <a:ext cx="1344356" cy="844417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fr-FR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8" y="3588302"/>
        <a:ext cx="1261914" cy="761975"/>
      </dsp:txXfrm>
    </dsp:sp>
    <dsp:sp modelId="{9AB48FA0-BE40-4E6B-8D38-128C8C7658AD}">
      <dsp:nvSpPr>
        <dsp:cNvPr id="0" name=""/>
        <dsp:cNvSpPr/>
      </dsp:nvSpPr>
      <dsp:spPr>
        <a:xfrm rot="5400000">
          <a:off x="4889234" y="939476"/>
          <a:ext cx="675534" cy="7832905"/>
        </a:xfrm>
        <a:prstGeom prst="round2SameRect">
          <a:avLst/>
        </a:prstGeom>
        <a:solidFill>
          <a:schemeClr val="accent3">
            <a:tint val="40000"/>
            <a:alpha val="90000"/>
            <a:hueOff val="8930708"/>
            <a:satOff val="-11494"/>
            <a:lumOff val="-89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930708"/>
              <a:satOff val="-11494"/>
              <a:lumOff val="-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organiser des données que l’élève est capable de produire et d’exploiter 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10549" y="4551139"/>
        <a:ext cx="7799928" cy="609580"/>
      </dsp:txXfrm>
    </dsp:sp>
    <dsp:sp modelId="{8990E6EF-17BA-42C7-AD74-DFF605B5E1A7}">
      <dsp:nvSpPr>
        <dsp:cNvPr id="0" name=""/>
        <dsp:cNvSpPr/>
      </dsp:nvSpPr>
      <dsp:spPr>
        <a:xfrm>
          <a:off x="117" y="4433720"/>
          <a:ext cx="1310431" cy="844417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0" kern="1200" dirty="0" smtClean="0"/>
            <a:t>6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8" y="4474941"/>
        <a:ext cx="1227989" cy="761975"/>
      </dsp:txXfrm>
    </dsp:sp>
    <dsp:sp modelId="{CFF7581E-AAF9-4F95-BF03-7B479DEF139E}">
      <dsp:nvSpPr>
        <dsp:cNvPr id="0" name=""/>
        <dsp:cNvSpPr/>
      </dsp:nvSpPr>
      <dsp:spPr>
        <a:xfrm rot="5400000">
          <a:off x="4912217" y="1880376"/>
          <a:ext cx="675534" cy="7724383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développer simultanément la curiosité, la créativité, la rigueur, l’esprit critique, l’habileté manuelle et expérimentale, la mémorisation, la collaboration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87793" y="5437778"/>
        <a:ext cx="7691406" cy="609580"/>
      </dsp:txXfrm>
    </dsp:sp>
    <dsp:sp modelId="{F957B961-28C9-4261-AAB0-843503EA3B4D}">
      <dsp:nvSpPr>
        <dsp:cNvPr id="0" name=""/>
        <dsp:cNvSpPr/>
      </dsp:nvSpPr>
      <dsp:spPr>
        <a:xfrm>
          <a:off x="117" y="5320359"/>
          <a:ext cx="1387675" cy="84441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8" y="5361580"/>
        <a:ext cx="1305233" cy="761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806441" y="-3374456"/>
          <a:ext cx="853969" cy="781960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La mise en évidence et en perspective des évolutions  : objet, organisme…</a:t>
          </a:r>
          <a:endParaRPr lang="fr-F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23622" y="150050"/>
        <a:ext cx="7777922" cy="770595"/>
      </dsp:txXfrm>
    </dsp:sp>
    <dsp:sp modelId="{7E429971-BC57-430F-BB25-C0574E5E39E3}">
      <dsp:nvSpPr>
        <dsp:cNvPr id="0" name=""/>
        <dsp:cNvSpPr/>
      </dsp:nvSpPr>
      <dsp:spPr>
        <a:xfrm>
          <a:off x="768" y="0"/>
          <a:ext cx="1322852" cy="10674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>
        <a:off x="52877" y="52109"/>
        <a:ext cx="1218634" cy="963244"/>
      </dsp:txXfrm>
    </dsp:sp>
    <dsp:sp modelId="{B37A5355-225B-4C6F-AED7-6C620F99EECC}">
      <dsp:nvSpPr>
        <dsp:cNvPr id="0" name=""/>
        <dsp:cNvSpPr/>
      </dsp:nvSpPr>
      <dsp:spPr>
        <a:xfrm rot="5400000">
          <a:off x="4806441" y="-2253620"/>
          <a:ext cx="853969" cy="7819609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La classification</a:t>
          </a:r>
        </a:p>
      </dsp:txBody>
      <dsp:txXfrm rot="-5400000">
        <a:off x="1323622" y="1270886"/>
        <a:ext cx="7777922" cy="770595"/>
      </dsp:txXfrm>
    </dsp:sp>
    <dsp:sp modelId="{C04276DC-EE64-470A-B8BC-09067B8045FA}">
      <dsp:nvSpPr>
        <dsp:cNvPr id="0" name=""/>
        <dsp:cNvSpPr/>
      </dsp:nvSpPr>
      <dsp:spPr>
        <a:xfrm>
          <a:off x="768" y="1122452"/>
          <a:ext cx="1322852" cy="106746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52877" y="1174561"/>
        <a:ext cx="1218634" cy="963244"/>
      </dsp:txXfrm>
    </dsp:sp>
    <dsp:sp modelId="{A4C6532D-9918-44E0-AC37-019E9B1329C3}">
      <dsp:nvSpPr>
        <dsp:cNvPr id="0" name=""/>
        <dsp:cNvSpPr/>
      </dsp:nvSpPr>
      <dsp:spPr>
        <a:xfrm rot="5400000">
          <a:off x="4822998" y="-1115587"/>
          <a:ext cx="853969" cy="7785213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/>
            <a:t>L’utilisation progressive des outils numériques pour s’informer et pour produire de l’information</a:t>
          </a:r>
          <a:endParaRPr lang="fr-FR" sz="1800" b="0" kern="1200" dirty="0"/>
        </a:p>
      </dsp:txBody>
      <dsp:txXfrm rot="-5400000">
        <a:off x="1357377" y="2391721"/>
        <a:ext cx="7743526" cy="770595"/>
      </dsp:txXfrm>
    </dsp:sp>
    <dsp:sp modelId="{2684594F-70ED-4403-8D10-29AC86B1891F}">
      <dsp:nvSpPr>
        <dsp:cNvPr id="0" name=""/>
        <dsp:cNvSpPr/>
      </dsp:nvSpPr>
      <dsp:spPr>
        <a:xfrm>
          <a:off x="768" y="2243288"/>
          <a:ext cx="1356607" cy="106746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77" y="2295397"/>
        <a:ext cx="1252389" cy="963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683384" y="-3282522"/>
          <a:ext cx="853969" cy="763574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252525"/>
              </a:solidFill>
              <a:effectLst/>
              <a:ea typeface="Calibri"/>
            </a:rPr>
            <a:t>Travail autour d’un thème commun ou de compétences communes entre plusieurs disciplines</a:t>
          </a:r>
          <a:endParaRPr lang="fr-F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92498" y="150051"/>
        <a:ext cx="7594055" cy="770595"/>
      </dsp:txXfrm>
    </dsp:sp>
    <dsp:sp modelId="{7E429971-BC57-430F-BB25-C0574E5E39E3}">
      <dsp:nvSpPr>
        <dsp:cNvPr id="0" name=""/>
        <dsp:cNvSpPr/>
      </dsp:nvSpPr>
      <dsp:spPr>
        <a:xfrm>
          <a:off x="750" y="0"/>
          <a:ext cx="1291747" cy="10674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>
        <a:off x="52859" y="52109"/>
        <a:ext cx="1187529" cy="963244"/>
      </dsp:txXfrm>
    </dsp:sp>
    <dsp:sp modelId="{B37A5355-225B-4C6F-AED7-6C620F99EECC}">
      <dsp:nvSpPr>
        <dsp:cNvPr id="0" name=""/>
        <dsp:cNvSpPr/>
      </dsp:nvSpPr>
      <dsp:spPr>
        <a:xfrm rot="5400000">
          <a:off x="4683384" y="-2161687"/>
          <a:ext cx="853969" cy="763574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252525"/>
              </a:solidFill>
              <a:ea typeface="Calibri"/>
            </a:rPr>
            <a:t>Approches parallèles</a:t>
          </a:r>
          <a:endParaRPr lang="fr-FR" sz="2400" b="0" kern="1200" dirty="0" smtClean="0"/>
        </a:p>
      </dsp:txBody>
      <dsp:txXfrm rot="-5400000">
        <a:off x="1292498" y="1270886"/>
        <a:ext cx="7594055" cy="770595"/>
      </dsp:txXfrm>
    </dsp:sp>
    <dsp:sp modelId="{C04276DC-EE64-470A-B8BC-09067B8045FA}">
      <dsp:nvSpPr>
        <dsp:cNvPr id="0" name=""/>
        <dsp:cNvSpPr/>
      </dsp:nvSpPr>
      <dsp:spPr>
        <a:xfrm>
          <a:off x="750" y="1122452"/>
          <a:ext cx="1291747" cy="106746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52859" y="1174561"/>
        <a:ext cx="1187529" cy="963244"/>
      </dsp:txXfrm>
    </dsp:sp>
    <dsp:sp modelId="{A4C6532D-9918-44E0-AC37-019E9B1329C3}">
      <dsp:nvSpPr>
        <dsp:cNvPr id="0" name=""/>
        <dsp:cNvSpPr/>
      </dsp:nvSpPr>
      <dsp:spPr>
        <a:xfrm rot="5400000">
          <a:off x="4699552" y="-1024058"/>
          <a:ext cx="853969" cy="7602155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252525"/>
              </a:solidFill>
              <a:effectLst/>
              <a:ea typeface="Calibri"/>
            </a:rPr>
            <a:t>Addition des contributions de chaque discipline </a:t>
          </a:r>
          <a:endParaRPr lang="fr-FR" sz="2400" b="0" kern="1200" dirty="0"/>
        </a:p>
      </dsp:txBody>
      <dsp:txXfrm rot="-5400000">
        <a:off x="1325460" y="2391721"/>
        <a:ext cx="7560468" cy="770595"/>
      </dsp:txXfrm>
    </dsp:sp>
    <dsp:sp modelId="{2684594F-70ED-4403-8D10-29AC86B1891F}">
      <dsp:nvSpPr>
        <dsp:cNvPr id="0" name=""/>
        <dsp:cNvSpPr/>
      </dsp:nvSpPr>
      <dsp:spPr>
        <a:xfrm>
          <a:off x="750" y="2243288"/>
          <a:ext cx="1324708" cy="106746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59" y="2295397"/>
        <a:ext cx="1220490" cy="963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856297" y="-3500122"/>
          <a:ext cx="506657" cy="763574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Travail entre personnes de disciplines différentes</a:t>
          </a:r>
          <a:endParaRPr lang="fr-F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91755" y="89153"/>
        <a:ext cx="7611009" cy="457191"/>
      </dsp:txXfrm>
    </dsp:sp>
    <dsp:sp modelId="{7E429971-BC57-430F-BB25-C0574E5E39E3}">
      <dsp:nvSpPr>
        <dsp:cNvPr id="0" name=""/>
        <dsp:cNvSpPr/>
      </dsp:nvSpPr>
      <dsp:spPr>
        <a:xfrm>
          <a:off x="7" y="0"/>
          <a:ext cx="1291747" cy="6333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>
        <a:off x="30923" y="30916"/>
        <a:ext cx="1229915" cy="571490"/>
      </dsp:txXfrm>
    </dsp:sp>
    <dsp:sp modelId="{B37A5355-225B-4C6F-AED7-6C620F99EECC}">
      <dsp:nvSpPr>
        <dsp:cNvPr id="0" name=""/>
        <dsp:cNvSpPr/>
      </dsp:nvSpPr>
      <dsp:spPr>
        <a:xfrm rot="5400000">
          <a:off x="4856297" y="-2835133"/>
          <a:ext cx="506657" cy="7635742"/>
        </a:xfrm>
        <a:prstGeom prst="round2SameRect">
          <a:avLst/>
        </a:prstGeom>
        <a:solidFill>
          <a:schemeClr val="accent3">
            <a:tint val="40000"/>
            <a:alpha val="90000"/>
            <a:hueOff val="2143370"/>
            <a:satOff val="-2759"/>
            <a:lumOff val="-21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But commun</a:t>
          </a:r>
          <a:endParaRPr lang="fr-FR" sz="2400" b="0" kern="1200" dirty="0" smtClean="0"/>
        </a:p>
      </dsp:txBody>
      <dsp:txXfrm rot="-5400000">
        <a:off x="1291755" y="754142"/>
        <a:ext cx="7611009" cy="457191"/>
      </dsp:txXfrm>
    </dsp:sp>
    <dsp:sp modelId="{C04276DC-EE64-470A-B8BC-09067B8045FA}">
      <dsp:nvSpPr>
        <dsp:cNvPr id="0" name=""/>
        <dsp:cNvSpPr/>
      </dsp:nvSpPr>
      <dsp:spPr>
        <a:xfrm>
          <a:off x="7" y="666076"/>
          <a:ext cx="1291747" cy="633322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30923" y="696992"/>
        <a:ext cx="1229915" cy="571490"/>
      </dsp:txXfrm>
    </dsp:sp>
    <dsp:sp modelId="{A4C6532D-9918-44E0-AC37-019E9B1329C3}">
      <dsp:nvSpPr>
        <dsp:cNvPr id="0" name=""/>
        <dsp:cNvSpPr/>
      </dsp:nvSpPr>
      <dsp:spPr>
        <a:xfrm rot="5400000">
          <a:off x="4872464" y="-2153352"/>
          <a:ext cx="506657" cy="7602155"/>
        </a:xfrm>
        <a:prstGeom prst="round2SameRect">
          <a:avLst/>
        </a:prstGeom>
        <a:solidFill>
          <a:schemeClr val="accent3">
            <a:tint val="40000"/>
            <a:alpha val="90000"/>
            <a:hueOff val="4286740"/>
            <a:satOff val="-5517"/>
            <a:lumOff val="-4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86740"/>
              <a:satOff val="-5517"/>
              <a:lumOff val="-4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prstClr val="black"/>
              </a:solidFill>
            </a:rPr>
            <a:t>Interaction</a:t>
          </a:r>
          <a:endParaRPr lang="fr-FR" sz="2400" b="0" kern="1200" dirty="0"/>
        </a:p>
      </dsp:txBody>
      <dsp:txXfrm rot="-5400000">
        <a:off x="1324716" y="1419129"/>
        <a:ext cx="7577422" cy="457191"/>
      </dsp:txXfrm>
    </dsp:sp>
    <dsp:sp modelId="{2684594F-70ED-4403-8D10-29AC86B1891F}">
      <dsp:nvSpPr>
        <dsp:cNvPr id="0" name=""/>
        <dsp:cNvSpPr/>
      </dsp:nvSpPr>
      <dsp:spPr>
        <a:xfrm>
          <a:off x="7" y="1331064"/>
          <a:ext cx="1324708" cy="633322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fr-FR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23" y="1361980"/>
        <a:ext cx="1262876" cy="571490"/>
      </dsp:txXfrm>
    </dsp:sp>
    <dsp:sp modelId="{21370689-6291-43FA-9EEE-81A0B75FD754}">
      <dsp:nvSpPr>
        <dsp:cNvPr id="0" name=""/>
        <dsp:cNvSpPr/>
      </dsp:nvSpPr>
      <dsp:spPr>
        <a:xfrm rot="5400000">
          <a:off x="4880007" y="-1481464"/>
          <a:ext cx="506657" cy="7588357"/>
        </a:xfrm>
        <a:prstGeom prst="round2SameRect">
          <a:avLst/>
        </a:prstGeom>
        <a:solidFill>
          <a:schemeClr val="accent3">
            <a:tint val="40000"/>
            <a:alpha val="90000"/>
            <a:hueOff val="6430110"/>
            <a:satOff val="-8276"/>
            <a:lumOff val="-64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430110"/>
              <a:satOff val="-8276"/>
              <a:lumOff val="-6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Confrontation des démarches</a:t>
          </a:r>
          <a:endParaRPr lang="fr-FR" sz="2400" b="0" kern="1200" dirty="0"/>
        </a:p>
      </dsp:txBody>
      <dsp:txXfrm rot="-5400000">
        <a:off x="1339158" y="2084118"/>
        <a:ext cx="7563624" cy="457191"/>
      </dsp:txXfrm>
    </dsp:sp>
    <dsp:sp modelId="{0D32627E-0ECE-43B2-99F9-7E277C0AB98F}">
      <dsp:nvSpPr>
        <dsp:cNvPr id="0" name=""/>
        <dsp:cNvSpPr/>
      </dsp:nvSpPr>
      <dsp:spPr>
        <a:xfrm>
          <a:off x="7" y="1996053"/>
          <a:ext cx="1339150" cy="633322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23" y="2026969"/>
        <a:ext cx="1277318" cy="571490"/>
      </dsp:txXfrm>
    </dsp:sp>
    <dsp:sp modelId="{EC007243-2BF2-4DB7-A663-B84EF21A758A}">
      <dsp:nvSpPr>
        <dsp:cNvPr id="0" name=""/>
        <dsp:cNvSpPr/>
      </dsp:nvSpPr>
      <dsp:spPr>
        <a:xfrm rot="5400000">
          <a:off x="4882277" y="-815676"/>
          <a:ext cx="506657" cy="7586757"/>
        </a:xfrm>
        <a:prstGeom prst="round2SameRect">
          <a:avLst/>
        </a:prstGeom>
        <a:solidFill>
          <a:schemeClr val="accent3">
            <a:tint val="40000"/>
            <a:alpha val="90000"/>
            <a:hueOff val="8573481"/>
            <a:satOff val="-11034"/>
            <a:lumOff val="-86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Echanges de connaissances , </a:t>
          </a:r>
          <a:endParaRPr lang="fr-F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42228" y="2749106"/>
        <a:ext cx="7562024" cy="457191"/>
      </dsp:txXfrm>
    </dsp:sp>
    <dsp:sp modelId="{FA0707FC-0F6B-4C84-B81E-9B1A54DC0833}">
      <dsp:nvSpPr>
        <dsp:cNvPr id="0" name=""/>
        <dsp:cNvSpPr/>
      </dsp:nvSpPr>
      <dsp:spPr>
        <a:xfrm>
          <a:off x="7" y="2661041"/>
          <a:ext cx="1342220" cy="633322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23" y="2691957"/>
        <a:ext cx="1280388" cy="571490"/>
      </dsp:txXfrm>
    </dsp:sp>
    <dsp:sp modelId="{C22101BA-E701-4AD8-BDE1-0B65CB2B663A}">
      <dsp:nvSpPr>
        <dsp:cNvPr id="0" name=""/>
        <dsp:cNvSpPr/>
      </dsp:nvSpPr>
      <dsp:spPr>
        <a:xfrm rot="5400000">
          <a:off x="4882277" y="-150687"/>
          <a:ext cx="506657" cy="7586757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Enrichissement mutuel</a:t>
          </a:r>
          <a:endParaRPr lang="fr-F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42228" y="3414095"/>
        <a:ext cx="7562024" cy="457191"/>
      </dsp:txXfrm>
    </dsp:sp>
    <dsp:sp modelId="{6649D237-91C4-4789-A133-124513A7ED9F}">
      <dsp:nvSpPr>
        <dsp:cNvPr id="0" name=""/>
        <dsp:cNvSpPr/>
      </dsp:nvSpPr>
      <dsp:spPr>
        <a:xfrm>
          <a:off x="7" y="3326029"/>
          <a:ext cx="1342220" cy="63332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fr-FR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23" y="3356945"/>
        <a:ext cx="1280388" cy="571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111A2-0844-4534-A087-EC6649272245}">
      <dsp:nvSpPr>
        <dsp:cNvPr id="0" name=""/>
        <dsp:cNvSpPr/>
      </dsp:nvSpPr>
      <dsp:spPr>
        <a:xfrm>
          <a:off x="1168" y="814309"/>
          <a:ext cx="2333043" cy="9332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Progression de technologie</a:t>
          </a:r>
          <a:endParaRPr lang="fr-FR" sz="2100" kern="1200" dirty="0"/>
        </a:p>
      </dsp:txBody>
      <dsp:txXfrm>
        <a:off x="467777" y="814309"/>
        <a:ext cx="1399826" cy="933217"/>
      </dsp:txXfrm>
    </dsp:sp>
    <dsp:sp modelId="{6086B454-D96F-4D3A-A7C9-44850791267A}">
      <dsp:nvSpPr>
        <dsp:cNvPr id="0" name=""/>
        <dsp:cNvSpPr/>
      </dsp:nvSpPr>
      <dsp:spPr>
        <a:xfrm>
          <a:off x="2030915" y="804503"/>
          <a:ext cx="1936425" cy="95282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formuler une question ou une problématique scientifique ou technologique simple</a:t>
          </a:r>
          <a:endParaRPr lang="fr-FR" sz="1000" kern="1200" dirty="0"/>
        </a:p>
      </dsp:txBody>
      <dsp:txXfrm>
        <a:off x="2507330" y="804503"/>
        <a:ext cx="983596" cy="952829"/>
      </dsp:txXfrm>
    </dsp:sp>
    <dsp:sp modelId="{7519B86E-4739-4A97-8B1A-77F593414162}">
      <dsp:nvSpPr>
        <dsp:cNvPr id="0" name=""/>
        <dsp:cNvSpPr/>
      </dsp:nvSpPr>
      <dsp:spPr>
        <a:xfrm>
          <a:off x="3696241" y="804503"/>
          <a:ext cx="1936425" cy="952829"/>
        </a:xfrm>
        <a:prstGeom prst="chevron">
          <a:avLst/>
        </a:prstGeom>
        <a:solidFill>
          <a:schemeClr val="accent2">
            <a:tint val="40000"/>
            <a:alpha val="90000"/>
            <a:hueOff val="456893"/>
            <a:satOff val="-398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56893"/>
              <a:satOff val="-398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Choisir ou utiliser le matériel adapté pour mener une observation, effectuer une mesure, réaliser une expérience ou une production.</a:t>
          </a:r>
          <a:endParaRPr lang="fr-FR" sz="900" kern="1200" dirty="0"/>
        </a:p>
      </dsp:txBody>
      <dsp:txXfrm>
        <a:off x="4172656" y="804503"/>
        <a:ext cx="983596" cy="952829"/>
      </dsp:txXfrm>
    </dsp:sp>
    <dsp:sp modelId="{8BA246C7-5CF8-4592-844C-14D5FD8F3261}">
      <dsp:nvSpPr>
        <dsp:cNvPr id="0" name=""/>
        <dsp:cNvSpPr/>
      </dsp:nvSpPr>
      <dsp:spPr>
        <a:xfrm>
          <a:off x="5361567" y="804503"/>
          <a:ext cx="1936425" cy="952829"/>
        </a:xfrm>
        <a:prstGeom prst="chevron">
          <a:avLst/>
        </a:prstGeom>
        <a:solidFill>
          <a:schemeClr val="accent2">
            <a:tint val="40000"/>
            <a:alpha val="90000"/>
            <a:hueOff val="913786"/>
            <a:satOff val="-79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13786"/>
              <a:satOff val="-79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Organiser seul ou en groupe un espace de réalisation expérimentale.</a:t>
          </a:r>
          <a:endParaRPr lang="fr-FR" sz="1000" kern="1200" dirty="0"/>
        </a:p>
      </dsp:txBody>
      <dsp:txXfrm>
        <a:off x="5837982" y="804503"/>
        <a:ext cx="983596" cy="952829"/>
      </dsp:txXfrm>
    </dsp:sp>
    <dsp:sp modelId="{D00F6BF7-2CDE-49ED-BD33-92A0897A87FB}">
      <dsp:nvSpPr>
        <dsp:cNvPr id="0" name=""/>
        <dsp:cNvSpPr/>
      </dsp:nvSpPr>
      <dsp:spPr>
        <a:xfrm>
          <a:off x="7026894" y="804503"/>
          <a:ext cx="1936425" cy="952829"/>
        </a:xfrm>
        <a:prstGeom prst="chevron">
          <a:avLst/>
        </a:prstGeom>
        <a:solidFill>
          <a:schemeClr val="accent2">
            <a:tint val="40000"/>
            <a:alpha val="90000"/>
            <a:hueOff val="1370678"/>
            <a:satOff val="-1194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370678"/>
              <a:satOff val="-1194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Rendre compte des observations, expériences, hypothèses, conclusions en utilisant un vocabulaire précis.</a:t>
          </a:r>
          <a:endParaRPr lang="fr-FR" sz="1000" kern="1200" dirty="0"/>
        </a:p>
      </dsp:txBody>
      <dsp:txXfrm>
        <a:off x="7503309" y="804503"/>
        <a:ext cx="983596" cy="952829"/>
      </dsp:txXfrm>
    </dsp:sp>
    <dsp:sp modelId="{D333245D-559E-47A6-A2D4-116E6B689F2B}">
      <dsp:nvSpPr>
        <dsp:cNvPr id="0" name=""/>
        <dsp:cNvSpPr/>
      </dsp:nvSpPr>
      <dsp:spPr>
        <a:xfrm>
          <a:off x="1168" y="1891345"/>
          <a:ext cx="2333043" cy="93321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Progression de SPC</a:t>
          </a:r>
          <a:endParaRPr lang="fr-FR" sz="2100" kern="1200" dirty="0"/>
        </a:p>
      </dsp:txBody>
      <dsp:txXfrm>
        <a:off x="467777" y="1891345"/>
        <a:ext cx="1399826" cy="933217"/>
      </dsp:txXfrm>
    </dsp:sp>
    <dsp:sp modelId="{4C51453C-88AA-432D-AA05-486F8AE1748C}">
      <dsp:nvSpPr>
        <dsp:cNvPr id="0" name=""/>
        <dsp:cNvSpPr/>
      </dsp:nvSpPr>
      <dsp:spPr>
        <a:xfrm>
          <a:off x="2030915" y="1887983"/>
          <a:ext cx="1936425" cy="939941"/>
        </a:xfrm>
        <a:prstGeom prst="chevron">
          <a:avLst/>
        </a:prstGeom>
        <a:solidFill>
          <a:schemeClr val="accent2">
            <a:tint val="40000"/>
            <a:alpha val="90000"/>
            <a:hueOff val="1827571"/>
            <a:satOff val="-1592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827571"/>
              <a:satOff val="-1592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formuler une question ou une problématique scientifique ou technologique simple</a:t>
          </a:r>
          <a:endParaRPr lang="fr-FR" sz="1000" kern="1200" dirty="0"/>
        </a:p>
      </dsp:txBody>
      <dsp:txXfrm>
        <a:off x="2500886" y="1887983"/>
        <a:ext cx="996484" cy="939941"/>
      </dsp:txXfrm>
    </dsp:sp>
    <dsp:sp modelId="{EE923994-2FF9-44E4-A13A-4BA7D83B648C}">
      <dsp:nvSpPr>
        <dsp:cNvPr id="0" name=""/>
        <dsp:cNvSpPr/>
      </dsp:nvSpPr>
      <dsp:spPr>
        <a:xfrm>
          <a:off x="3696241" y="1887983"/>
          <a:ext cx="1936425" cy="939941"/>
        </a:xfrm>
        <a:prstGeom prst="chevron">
          <a:avLst/>
        </a:prstGeom>
        <a:solidFill>
          <a:schemeClr val="accent2">
            <a:tint val="40000"/>
            <a:alpha val="90000"/>
            <a:hueOff val="2284464"/>
            <a:satOff val="-1990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284464"/>
              <a:satOff val="-1990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Choisir ou utiliser le matériel adapté pour mener une observation, effectuer une mesure, réaliser une expérience ou une production.</a:t>
          </a:r>
          <a:endParaRPr lang="fr-FR" sz="900" kern="1200" dirty="0"/>
        </a:p>
      </dsp:txBody>
      <dsp:txXfrm>
        <a:off x="4166212" y="1887983"/>
        <a:ext cx="996484" cy="939941"/>
      </dsp:txXfrm>
    </dsp:sp>
    <dsp:sp modelId="{01973489-D0B7-455B-869D-EE7F1B115F7D}">
      <dsp:nvSpPr>
        <dsp:cNvPr id="0" name=""/>
        <dsp:cNvSpPr/>
      </dsp:nvSpPr>
      <dsp:spPr>
        <a:xfrm>
          <a:off x="5361567" y="1887983"/>
          <a:ext cx="1936425" cy="939941"/>
        </a:xfrm>
        <a:prstGeom prst="chevron">
          <a:avLst/>
        </a:prstGeom>
        <a:solidFill>
          <a:schemeClr val="accent2">
            <a:tint val="40000"/>
            <a:alpha val="90000"/>
            <a:hueOff val="2741357"/>
            <a:satOff val="-2388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741357"/>
              <a:satOff val="-2388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Organiser seul ou en groupe un espace de réalisation expérimentale.</a:t>
          </a:r>
          <a:endParaRPr lang="fr-FR" sz="1000" kern="1200" dirty="0"/>
        </a:p>
      </dsp:txBody>
      <dsp:txXfrm>
        <a:off x="5831538" y="1887983"/>
        <a:ext cx="996484" cy="939941"/>
      </dsp:txXfrm>
    </dsp:sp>
    <dsp:sp modelId="{94EAAD3A-BD8F-4D62-8B73-19012AA314AA}">
      <dsp:nvSpPr>
        <dsp:cNvPr id="0" name=""/>
        <dsp:cNvSpPr/>
      </dsp:nvSpPr>
      <dsp:spPr>
        <a:xfrm>
          <a:off x="7026894" y="1887983"/>
          <a:ext cx="1936425" cy="939941"/>
        </a:xfrm>
        <a:prstGeom prst="chevron">
          <a:avLst/>
        </a:prstGeom>
        <a:solidFill>
          <a:schemeClr val="accent2">
            <a:tint val="40000"/>
            <a:alpha val="90000"/>
            <a:hueOff val="3198249"/>
            <a:satOff val="-2786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198249"/>
              <a:satOff val="-2786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Rendre compte des observations, expériences, hypothèses, conclusions en utilisant un vocabulaire précis.</a:t>
          </a:r>
          <a:endParaRPr lang="fr-FR" sz="1000" kern="1200" dirty="0"/>
        </a:p>
      </dsp:txBody>
      <dsp:txXfrm>
        <a:off x="7496865" y="1887983"/>
        <a:ext cx="996484" cy="939941"/>
      </dsp:txXfrm>
    </dsp:sp>
    <dsp:sp modelId="{307F603B-4A12-4FCD-9A3F-650EFF26F229}">
      <dsp:nvSpPr>
        <dsp:cNvPr id="0" name=""/>
        <dsp:cNvSpPr/>
      </dsp:nvSpPr>
      <dsp:spPr>
        <a:xfrm>
          <a:off x="1168" y="2958575"/>
          <a:ext cx="2333043" cy="93321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Progression de  SVT</a:t>
          </a:r>
          <a:endParaRPr lang="fr-FR" sz="2100" kern="1200" dirty="0"/>
        </a:p>
      </dsp:txBody>
      <dsp:txXfrm>
        <a:off x="467777" y="2958575"/>
        <a:ext cx="1399826" cy="933217"/>
      </dsp:txXfrm>
    </dsp:sp>
    <dsp:sp modelId="{E54D432F-2FA3-41A0-90A7-B24DFCF92451}">
      <dsp:nvSpPr>
        <dsp:cNvPr id="0" name=""/>
        <dsp:cNvSpPr/>
      </dsp:nvSpPr>
      <dsp:spPr>
        <a:xfrm>
          <a:off x="2030915" y="2968106"/>
          <a:ext cx="1936425" cy="914155"/>
        </a:xfrm>
        <a:prstGeom prst="chevron">
          <a:avLst/>
        </a:prstGeom>
        <a:solidFill>
          <a:schemeClr val="accent2">
            <a:tint val="40000"/>
            <a:alpha val="90000"/>
            <a:hueOff val="3655142"/>
            <a:satOff val="-3184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655142"/>
              <a:satOff val="-3184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formuler une question ou une problématique scientifique ou technologique simple</a:t>
          </a:r>
          <a:endParaRPr lang="fr-FR" sz="1000" kern="1200" dirty="0"/>
        </a:p>
      </dsp:txBody>
      <dsp:txXfrm>
        <a:off x="2487993" y="2968106"/>
        <a:ext cx="1022270" cy="914155"/>
      </dsp:txXfrm>
    </dsp:sp>
    <dsp:sp modelId="{77A5D087-FE60-404F-B41C-C6E58A7DAF38}">
      <dsp:nvSpPr>
        <dsp:cNvPr id="0" name=""/>
        <dsp:cNvSpPr/>
      </dsp:nvSpPr>
      <dsp:spPr>
        <a:xfrm>
          <a:off x="3696241" y="2968106"/>
          <a:ext cx="1936425" cy="914155"/>
        </a:xfrm>
        <a:prstGeom prst="chevron">
          <a:avLst/>
        </a:prstGeom>
        <a:solidFill>
          <a:schemeClr val="accent2">
            <a:tint val="40000"/>
            <a:alpha val="90000"/>
            <a:hueOff val="4112035"/>
            <a:satOff val="-358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112035"/>
              <a:satOff val="-358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Choisir ou utiliser le matériel adapté pour mener une observation, effectuer une mesure, réaliser une expérience ou une production.</a:t>
          </a:r>
          <a:endParaRPr lang="fr-FR" sz="900" kern="1200" dirty="0"/>
        </a:p>
      </dsp:txBody>
      <dsp:txXfrm>
        <a:off x="4153319" y="2968106"/>
        <a:ext cx="1022270" cy="914155"/>
      </dsp:txXfrm>
    </dsp:sp>
    <dsp:sp modelId="{1A69FEBF-2BF5-4FC5-83C1-6F6017EBAA14}">
      <dsp:nvSpPr>
        <dsp:cNvPr id="0" name=""/>
        <dsp:cNvSpPr/>
      </dsp:nvSpPr>
      <dsp:spPr>
        <a:xfrm>
          <a:off x="5361567" y="2968106"/>
          <a:ext cx="1936425" cy="914155"/>
        </a:xfrm>
        <a:prstGeom prst="chevron">
          <a:avLst/>
        </a:prstGeom>
        <a:solidFill>
          <a:schemeClr val="accent2">
            <a:tint val="40000"/>
            <a:alpha val="90000"/>
            <a:hueOff val="4568928"/>
            <a:satOff val="-3980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568928"/>
              <a:satOff val="-3980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Organiser seul ou en groupe un espace de réalisation expérimentale.</a:t>
          </a:r>
          <a:endParaRPr lang="fr-FR" sz="1000" kern="1200" dirty="0"/>
        </a:p>
      </dsp:txBody>
      <dsp:txXfrm>
        <a:off x="5818645" y="2968106"/>
        <a:ext cx="1022270" cy="914155"/>
      </dsp:txXfrm>
    </dsp:sp>
    <dsp:sp modelId="{F2D078B8-584A-49AA-8076-5652B158BDE3}">
      <dsp:nvSpPr>
        <dsp:cNvPr id="0" name=""/>
        <dsp:cNvSpPr/>
      </dsp:nvSpPr>
      <dsp:spPr>
        <a:xfrm>
          <a:off x="7026894" y="2968106"/>
          <a:ext cx="1936425" cy="914155"/>
        </a:xfrm>
        <a:prstGeom prst="chevron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Rendre compte des observations, expériences, hypothèses, conclusions en utilisant un vocabulaire précis.</a:t>
          </a:r>
          <a:endParaRPr lang="fr-FR" sz="1000" kern="1200" dirty="0"/>
        </a:p>
      </dsp:txBody>
      <dsp:txXfrm>
        <a:off x="7483972" y="2968106"/>
        <a:ext cx="1022270" cy="914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B9222-E244-49B8-845A-D164AA96C701}">
      <dsp:nvSpPr>
        <dsp:cNvPr id="0" name=""/>
        <dsp:cNvSpPr/>
      </dsp:nvSpPr>
      <dsp:spPr>
        <a:xfrm>
          <a:off x="0" y="-156637"/>
          <a:ext cx="8784976" cy="218192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smtClean="0">
              <a:ea typeface="Times New Roman"/>
            </a:rPr>
            <a:t>Au regard de la nécessité de la mise en place de la pluridisciplinarité ou de l’interdisciplinarité et de la logique de cycle, deux organisations de l’enseignement sont possibles :</a:t>
          </a:r>
          <a:endParaRPr lang="fr-FR" sz="3400" kern="1200" dirty="0"/>
        </a:p>
      </dsp:txBody>
      <dsp:txXfrm>
        <a:off x="0" y="-156637"/>
        <a:ext cx="8784976" cy="2181923"/>
      </dsp:txXfrm>
    </dsp:sp>
    <dsp:sp modelId="{5222EED7-FDD7-4E85-A75C-831C4706C82F}">
      <dsp:nvSpPr>
        <dsp:cNvPr id="0" name=""/>
        <dsp:cNvSpPr/>
      </dsp:nvSpPr>
      <dsp:spPr>
        <a:xfrm>
          <a:off x="0" y="2016232"/>
          <a:ext cx="4392487" cy="26578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hlinkClick xmlns:r="http://schemas.openxmlformats.org/officeDocument/2006/relationships" r:id="rId1" action="ppaction://hlinkfile"/>
            </a:rPr>
            <a:t>Approche interdisciplinaire</a:t>
          </a:r>
          <a:endParaRPr lang="fr-FR" sz="3100" kern="1200" dirty="0" smtClean="0"/>
        </a:p>
      </dsp:txBody>
      <dsp:txXfrm>
        <a:off x="0" y="2016232"/>
        <a:ext cx="4392487" cy="2657839"/>
      </dsp:txXfrm>
    </dsp:sp>
    <dsp:sp modelId="{F34DD291-A06B-4436-B0B8-7AB0CD133BBE}">
      <dsp:nvSpPr>
        <dsp:cNvPr id="0" name=""/>
        <dsp:cNvSpPr/>
      </dsp:nvSpPr>
      <dsp:spPr>
        <a:xfrm>
          <a:off x="4392488" y="2016232"/>
          <a:ext cx="4392487" cy="265783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hlinkClick xmlns:r="http://schemas.openxmlformats.org/officeDocument/2006/relationships" r:id="rId2" action="ppaction://hlinkpres?slideindex=1&amp;slidetitle="/>
            </a:rPr>
            <a:t>Approche </a:t>
          </a:r>
          <a:r>
            <a:rPr lang="fr-FR" sz="3100" kern="1200" dirty="0" err="1" smtClean="0">
              <a:hlinkClick xmlns:r="http://schemas.openxmlformats.org/officeDocument/2006/relationships" r:id="rId2" action="ppaction://hlinkpres?slideindex=1&amp;slidetitle="/>
            </a:rPr>
            <a:t>pluridisiplinaire</a:t>
          </a:r>
          <a:endParaRPr lang="fr-FR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Mise en place d’un enseignement cloisonné mais avec progression </a:t>
          </a:r>
          <a:r>
            <a:rPr lang="fr-FR" sz="3100" kern="1200" dirty="0" err="1" smtClean="0"/>
            <a:t>soclée</a:t>
          </a:r>
          <a:r>
            <a:rPr lang="fr-FR" sz="3100" kern="1200" dirty="0" smtClean="0"/>
            <a:t> commune </a:t>
          </a:r>
          <a:endParaRPr lang="fr-FR" sz="3100" kern="1200" dirty="0"/>
        </a:p>
      </dsp:txBody>
      <dsp:txXfrm>
        <a:off x="4392488" y="2016232"/>
        <a:ext cx="4392487" cy="2657839"/>
      </dsp:txXfrm>
    </dsp:sp>
    <dsp:sp modelId="{EA48F8E3-2382-4DDB-81E5-EF50DF83875D}">
      <dsp:nvSpPr>
        <dsp:cNvPr id="0" name=""/>
        <dsp:cNvSpPr/>
      </dsp:nvSpPr>
      <dsp:spPr>
        <a:xfrm>
          <a:off x="0" y="4680520"/>
          <a:ext cx="8784976" cy="36292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F7FB-A874-45E6-A6FF-B67A3DD7607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707A9-2A96-404A-9341-93C91CEF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5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07A9-2A96-404A-9341-93C91CEF50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95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les cartes mentales</a:t>
            </a:r>
            <a:r>
              <a:rPr lang="fr-FR" baseline="0" dirty="0" smtClean="0"/>
              <a:t> un outil de transition est prévu et disponible en plus de l’outil final (utilisable de juin 2017)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07A9-2A96-404A-9341-93C91CEF50A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23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Il s’agit ici d’une relecture et d’une réorganisation des repères de progressivité et des attendus de fin de cycle.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07A9-2A96-404A-9341-93C91CEF50A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4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Lors des deux années de transition, il ne sera</a:t>
            </a:r>
            <a:r>
              <a:rPr lang="fr-FR" baseline="0" dirty="0" smtClean="0"/>
              <a:t> pas nécessaires d’estimer nos élèves vides de toutes connaissances. Nombre de points de l’ancien programme pourront servir d’appui à l’enseignement des sciences et technologie.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07A9-2A96-404A-9341-93C91CEF50A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4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8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53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31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4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76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87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47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5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40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0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B9AA-1EB2-498A-924A-29093E3B2450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AB1F-9B42-400D-9761-FB85E98B3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4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../projet%20autarcie/autarcie.pptx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r&#233;partition%20cycle%203%20groupe%20de%20formateurs%20janvier%202016/tableau%20d&#233;coupage%20cycle%203%20EF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../repartition%20cycle%203%20henri%20beaumont/Proposition%20de%20r&#233;partition%20Science%20et%20technologie%20cycle%203-1.od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carte%20mentale%20cycle%203/attendus%20fin%20cycle%203.m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../r&#233;partition%20Yohan/r&#233;partition%20cycle%203%20Yohan%20coget.pdf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exemple%20Thierry/cycle%203%20REP%20Ham%20t&#233;partition%20totale.xl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carte%20mentale%20cycle%203/transition.m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r>
              <a:rPr lang="fr-FR" dirty="0" smtClean="0"/>
              <a:t>Formation interdisciplinaire</a:t>
            </a:r>
          </a:p>
          <a:p>
            <a:endParaRPr lang="fr-FR" dirty="0"/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5733256"/>
            <a:ext cx="2466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3601" y="1039669"/>
            <a:ext cx="6876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</a:t>
            </a:r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ciences et technologie</a:t>
            </a:r>
          </a:p>
          <a:p>
            <a:pPr algn="ctr"/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au cycle 3</a:t>
            </a:r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2956302"/>
            <a:ext cx="892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défi interdisciplinaire et </a:t>
            </a:r>
            <a:r>
              <a:rPr lang="fr-FR" dirty="0" err="1" smtClean="0"/>
              <a:t>interdegré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2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10451"/>
              </p:ext>
            </p:extLst>
          </p:nvPr>
        </p:nvGraphicFramePr>
        <p:xfrm>
          <a:off x="0" y="404664"/>
          <a:ext cx="914400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Thème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effectLst/>
                        </a:rPr>
                        <a:t>Culture technologique</a:t>
                      </a:r>
                      <a:endParaRPr lang="fr-FR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effectLst/>
                        </a:rPr>
                        <a:t>Analyse du fonctionnement</a:t>
                      </a:r>
                      <a:endParaRPr lang="fr-FR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conception- réalisation</a:t>
                      </a:r>
                      <a:endParaRPr lang="fr-FR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effectLst/>
                        </a:rPr>
                        <a:t>Numérique</a:t>
                      </a:r>
                      <a:endParaRPr lang="fr-FR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69241"/>
              </p:ext>
            </p:extLst>
          </p:nvPr>
        </p:nvGraphicFramePr>
        <p:xfrm>
          <a:off x="0" y="934681"/>
          <a:ext cx="9144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C2 : questionner le monde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Comprendre la fonction et le fonctionnement d’objets techniques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Réaliser quelques objets et circuits électriques simples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Commencer à s’approprier un environnement numérique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90364"/>
              </p:ext>
            </p:extLst>
          </p:nvPr>
        </p:nvGraphicFramePr>
        <p:xfrm>
          <a:off x="0" y="2384884"/>
          <a:ext cx="9144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914400"/>
                <a:gridCol w="914400"/>
                <a:gridCol w="1828800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C3 : Sciences</a:t>
                      </a:r>
                      <a:r>
                        <a:rPr lang="fr-FR" baseline="0" dirty="0" smtClean="0"/>
                        <a:t> &amp; technologie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Principales évolutions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des besoins et des objets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Fonctionnement des objets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techniques, fonctions, constitution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35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Principales f</a:t>
                      </a:r>
                      <a:r>
                        <a:rPr lang="fr-FR" sz="1350" b="0" dirty="0" smtClean="0">
                          <a:solidFill>
                            <a:schemeClr val="tx1"/>
                          </a:solidFill>
                          <a:effectLst/>
                        </a:rPr>
                        <a:t>amilles </a:t>
                      </a:r>
                      <a:r>
                        <a:rPr lang="fr-FR" sz="1350" b="0" dirty="0">
                          <a:solidFill>
                            <a:schemeClr val="tx1"/>
                          </a:solidFill>
                          <a:effectLst/>
                        </a:rPr>
                        <a:t>de matériaux</a:t>
                      </a:r>
                      <a:endParaRPr lang="fr-FR" sz="13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Concevoir et produire tout ou partie d’un objet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technique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La communication et gestion de l’information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Double flèche verticale 20"/>
          <p:cNvSpPr/>
          <p:nvPr/>
        </p:nvSpPr>
        <p:spPr bwMode="auto">
          <a:xfrm>
            <a:off x="326309" y="1880828"/>
            <a:ext cx="266700" cy="36004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6495"/>
              </p:ext>
            </p:extLst>
          </p:nvPr>
        </p:nvGraphicFramePr>
        <p:xfrm>
          <a:off x="0" y="4437112"/>
          <a:ext cx="9144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C4 :</a:t>
                      </a:r>
                      <a:r>
                        <a:rPr lang="fr-FR" baseline="0" dirty="0" smtClean="0"/>
                        <a:t> Technologie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</a:rPr>
                        <a:t>Objets</a:t>
                      </a:r>
                      <a:r>
                        <a:rPr lang="fr-FR" sz="1400" b="0" baseline="0" dirty="0" smtClean="0">
                          <a:effectLst/>
                        </a:rPr>
                        <a:t> techniques, services </a:t>
                      </a:r>
                      <a:r>
                        <a:rPr lang="fr-FR" sz="1400" b="0" dirty="0" smtClean="0">
                          <a:effectLst/>
                        </a:rPr>
                        <a:t>et </a:t>
                      </a:r>
                      <a:r>
                        <a:rPr lang="fr-FR" sz="1400" b="0" dirty="0">
                          <a:effectLst/>
                        </a:rPr>
                        <a:t>les changements induits dans la société</a:t>
                      </a:r>
                      <a:endParaRPr lang="fr-F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Modélisation et </a:t>
                      </a:r>
                      <a:r>
                        <a:rPr lang="fr-FR" sz="1400" b="0" dirty="0" smtClean="0">
                          <a:effectLst/>
                        </a:rPr>
                        <a:t>simulation des objets et systèmes</a:t>
                      </a:r>
                      <a:r>
                        <a:rPr lang="fr-FR" sz="1400" b="0" baseline="0" dirty="0" smtClean="0">
                          <a:effectLst/>
                        </a:rPr>
                        <a:t> techniques</a:t>
                      </a:r>
                      <a:endParaRPr lang="fr-F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Design, innovation et créativité</a:t>
                      </a:r>
                      <a:endParaRPr lang="fr-F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Informatique et programmation</a:t>
                      </a:r>
                      <a:endParaRPr lang="fr-F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Double flèche verticale 21"/>
          <p:cNvSpPr/>
          <p:nvPr/>
        </p:nvSpPr>
        <p:spPr bwMode="auto">
          <a:xfrm>
            <a:off x="326309" y="3933056"/>
            <a:ext cx="266700" cy="36004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classe de sixième du cycle 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5161" y="2095162"/>
            <a:ext cx="12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Cycle 3</a:t>
            </a:r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10329" y="2074952"/>
            <a:ext cx="120022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Cycle 4</a:t>
            </a:r>
            <a:endParaRPr lang="fr-FR" sz="1800" dirty="0"/>
          </a:p>
        </p:txBody>
      </p:sp>
      <p:sp>
        <p:nvSpPr>
          <p:cNvPr id="13" name="Rectangle 2"/>
          <p:cNvSpPr/>
          <p:nvPr/>
        </p:nvSpPr>
        <p:spPr bwMode="auto">
          <a:xfrm>
            <a:off x="265161" y="3348525"/>
            <a:ext cx="1424284" cy="1006773"/>
          </a:xfrm>
          <a:custGeom>
            <a:avLst/>
            <a:gdLst>
              <a:gd name="connsiteX0" fmla="*/ 0 w 1424284"/>
              <a:gd name="connsiteY0" fmla="*/ 0 h 792088"/>
              <a:gd name="connsiteX1" fmla="*/ 1424284 w 1424284"/>
              <a:gd name="connsiteY1" fmla="*/ 0 h 792088"/>
              <a:gd name="connsiteX2" fmla="*/ 1424284 w 1424284"/>
              <a:gd name="connsiteY2" fmla="*/ 792088 h 792088"/>
              <a:gd name="connsiteX3" fmla="*/ 0 w 1424284"/>
              <a:gd name="connsiteY3" fmla="*/ 792088 h 792088"/>
              <a:gd name="connsiteX4" fmla="*/ 0 w 1424284"/>
              <a:gd name="connsiteY4" fmla="*/ 0 h 792088"/>
              <a:gd name="connsiteX0" fmla="*/ 0 w 1424284"/>
              <a:gd name="connsiteY0" fmla="*/ 103367 h 895455"/>
              <a:gd name="connsiteX1" fmla="*/ 1424284 w 1424284"/>
              <a:gd name="connsiteY1" fmla="*/ 0 h 895455"/>
              <a:gd name="connsiteX2" fmla="*/ 1424284 w 1424284"/>
              <a:gd name="connsiteY2" fmla="*/ 895455 h 895455"/>
              <a:gd name="connsiteX3" fmla="*/ 0 w 1424284"/>
              <a:gd name="connsiteY3" fmla="*/ 895455 h 895455"/>
              <a:gd name="connsiteX4" fmla="*/ 0 w 1424284"/>
              <a:gd name="connsiteY4" fmla="*/ 103367 h 895455"/>
              <a:gd name="connsiteX0" fmla="*/ 0 w 1424284"/>
              <a:gd name="connsiteY0" fmla="*/ 103367 h 1006773"/>
              <a:gd name="connsiteX1" fmla="*/ 1424284 w 1424284"/>
              <a:gd name="connsiteY1" fmla="*/ 0 h 1006773"/>
              <a:gd name="connsiteX2" fmla="*/ 1424284 w 1424284"/>
              <a:gd name="connsiteY2" fmla="*/ 1006773 h 1006773"/>
              <a:gd name="connsiteX3" fmla="*/ 0 w 1424284"/>
              <a:gd name="connsiteY3" fmla="*/ 895455 h 1006773"/>
              <a:gd name="connsiteX4" fmla="*/ 0 w 1424284"/>
              <a:gd name="connsiteY4" fmla="*/ 103367 h 100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84" h="1006773">
                <a:moveTo>
                  <a:pt x="0" y="103367"/>
                </a:moveTo>
                <a:lnTo>
                  <a:pt x="1424284" y="0"/>
                </a:lnTo>
                <a:lnTo>
                  <a:pt x="1424284" y="1006773"/>
                </a:lnTo>
                <a:lnTo>
                  <a:pt x="0" y="895455"/>
                </a:lnTo>
                <a:lnTo>
                  <a:pt x="0" y="103367"/>
                </a:lnTo>
                <a:close/>
              </a:path>
            </a:pathLst>
          </a:cu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CM1</a:t>
            </a:r>
          </a:p>
        </p:txBody>
      </p:sp>
      <p:sp>
        <p:nvSpPr>
          <p:cNvPr id="14" name="Rectangle 3"/>
          <p:cNvSpPr/>
          <p:nvPr/>
        </p:nvSpPr>
        <p:spPr bwMode="auto">
          <a:xfrm>
            <a:off x="1683729" y="3233231"/>
            <a:ext cx="1440160" cy="1237362"/>
          </a:xfrm>
          <a:custGeom>
            <a:avLst/>
            <a:gdLst>
              <a:gd name="connsiteX0" fmla="*/ 0 w 1440160"/>
              <a:gd name="connsiteY0" fmla="*/ 0 h 792088"/>
              <a:gd name="connsiteX1" fmla="*/ 1440160 w 1440160"/>
              <a:gd name="connsiteY1" fmla="*/ 0 h 792088"/>
              <a:gd name="connsiteX2" fmla="*/ 1440160 w 1440160"/>
              <a:gd name="connsiteY2" fmla="*/ 792088 h 792088"/>
              <a:gd name="connsiteX3" fmla="*/ 0 w 1440160"/>
              <a:gd name="connsiteY3" fmla="*/ 792088 h 792088"/>
              <a:gd name="connsiteX4" fmla="*/ 0 w 1440160"/>
              <a:gd name="connsiteY4" fmla="*/ 0 h 792088"/>
              <a:gd name="connsiteX0" fmla="*/ 0 w 1440160"/>
              <a:gd name="connsiteY0" fmla="*/ 0 h 1006773"/>
              <a:gd name="connsiteX1" fmla="*/ 1440160 w 1440160"/>
              <a:gd name="connsiteY1" fmla="*/ 0 h 1006773"/>
              <a:gd name="connsiteX2" fmla="*/ 1440160 w 1440160"/>
              <a:gd name="connsiteY2" fmla="*/ 792088 h 1006773"/>
              <a:gd name="connsiteX3" fmla="*/ 0 w 1440160"/>
              <a:gd name="connsiteY3" fmla="*/ 1006773 h 1006773"/>
              <a:gd name="connsiteX4" fmla="*/ 0 w 1440160"/>
              <a:gd name="connsiteY4" fmla="*/ 0 h 1006773"/>
              <a:gd name="connsiteX0" fmla="*/ 0 w 1440160"/>
              <a:gd name="connsiteY0" fmla="*/ 119270 h 1126043"/>
              <a:gd name="connsiteX1" fmla="*/ 1440160 w 1440160"/>
              <a:gd name="connsiteY1" fmla="*/ 0 h 1126043"/>
              <a:gd name="connsiteX2" fmla="*/ 1440160 w 1440160"/>
              <a:gd name="connsiteY2" fmla="*/ 911358 h 1126043"/>
              <a:gd name="connsiteX3" fmla="*/ 0 w 1440160"/>
              <a:gd name="connsiteY3" fmla="*/ 1126043 h 1126043"/>
              <a:gd name="connsiteX4" fmla="*/ 0 w 1440160"/>
              <a:gd name="connsiteY4" fmla="*/ 119270 h 1126043"/>
              <a:gd name="connsiteX0" fmla="*/ 0 w 1440160"/>
              <a:gd name="connsiteY0" fmla="*/ 119270 h 1237362"/>
              <a:gd name="connsiteX1" fmla="*/ 1440160 w 1440160"/>
              <a:gd name="connsiteY1" fmla="*/ 0 h 1237362"/>
              <a:gd name="connsiteX2" fmla="*/ 1432209 w 1440160"/>
              <a:gd name="connsiteY2" fmla="*/ 1237362 h 1237362"/>
              <a:gd name="connsiteX3" fmla="*/ 0 w 1440160"/>
              <a:gd name="connsiteY3" fmla="*/ 1126043 h 1237362"/>
              <a:gd name="connsiteX4" fmla="*/ 0 w 1440160"/>
              <a:gd name="connsiteY4" fmla="*/ 119270 h 123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60" h="1237362">
                <a:moveTo>
                  <a:pt x="0" y="119270"/>
                </a:moveTo>
                <a:lnTo>
                  <a:pt x="1440160" y="0"/>
                </a:lnTo>
                <a:cubicBezTo>
                  <a:pt x="1437510" y="412454"/>
                  <a:pt x="1434859" y="824908"/>
                  <a:pt x="1432209" y="1237362"/>
                </a:cubicBezTo>
                <a:lnTo>
                  <a:pt x="0" y="1126043"/>
                </a:lnTo>
                <a:lnTo>
                  <a:pt x="0" y="11927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CM2</a:t>
            </a:r>
          </a:p>
        </p:txBody>
      </p:sp>
      <p:sp>
        <p:nvSpPr>
          <p:cNvPr id="15" name="Rectangle 4"/>
          <p:cNvSpPr/>
          <p:nvPr/>
        </p:nvSpPr>
        <p:spPr bwMode="auto">
          <a:xfrm>
            <a:off x="3107985" y="3113579"/>
            <a:ext cx="1456063" cy="1475346"/>
          </a:xfrm>
          <a:custGeom>
            <a:avLst/>
            <a:gdLst>
              <a:gd name="connsiteX0" fmla="*/ 0 w 1440160"/>
              <a:gd name="connsiteY0" fmla="*/ 0 h 792088"/>
              <a:gd name="connsiteX1" fmla="*/ 1440160 w 1440160"/>
              <a:gd name="connsiteY1" fmla="*/ 0 h 792088"/>
              <a:gd name="connsiteX2" fmla="*/ 1440160 w 1440160"/>
              <a:gd name="connsiteY2" fmla="*/ 792088 h 792088"/>
              <a:gd name="connsiteX3" fmla="*/ 0 w 1440160"/>
              <a:gd name="connsiteY3" fmla="*/ 792088 h 792088"/>
              <a:gd name="connsiteX4" fmla="*/ 0 w 1440160"/>
              <a:gd name="connsiteY4" fmla="*/ 0 h 792088"/>
              <a:gd name="connsiteX0" fmla="*/ 0 w 1440160"/>
              <a:gd name="connsiteY0" fmla="*/ 328474 h 1120562"/>
              <a:gd name="connsiteX1" fmla="*/ 1440160 w 1440160"/>
              <a:gd name="connsiteY1" fmla="*/ 0 h 1120562"/>
              <a:gd name="connsiteX2" fmla="*/ 1440160 w 1440160"/>
              <a:gd name="connsiteY2" fmla="*/ 1120562 h 1120562"/>
              <a:gd name="connsiteX3" fmla="*/ 0 w 1440160"/>
              <a:gd name="connsiteY3" fmla="*/ 1120562 h 1120562"/>
              <a:gd name="connsiteX4" fmla="*/ 0 w 1440160"/>
              <a:gd name="connsiteY4" fmla="*/ 328474 h 1120562"/>
              <a:gd name="connsiteX0" fmla="*/ 0 w 1449037"/>
              <a:gd name="connsiteY0" fmla="*/ 328474 h 1475669"/>
              <a:gd name="connsiteX1" fmla="*/ 1440160 w 1449037"/>
              <a:gd name="connsiteY1" fmla="*/ 0 h 1475669"/>
              <a:gd name="connsiteX2" fmla="*/ 1449037 w 1449037"/>
              <a:gd name="connsiteY2" fmla="*/ 1475669 h 1475669"/>
              <a:gd name="connsiteX3" fmla="*/ 0 w 1449037"/>
              <a:gd name="connsiteY3" fmla="*/ 1120562 h 1475669"/>
              <a:gd name="connsiteX4" fmla="*/ 0 w 1449037"/>
              <a:gd name="connsiteY4" fmla="*/ 328474 h 1475669"/>
              <a:gd name="connsiteX0" fmla="*/ 0 w 1449037"/>
              <a:gd name="connsiteY0" fmla="*/ 351431 h 1475669"/>
              <a:gd name="connsiteX1" fmla="*/ 1440160 w 1449037"/>
              <a:gd name="connsiteY1" fmla="*/ 0 h 1475669"/>
              <a:gd name="connsiteX2" fmla="*/ 1449037 w 1449037"/>
              <a:gd name="connsiteY2" fmla="*/ 1475669 h 1475669"/>
              <a:gd name="connsiteX3" fmla="*/ 0 w 1449037"/>
              <a:gd name="connsiteY3" fmla="*/ 1120562 h 1475669"/>
              <a:gd name="connsiteX4" fmla="*/ 0 w 1449037"/>
              <a:gd name="connsiteY4" fmla="*/ 351431 h 1475669"/>
              <a:gd name="connsiteX0" fmla="*/ 0 w 1465038"/>
              <a:gd name="connsiteY0" fmla="*/ 149015 h 1475669"/>
              <a:gd name="connsiteX1" fmla="*/ 1456161 w 1465038"/>
              <a:gd name="connsiteY1" fmla="*/ 0 h 1475669"/>
              <a:gd name="connsiteX2" fmla="*/ 1465038 w 1465038"/>
              <a:gd name="connsiteY2" fmla="*/ 1475669 h 1475669"/>
              <a:gd name="connsiteX3" fmla="*/ 16001 w 1465038"/>
              <a:gd name="connsiteY3" fmla="*/ 1120562 h 1475669"/>
              <a:gd name="connsiteX4" fmla="*/ 0 w 1465038"/>
              <a:gd name="connsiteY4" fmla="*/ 149015 h 1475669"/>
              <a:gd name="connsiteX0" fmla="*/ 0 w 1465038"/>
              <a:gd name="connsiteY0" fmla="*/ 149015 h 1475669"/>
              <a:gd name="connsiteX1" fmla="*/ 1456161 w 1465038"/>
              <a:gd name="connsiteY1" fmla="*/ 0 h 1475669"/>
              <a:gd name="connsiteX2" fmla="*/ 1465038 w 1465038"/>
              <a:gd name="connsiteY2" fmla="*/ 1475669 h 1475669"/>
              <a:gd name="connsiteX3" fmla="*/ 8001 w 1465038"/>
              <a:gd name="connsiteY3" fmla="*/ 1361903 h 1475669"/>
              <a:gd name="connsiteX4" fmla="*/ 0 w 1465038"/>
              <a:gd name="connsiteY4" fmla="*/ 149015 h 1475669"/>
              <a:gd name="connsiteX0" fmla="*/ 0 w 1465038"/>
              <a:gd name="connsiteY0" fmla="*/ 117874 h 1444528"/>
              <a:gd name="connsiteX1" fmla="*/ 1448160 w 1465038"/>
              <a:gd name="connsiteY1" fmla="*/ 0 h 1444528"/>
              <a:gd name="connsiteX2" fmla="*/ 1465038 w 1465038"/>
              <a:gd name="connsiteY2" fmla="*/ 1444528 h 1444528"/>
              <a:gd name="connsiteX3" fmla="*/ 8001 w 1465038"/>
              <a:gd name="connsiteY3" fmla="*/ 1330762 h 1444528"/>
              <a:gd name="connsiteX4" fmla="*/ 0 w 1465038"/>
              <a:gd name="connsiteY4" fmla="*/ 117874 h 144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038" h="1444528">
                <a:moveTo>
                  <a:pt x="0" y="117874"/>
                </a:moveTo>
                <a:lnTo>
                  <a:pt x="1448160" y="0"/>
                </a:lnTo>
                <a:lnTo>
                  <a:pt x="1465038" y="1444528"/>
                </a:lnTo>
                <a:lnTo>
                  <a:pt x="8001" y="1330762"/>
                </a:lnTo>
                <a:lnTo>
                  <a:pt x="0" y="117874"/>
                </a:lnTo>
                <a:close/>
              </a:path>
            </a:pathLst>
          </a:custGeom>
          <a:solidFill>
            <a:srgbClr val="FF0000"/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6e</a:t>
            </a:r>
          </a:p>
        </p:txBody>
      </p:sp>
      <p:sp>
        <p:nvSpPr>
          <p:cNvPr id="16" name="Rectangle 5"/>
          <p:cNvSpPr/>
          <p:nvPr/>
        </p:nvSpPr>
        <p:spPr bwMode="auto">
          <a:xfrm>
            <a:off x="4555460" y="2994309"/>
            <a:ext cx="1456063" cy="1702831"/>
          </a:xfrm>
          <a:custGeom>
            <a:avLst/>
            <a:gdLst>
              <a:gd name="connsiteX0" fmla="*/ 0 w 1440160"/>
              <a:gd name="connsiteY0" fmla="*/ 0 h 1512000"/>
              <a:gd name="connsiteX1" fmla="*/ 1440160 w 1440160"/>
              <a:gd name="connsiteY1" fmla="*/ 0 h 1512000"/>
              <a:gd name="connsiteX2" fmla="*/ 1440160 w 1440160"/>
              <a:gd name="connsiteY2" fmla="*/ 1512000 h 1512000"/>
              <a:gd name="connsiteX3" fmla="*/ 0 w 1440160"/>
              <a:gd name="connsiteY3" fmla="*/ 1512000 h 1512000"/>
              <a:gd name="connsiteX4" fmla="*/ 0 w 1440160"/>
              <a:gd name="connsiteY4" fmla="*/ 0 h 1512000"/>
              <a:gd name="connsiteX0" fmla="*/ 0 w 1440160"/>
              <a:gd name="connsiteY0" fmla="*/ 0 h 1512000"/>
              <a:gd name="connsiteX1" fmla="*/ 1440160 w 1440160"/>
              <a:gd name="connsiteY1" fmla="*/ 0 h 1512000"/>
              <a:gd name="connsiteX2" fmla="*/ 1440160 w 1440160"/>
              <a:gd name="connsiteY2" fmla="*/ 1512000 h 1512000"/>
              <a:gd name="connsiteX3" fmla="*/ 0 w 1440160"/>
              <a:gd name="connsiteY3" fmla="*/ 1464292 h 1512000"/>
              <a:gd name="connsiteX4" fmla="*/ 0 w 1440160"/>
              <a:gd name="connsiteY4" fmla="*/ 0 h 1512000"/>
              <a:gd name="connsiteX0" fmla="*/ 0 w 1440160"/>
              <a:gd name="connsiteY0" fmla="*/ 119270 h 1631270"/>
              <a:gd name="connsiteX1" fmla="*/ 1440160 w 1440160"/>
              <a:gd name="connsiteY1" fmla="*/ 0 h 1631270"/>
              <a:gd name="connsiteX2" fmla="*/ 1440160 w 1440160"/>
              <a:gd name="connsiteY2" fmla="*/ 1631270 h 1631270"/>
              <a:gd name="connsiteX3" fmla="*/ 0 w 1440160"/>
              <a:gd name="connsiteY3" fmla="*/ 1583562 h 1631270"/>
              <a:gd name="connsiteX4" fmla="*/ 0 w 1440160"/>
              <a:gd name="connsiteY4" fmla="*/ 119270 h 1631270"/>
              <a:gd name="connsiteX0" fmla="*/ 0 w 1456063"/>
              <a:gd name="connsiteY0" fmla="*/ 119270 h 1702831"/>
              <a:gd name="connsiteX1" fmla="*/ 1440160 w 1456063"/>
              <a:gd name="connsiteY1" fmla="*/ 0 h 1702831"/>
              <a:gd name="connsiteX2" fmla="*/ 1456063 w 1456063"/>
              <a:gd name="connsiteY2" fmla="*/ 1702831 h 1702831"/>
              <a:gd name="connsiteX3" fmla="*/ 0 w 1456063"/>
              <a:gd name="connsiteY3" fmla="*/ 1583562 h 1702831"/>
              <a:gd name="connsiteX4" fmla="*/ 0 w 1456063"/>
              <a:gd name="connsiteY4" fmla="*/ 119270 h 1702831"/>
              <a:gd name="connsiteX0" fmla="*/ 0 w 1456063"/>
              <a:gd name="connsiteY0" fmla="*/ 119270 h 1702831"/>
              <a:gd name="connsiteX1" fmla="*/ 1456062 w 1456063"/>
              <a:gd name="connsiteY1" fmla="*/ 0 h 1702831"/>
              <a:gd name="connsiteX2" fmla="*/ 1456063 w 1456063"/>
              <a:gd name="connsiteY2" fmla="*/ 1702831 h 1702831"/>
              <a:gd name="connsiteX3" fmla="*/ 0 w 1456063"/>
              <a:gd name="connsiteY3" fmla="*/ 1583562 h 1702831"/>
              <a:gd name="connsiteX4" fmla="*/ 0 w 1456063"/>
              <a:gd name="connsiteY4" fmla="*/ 119270 h 170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063" h="1702831">
                <a:moveTo>
                  <a:pt x="0" y="119270"/>
                </a:moveTo>
                <a:lnTo>
                  <a:pt x="1456062" y="0"/>
                </a:lnTo>
                <a:cubicBezTo>
                  <a:pt x="1456062" y="567610"/>
                  <a:pt x="1456063" y="1135221"/>
                  <a:pt x="1456063" y="1702831"/>
                </a:cubicBezTo>
                <a:lnTo>
                  <a:pt x="0" y="1583562"/>
                </a:lnTo>
                <a:lnTo>
                  <a:pt x="0" y="11927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5e</a:t>
            </a:r>
          </a:p>
        </p:txBody>
      </p:sp>
      <p:sp>
        <p:nvSpPr>
          <p:cNvPr id="17" name="Rectangle 6"/>
          <p:cNvSpPr/>
          <p:nvPr/>
        </p:nvSpPr>
        <p:spPr bwMode="auto">
          <a:xfrm>
            <a:off x="6011523" y="2879387"/>
            <a:ext cx="1440160" cy="1941371"/>
          </a:xfrm>
          <a:custGeom>
            <a:avLst/>
            <a:gdLst>
              <a:gd name="connsiteX0" fmla="*/ 0 w 1440160"/>
              <a:gd name="connsiteY0" fmla="*/ 0 h 1512000"/>
              <a:gd name="connsiteX1" fmla="*/ 1440160 w 1440160"/>
              <a:gd name="connsiteY1" fmla="*/ 0 h 1512000"/>
              <a:gd name="connsiteX2" fmla="*/ 1440160 w 1440160"/>
              <a:gd name="connsiteY2" fmla="*/ 1512000 h 1512000"/>
              <a:gd name="connsiteX3" fmla="*/ 0 w 1440160"/>
              <a:gd name="connsiteY3" fmla="*/ 1512000 h 1512000"/>
              <a:gd name="connsiteX4" fmla="*/ 0 w 1440160"/>
              <a:gd name="connsiteY4" fmla="*/ 0 h 1512000"/>
              <a:gd name="connsiteX0" fmla="*/ 0 w 1440160"/>
              <a:gd name="connsiteY0" fmla="*/ 111319 h 1623319"/>
              <a:gd name="connsiteX1" fmla="*/ 1440160 w 1440160"/>
              <a:gd name="connsiteY1" fmla="*/ 0 h 1623319"/>
              <a:gd name="connsiteX2" fmla="*/ 1440160 w 1440160"/>
              <a:gd name="connsiteY2" fmla="*/ 1623319 h 1623319"/>
              <a:gd name="connsiteX3" fmla="*/ 0 w 1440160"/>
              <a:gd name="connsiteY3" fmla="*/ 1623319 h 1623319"/>
              <a:gd name="connsiteX4" fmla="*/ 0 w 1440160"/>
              <a:gd name="connsiteY4" fmla="*/ 111319 h 1623319"/>
              <a:gd name="connsiteX0" fmla="*/ 0 w 1440160"/>
              <a:gd name="connsiteY0" fmla="*/ 111319 h 1806199"/>
              <a:gd name="connsiteX1" fmla="*/ 1440160 w 1440160"/>
              <a:gd name="connsiteY1" fmla="*/ 0 h 1806199"/>
              <a:gd name="connsiteX2" fmla="*/ 1440160 w 1440160"/>
              <a:gd name="connsiteY2" fmla="*/ 1623319 h 1806199"/>
              <a:gd name="connsiteX3" fmla="*/ 0 w 1440160"/>
              <a:gd name="connsiteY3" fmla="*/ 1806199 h 1806199"/>
              <a:gd name="connsiteX4" fmla="*/ 0 w 1440160"/>
              <a:gd name="connsiteY4" fmla="*/ 111319 h 1806199"/>
              <a:gd name="connsiteX0" fmla="*/ 0 w 1440160"/>
              <a:gd name="connsiteY0" fmla="*/ 111319 h 1941371"/>
              <a:gd name="connsiteX1" fmla="*/ 1440160 w 1440160"/>
              <a:gd name="connsiteY1" fmla="*/ 0 h 1941371"/>
              <a:gd name="connsiteX2" fmla="*/ 1432208 w 1440160"/>
              <a:gd name="connsiteY2" fmla="*/ 1941371 h 1941371"/>
              <a:gd name="connsiteX3" fmla="*/ 0 w 1440160"/>
              <a:gd name="connsiteY3" fmla="*/ 1806199 h 1941371"/>
              <a:gd name="connsiteX4" fmla="*/ 0 w 1440160"/>
              <a:gd name="connsiteY4" fmla="*/ 111319 h 19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60" h="1941371">
                <a:moveTo>
                  <a:pt x="0" y="111319"/>
                </a:moveTo>
                <a:lnTo>
                  <a:pt x="1440160" y="0"/>
                </a:lnTo>
                <a:cubicBezTo>
                  <a:pt x="1437509" y="647124"/>
                  <a:pt x="1434859" y="1294247"/>
                  <a:pt x="1432208" y="1941371"/>
                </a:cubicBezTo>
                <a:lnTo>
                  <a:pt x="0" y="1806199"/>
                </a:lnTo>
                <a:lnTo>
                  <a:pt x="0" y="1113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4e</a:t>
            </a:r>
          </a:p>
        </p:txBody>
      </p:sp>
      <p:sp>
        <p:nvSpPr>
          <p:cNvPr id="18" name="Rectangle 7"/>
          <p:cNvSpPr/>
          <p:nvPr/>
        </p:nvSpPr>
        <p:spPr bwMode="auto">
          <a:xfrm>
            <a:off x="7451684" y="2752166"/>
            <a:ext cx="1508795" cy="2171958"/>
          </a:xfrm>
          <a:custGeom>
            <a:avLst/>
            <a:gdLst>
              <a:gd name="connsiteX0" fmla="*/ 0 w 1500079"/>
              <a:gd name="connsiteY0" fmla="*/ 0 h 1512000"/>
              <a:gd name="connsiteX1" fmla="*/ 1500079 w 1500079"/>
              <a:gd name="connsiteY1" fmla="*/ 0 h 1512000"/>
              <a:gd name="connsiteX2" fmla="*/ 1500079 w 1500079"/>
              <a:gd name="connsiteY2" fmla="*/ 1512000 h 1512000"/>
              <a:gd name="connsiteX3" fmla="*/ 0 w 1500079"/>
              <a:gd name="connsiteY3" fmla="*/ 1512000 h 1512000"/>
              <a:gd name="connsiteX4" fmla="*/ 0 w 1500079"/>
              <a:gd name="connsiteY4" fmla="*/ 0 h 1512000"/>
              <a:gd name="connsiteX0" fmla="*/ 0 w 1508030"/>
              <a:gd name="connsiteY0" fmla="*/ 127221 h 1639221"/>
              <a:gd name="connsiteX1" fmla="*/ 1508030 w 1508030"/>
              <a:gd name="connsiteY1" fmla="*/ 0 h 1639221"/>
              <a:gd name="connsiteX2" fmla="*/ 1500079 w 1508030"/>
              <a:gd name="connsiteY2" fmla="*/ 1639221 h 1639221"/>
              <a:gd name="connsiteX3" fmla="*/ 0 w 1508030"/>
              <a:gd name="connsiteY3" fmla="*/ 1639221 h 1639221"/>
              <a:gd name="connsiteX4" fmla="*/ 0 w 1508030"/>
              <a:gd name="connsiteY4" fmla="*/ 127221 h 1639221"/>
              <a:gd name="connsiteX0" fmla="*/ 0 w 1508795"/>
              <a:gd name="connsiteY0" fmla="*/ 127221 h 2171958"/>
              <a:gd name="connsiteX1" fmla="*/ 1508030 w 1508795"/>
              <a:gd name="connsiteY1" fmla="*/ 0 h 2171958"/>
              <a:gd name="connsiteX2" fmla="*/ 1508031 w 1508795"/>
              <a:gd name="connsiteY2" fmla="*/ 2171958 h 2171958"/>
              <a:gd name="connsiteX3" fmla="*/ 0 w 1508795"/>
              <a:gd name="connsiteY3" fmla="*/ 1639221 h 2171958"/>
              <a:gd name="connsiteX4" fmla="*/ 0 w 1508795"/>
              <a:gd name="connsiteY4" fmla="*/ 127221 h 2171958"/>
              <a:gd name="connsiteX0" fmla="*/ 0 w 1508795"/>
              <a:gd name="connsiteY0" fmla="*/ 127221 h 2171958"/>
              <a:gd name="connsiteX1" fmla="*/ 1508030 w 1508795"/>
              <a:gd name="connsiteY1" fmla="*/ 0 h 2171958"/>
              <a:gd name="connsiteX2" fmla="*/ 1508031 w 1508795"/>
              <a:gd name="connsiteY2" fmla="*/ 2171958 h 2171958"/>
              <a:gd name="connsiteX3" fmla="*/ 0 w 1508795"/>
              <a:gd name="connsiteY3" fmla="*/ 2060640 h 2171958"/>
              <a:gd name="connsiteX4" fmla="*/ 0 w 1508795"/>
              <a:gd name="connsiteY4" fmla="*/ 127221 h 21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795" h="2171958">
                <a:moveTo>
                  <a:pt x="0" y="127221"/>
                </a:moveTo>
                <a:lnTo>
                  <a:pt x="1508030" y="0"/>
                </a:lnTo>
                <a:cubicBezTo>
                  <a:pt x="1505380" y="546407"/>
                  <a:pt x="1510681" y="1625551"/>
                  <a:pt x="1508031" y="2171958"/>
                </a:cubicBezTo>
                <a:lnTo>
                  <a:pt x="0" y="2060640"/>
                </a:lnTo>
                <a:lnTo>
                  <a:pt x="0" y="12722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3e</a:t>
            </a:r>
          </a:p>
        </p:txBody>
      </p:sp>
      <p:sp>
        <p:nvSpPr>
          <p:cNvPr id="19" name="Rectangle 14"/>
          <p:cNvSpPr/>
          <p:nvPr/>
        </p:nvSpPr>
        <p:spPr bwMode="auto">
          <a:xfrm>
            <a:off x="4564049" y="4121580"/>
            <a:ext cx="4428874" cy="1152806"/>
          </a:xfrm>
          <a:custGeom>
            <a:avLst/>
            <a:gdLst>
              <a:gd name="connsiteX0" fmla="*/ 0 w 4405020"/>
              <a:gd name="connsiteY0" fmla="*/ 0 h 468000"/>
              <a:gd name="connsiteX1" fmla="*/ 4405020 w 4405020"/>
              <a:gd name="connsiteY1" fmla="*/ 0 h 468000"/>
              <a:gd name="connsiteX2" fmla="*/ 4405020 w 4405020"/>
              <a:gd name="connsiteY2" fmla="*/ 468000 h 468000"/>
              <a:gd name="connsiteX3" fmla="*/ 0 w 4405020"/>
              <a:gd name="connsiteY3" fmla="*/ 468000 h 468000"/>
              <a:gd name="connsiteX4" fmla="*/ 0 w 4405020"/>
              <a:gd name="connsiteY4" fmla="*/ 0 h 468000"/>
              <a:gd name="connsiteX0" fmla="*/ 0 w 4420923"/>
              <a:gd name="connsiteY0" fmla="*/ 0 h 809906"/>
              <a:gd name="connsiteX1" fmla="*/ 4405020 w 4420923"/>
              <a:gd name="connsiteY1" fmla="*/ 0 h 809906"/>
              <a:gd name="connsiteX2" fmla="*/ 4420923 w 4420923"/>
              <a:gd name="connsiteY2" fmla="*/ 809906 h 809906"/>
              <a:gd name="connsiteX3" fmla="*/ 0 w 4420923"/>
              <a:gd name="connsiteY3" fmla="*/ 468000 h 809906"/>
              <a:gd name="connsiteX4" fmla="*/ 0 w 4420923"/>
              <a:gd name="connsiteY4" fmla="*/ 0 h 809906"/>
              <a:gd name="connsiteX0" fmla="*/ 0 w 4428874"/>
              <a:gd name="connsiteY0" fmla="*/ 0 h 809906"/>
              <a:gd name="connsiteX1" fmla="*/ 4428874 w 4428874"/>
              <a:gd name="connsiteY1" fmla="*/ 119270 h 809906"/>
              <a:gd name="connsiteX2" fmla="*/ 4420923 w 4428874"/>
              <a:gd name="connsiteY2" fmla="*/ 809906 h 809906"/>
              <a:gd name="connsiteX3" fmla="*/ 0 w 4428874"/>
              <a:gd name="connsiteY3" fmla="*/ 468000 h 809906"/>
              <a:gd name="connsiteX4" fmla="*/ 0 w 4428874"/>
              <a:gd name="connsiteY4" fmla="*/ 0 h 809906"/>
              <a:gd name="connsiteX0" fmla="*/ 0 w 4428874"/>
              <a:gd name="connsiteY0" fmla="*/ 0 h 1028981"/>
              <a:gd name="connsiteX1" fmla="*/ 4428874 w 4428874"/>
              <a:gd name="connsiteY1" fmla="*/ 119270 h 1028981"/>
              <a:gd name="connsiteX2" fmla="*/ 4411398 w 4428874"/>
              <a:gd name="connsiteY2" fmla="*/ 1028981 h 1028981"/>
              <a:gd name="connsiteX3" fmla="*/ 0 w 4428874"/>
              <a:gd name="connsiteY3" fmla="*/ 468000 h 1028981"/>
              <a:gd name="connsiteX4" fmla="*/ 0 w 4428874"/>
              <a:gd name="connsiteY4" fmla="*/ 0 h 1028981"/>
              <a:gd name="connsiteX0" fmla="*/ 0 w 4428874"/>
              <a:gd name="connsiteY0" fmla="*/ 0 h 1152806"/>
              <a:gd name="connsiteX1" fmla="*/ 4428874 w 4428874"/>
              <a:gd name="connsiteY1" fmla="*/ 119270 h 1152806"/>
              <a:gd name="connsiteX2" fmla="*/ 4420923 w 4428874"/>
              <a:gd name="connsiteY2" fmla="*/ 1152806 h 1152806"/>
              <a:gd name="connsiteX3" fmla="*/ 0 w 4428874"/>
              <a:gd name="connsiteY3" fmla="*/ 468000 h 1152806"/>
              <a:gd name="connsiteX4" fmla="*/ 0 w 4428874"/>
              <a:gd name="connsiteY4" fmla="*/ 0 h 115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874" h="1152806">
                <a:moveTo>
                  <a:pt x="0" y="0"/>
                </a:moveTo>
                <a:lnTo>
                  <a:pt x="4428874" y="119270"/>
                </a:lnTo>
                <a:cubicBezTo>
                  <a:pt x="4426224" y="349482"/>
                  <a:pt x="4423573" y="922594"/>
                  <a:pt x="4420923" y="1152806"/>
                </a:cubicBezTo>
                <a:lnTo>
                  <a:pt x="0" y="4680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PC</a:t>
            </a:r>
          </a:p>
        </p:txBody>
      </p:sp>
      <p:sp>
        <p:nvSpPr>
          <p:cNvPr id="20" name="Rectangle 13"/>
          <p:cNvSpPr/>
          <p:nvPr/>
        </p:nvSpPr>
        <p:spPr bwMode="auto">
          <a:xfrm>
            <a:off x="4547507" y="3314104"/>
            <a:ext cx="4448561" cy="1061668"/>
          </a:xfrm>
          <a:custGeom>
            <a:avLst/>
            <a:gdLst>
              <a:gd name="connsiteX0" fmla="*/ 0 w 4413609"/>
              <a:gd name="connsiteY0" fmla="*/ 0 h 504000"/>
              <a:gd name="connsiteX1" fmla="*/ 4413609 w 4413609"/>
              <a:gd name="connsiteY1" fmla="*/ 0 h 504000"/>
              <a:gd name="connsiteX2" fmla="*/ 4413609 w 4413609"/>
              <a:gd name="connsiteY2" fmla="*/ 504000 h 504000"/>
              <a:gd name="connsiteX3" fmla="*/ 0 w 4413609"/>
              <a:gd name="connsiteY3" fmla="*/ 504000 h 504000"/>
              <a:gd name="connsiteX4" fmla="*/ 0 w 4413609"/>
              <a:gd name="connsiteY4" fmla="*/ 0 h 504000"/>
              <a:gd name="connsiteX0" fmla="*/ 0 w 4413609"/>
              <a:gd name="connsiteY0" fmla="*/ 103367 h 607367"/>
              <a:gd name="connsiteX1" fmla="*/ 4413609 w 4413609"/>
              <a:gd name="connsiteY1" fmla="*/ 0 h 607367"/>
              <a:gd name="connsiteX2" fmla="*/ 4413609 w 4413609"/>
              <a:gd name="connsiteY2" fmla="*/ 607367 h 607367"/>
              <a:gd name="connsiteX3" fmla="*/ 0 w 4413609"/>
              <a:gd name="connsiteY3" fmla="*/ 607367 h 607367"/>
              <a:gd name="connsiteX4" fmla="*/ 0 w 4413609"/>
              <a:gd name="connsiteY4" fmla="*/ 103367 h 607367"/>
              <a:gd name="connsiteX0" fmla="*/ 0 w 4421560"/>
              <a:gd name="connsiteY0" fmla="*/ 103367 h 718685"/>
              <a:gd name="connsiteX1" fmla="*/ 4413609 w 4421560"/>
              <a:gd name="connsiteY1" fmla="*/ 0 h 718685"/>
              <a:gd name="connsiteX2" fmla="*/ 4421560 w 4421560"/>
              <a:gd name="connsiteY2" fmla="*/ 718685 h 718685"/>
              <a:gd name="connsiteX3" fmla="*/ 0 w 4421560"/>
              <a:gd name="connsiteY3" fmla="*/ 607367 h 718685"/>
              <a:gd name="connsiteX4" fmla="*/ 0 w 4421560"/>
              <a:gd name="connsiteY4" fmla="*/ 103367 h 718685"/>
              <a:gd name="connsiteX0" fmla="*/ 0 w 4421560"/>
              <a:gd name="connsiteY0" fmla="*/ 151075 h 766393"/>
              <a:gd name="connsiteX1" fmla="*/ 4405658 w 4421560"/>
              <a:gd name="connsiteY1" fmla="*/ 0 h 766393"/>
              <a:gd name="connsiteX2" fmla="*/ 4421560 w 4421560"/>
              <a:gd name="connsiteY2" fmla="*/ 766393 h 766393"/>
              <a:gd name="connsiteX3" fmla="*/ 0 w 4421560"/>
              <a:gd name="connsiteY3" fmla="*/ 655075 h 766393"/>
              <a:gd name="connsiteX4" fmla="*/ 0 w 4421560"/>
              <a:gd name="connsiteY4" fmla="*/ 151075 h 766393"/>
              <a:gd name="connsiteX0" fmla="*/ 0 w 4429511"/>
              <a:gd name="connsiteY0" fmla="*/ 127221 h 766393"/>
              <a:gd name="connsiteX1" fmla="*/ 4413609 w 4429511"/>
              <a:gd name="connsiteY1" fmla="*/ 0 h 766393"/>
              <a:gd name="connsiteX2" fmla="*/ 4429511 w 4429511"/>
              <a:gd name="connsiteY2" fmla="*/ 766393 h 766393"/>
              <a:gd name="connsiteX3" fmla="*/ 7951 w 4429511"/>
              <a:gd name="connsiteY3" fmla="*/ 655075 h 766393"/>
              <a:gd name="connsiteX4" fmla="*/ 0 w 4429511"/>
              <a:gd name="connsiteY4" fmla="*/ 127221 h 766393"/>
              <a:gd name="connsiteX0" fmla="*/ 0 w 4448561"/>
              <a:gd name="connsiteY0" fmla="*/ 127221 h 909268"/>
              <a:gd name="connsiteX1" fmla="*/ 4413609 w 4448561"/>
              <a:gd name="connsiteY1" fmla="*/ 0 h 909268"/>
              <a:gd name="connsiteX2" fmla="*/ 4448561 w 4448561"/>
              <a:gd name="connsiteY2" fmla="*/ 909268 h 909268"/>
              <a:gd name="connsiteX3" fmla="*/ 7951 w 4448561"/>
              <a:gd name="connsiteY3" fmla="*/ 655075 h 909268"/>
              <a:gd name="connsiteX4" fmla="*/ 0 w 4448561"/>
              <a:gd name="connsiteY4" fmla="*/ 127221 h 909268"/>
              <a:gd name="connsiteX0" fmla="*/ 0 w 4448561"/>
              <a:gd name="connsiteY0" fmla="*/ 279621 h 1061668"/>
              <a:gd name="connsiteX1" fmla="*/ 4413609 w 4448561"/>
              <a:gd name="connsiteY1" fmla="*/ 0 h 1061668"/>
              <a:gd name="connsiteX2" fmla="*/ 4448561 w 4448561"/>
              <a:gd name="connsiteY2" fmla="*/ 1061668 h 1061668"/>
              <a:gd name="connsiteX3" fmla="*/ 7951 w 4448561"/>
              <a:gd name="connsiteY3" fmla="*/ 807475 h 1061668"/>
              <a:gd name="connsiteX4" fmla="*/ 0 w 4448561"/>
              <a:gd name="connsiteY4" fmla="*/ 279621 h 106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561" h="1061668">
                <a:moveTo>
                  <a:pt x="0" y="279621"/>
                </a:moveTo>
                <a:lnTo>
                  <a:pt x="4413609" y="0"/>
                </a:lnTo>
                <a:cubicBezTo>
                  <a:pt x="4416259" y="239562"/>
                  <a:pt x="4445911" y="822106"/>
                  <a:pt x="4448561" y="1061668"/>
                </a:cubicBezTo>
                <a:lnTo>
                  <a:pt x="7951" y="807475"/>
                </a:lnTo>
                <a:lnTo>
                  <a:pt x="0" y="27962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TECHNOLOGIE</a:t>
            </a:r>
          </a:p>
        </p:txBody>
      </p:sp>
      <p:sp>
        <p:nvSpPr>
          <p:cNvPr id="23" name="Rectangle 12"/>
          <p:cNvSpPr/>
          <p:nvPr/>
        </p:nvSpPr>
        <p:spPr bwMode="auto">
          <a:xfrm>
            <a:off x="4555459" y="2404918"/>
            <a:ext cx="4439973" cy="1188806"/>
          </a:xfrm>
          <a:custGeom>
            <a:avLst/>
            <a:gdLst>
              <a:gd name="connsiteX0" fmla="*/ 0 w 4405021"/>
              <a:gd name="connsiteY0" fmla="*/ 0 h 504000"/>
              <a:gd name="connsiteX1" fmla="*/ 4405021 w 4405021"/>
              <a:gd name="connsiteY1" fmla="*/ 0 h 504000"/>
              <a:gd name="connsiteX2" fmla="*/ 4405021 w 4405021"/>
              <a:gd name="connsiteY2" fmla="*/ 504000 h 504000"/>
              <a:gd name="connsiteX3" fmla="*/ 0 w 4405021"/>
              <a:gd name="connsiteY3" fmla="*/ 504000 h 504000"/>
              <a:gd name="connsiteX4" fmla="*/ 0 w 4405021"/>
              <a:gd name="connsiteY4" fmla="*/ 0 h 504000"/>
              <a:gd name="connsiteX0" fmla="*/ 0 w 4420924"/>
              <a:gd name="connsiteY0" fmla="*/ 365760 h 869760"/>
              <a:gd name="connsiteX1" fmla="*/ 4420924 w 4420924"/>
              <a:gd name="connsiteY1" fmla="*/ 0 h 869760"/>
              <a:gd name="connsiteX2" fmla="*/ 4405021 w 4420924"/>
              <a:gd name="connsiteY2" fmla="*/ 869760 h 869760"/>
              <a:gd name="connsiteX3" fmla="*/ 0 w 4420924"/>
              <a:gd name="connsiteY3" fmla="*/ 869760 h 869760"/>
              <a:gd name="connsiteX4" fmla="*/ 0 w 4420924"/>
              <a:gd name="connsiteY4" fmla="*/ 365760 h 869760"/>
              <a:gd name="connsiteX0" fmla="*/ 0 w 4444777"/>
              <a:gd name="connsiteY0" fmla="*/ 365760 h 869760"/>
              <a:gd name="connsiteX1" fmla="*/ 4420924 w 4444777"/>
              <a:gd name="connsiteY1" fmla="*/ 0 h 869760"/>
              <a:gd name="connsiteX2" fmla="*/ 4444777 w 4444777"/>
              <a:gd name="connsiteY2" fmla="*/ 567610 h 869760"/>
              <a:gd name="connsiteX3" fmla="*/ 0 w 4444777"/>
              <a:gd name="connsiteY3" fmla="*/ 869760 h 869760"/>
              <a:gd name="connsiteX4" fmla="*/ 0 w 4444777"/>
              <a:gd name="connsiteY4" fmla="*/ 365760 h 869760"/>
              <a:gd name="connsiteX0" fmla="*/ 0 w 4420924"/>
              <a:gd name="connsiteY0" fmla="*/ 365760 h 869760"/>
              <a:gd name="connsiteX1" fmla="*/ 4420924 w 4420924"/>
              <a:gd name="connsiteY1" fmla="*/ 0 h 869760"/>
              <a:gd name="connsiteX2" fmla="*/ 4420923 w 4420924"/>
              <a:gd name="connsiteY2" fmla="*/ 647123 h 869760"/>
              <a:gd name="connsiteX3" fmla="*/ 0 w 4420924"/>
              <a:gd name="connsiteY3" fmla="*/ 869760 h 869760"/>
              <a:gd name="connsiteX4" fmla="*/ 0 w 4420924"/>
              <a:gd name="connsiteY4" fmla="*/ 365760 h 869760"/>
              <a:gd name="connsiteX0" fmla="*/ 0 w 4420924"/>
              <a:gd name="connsiteY0" fmla="*/ 365760 h 869760"/>
              <a:gd name="connsiteX1" fmla="*/ 4420924 w 4420924"/>
              <a:gd name="connsiteY1" fmla="*/ 0 h 869760"/>
              <a:gd name="connsiteX2" fmla="*/ 4420923 w 4420924"/>
              <a:gd name="connsiteY2" fmla="*/ 710734 h 869760"/>
              <a:gd name="connsiteX3" fmla="*/ 0 w 4420924"/>
              <a:gd name="connsiteY3" fmla="*/ 869760 h 869760"/>
              <a:gd name="connsiteX4" fmla="*/ 0 w 4420924"/>
              <a:gd name="connsiteY4" fmla="*/ 365760 h 869760"/>
              <a:gd name="connsiteX0" fmla="*/ 0 w 4420924"/>
              <a:gd name="connsiteY0" fmla="*/ 365760 h 845906"/>
              <a:gd name="connsiteX1" fmla="*/ 4420924 w 4420924"/>
              <a:gd name="connsiteY1" fmla="*/ 0 h 845906"/>
              <a:gd name="connsiteX2" fmla="*/ 4420923 w 4420924"/>
              <a:gd name="connsiteY2" fmla="*/ 710734 h 845906"/>
              <a:gd name="connsiteX3" fmla="*/ 7951 w 4420924"/>
              <a:gd name="connsiteY3" fmla="*/ 845906 h 845906"/>
              <a:gd name="connsiteX4" fmla="*/ 0 w 4420924"/>
              <a:gd name="connsiteY4" fmla="*/ 365760 h 845906"/>
              <a:gd name="connsiteX0" fmla="*/ 0 w 4420924"/>
              <a:gd name="connsiteY0" fmla="*/ 584835 h 1064981"/>
              <a:gd name="connsiteX1" fmla="*/ 4420924 w 4420924"/>
              <a:gd name="connsiteY1" fmla="*/ 0 h 1064981"/>
              <a:gd name="connsiteX2" fmla="*/ 4420923 w 4420924"/>
              <a:gd name="connsiteY2" fmla="*/ 929809 h 1064981"/>
              <a:gd name="connsiteX3" fmla="*/ 7951 w 4420924"/>
              <a:gd name="connsiteY3" fmla="*/ 1064981 h 1064981"/>
              <a:gd name="connsiteX4" fmla="*/ 0 w 4420924"/>
              <a:gd name="connsiteY4" fmla="*/ 584835 h 1064981"/>
              <a:gd name="connsiteX0" fmla="*/ 0 w 4420924"/>
              <a:gd name="connsiteY0" fmla="*/ 708660 h 1188806"/>
              <a:gd name="connsiteX1" fmla="*/ 4420924 w 4420924"/>
              <a:gd name="connsiteY1" fmla="*/ 0 h 1188806"/>
              <a:gd name="connsiteX2" fmla="*/ 4420923 w 4420924"/>
              <a:gd name="connsiteY2" fmla="*/ 1053634 h 1188806"/>
              <a:gd name="connsiteX3" fmla="*/ 7951 w 4420924"/>
              <a:gd name="connsiteY3" fmla="*/ 1188806 h 1188806"/>
              <a:gd name="connsiteX4" fmla="*/ 0 w 4420924"/>
              <a:gd name="connsiteY4" fmla="*/ 708660 h 1188806"/>
              <a:gd name="connsiteX0" fmla="*/ 0 w 4420924"/>
              <a:gd name="connsiteY0" fmla="*/ 708660 h 1188806"/>
              <a:gd name="connsiteX1" fmla="*/ 4420924 w 4420924"/>
              <a:gd name="connsiteY1" fmla="*/ 0 h 1188806"/>
              <a:gd name="connsiteX2" fmla="*/ 4420923 w 4420924"/>
              <a:gd name="connsiteY2" fmla="*/ 1053634 h 1188806"/>
              <a:gd name="connsiteX3" fmla="*/ 7951 w 4420924"/>
              <a:gd name="connsiteY3" fmla="*/ 1188806 h 1188806"/>
              <a:gd name="connsiteX4" fmla="*/ 0 w 4420924"/>
              <a:gd name="connsiteY4" fmla="*/ 708660 h 1188806"/>
              <a:gd name="connsiteX0" fmla="*/ 0 w 4420924"/>
              <a:gd name="connsiteY0" fmla="*/ 708660 h 1188806"/>
              <a:gd name="connsiteX1" fmla="*/ 4420924 w 4420924"/>
              <a:gd name="connsiteY1" fmla="*/ 0 h 1188806"/>
              <a:gd name="connsiteX2" fmla="*/ 4420923 w 4420924"/>
              <a:gd name="connsiteY2" fmla="*/ 920284 h 1188806"/>
              <a:gd name="connsiteX3" fmla="*/ 7951 w 4420924"/>
              <a:gd name="connsiteY3" fmla="*/ 1188806 h 1188806"/>
              <a:gd name="connsiteX4" fmla="*/ 0 w 4420924"/>
              <a:gd name="connsiteY4" fmla="*/ 708660 h 1188806"/>
              <a:gd name="connsiteX0" fmla="*/ 0 w 4439973"/>
              <a:gd name="connsiteY0" fmla="*/ 708660 h 1188806"/>
              <a:gd name="connsiteX1" fmla="*/ 4420924 w 4439973"/>
              <a:gd name="connsiteY1" fmla="*/ 0 h 1188806"/>
              <a:gd name="connsiteX2" fmla="*/ 4439973 w 4439973"/>
              <a:gd name="connsiteY2" fmla="*/ 882184 h 1188806"/>
              <a:gd name="connsiteX3" fmla="*/ 7951 w 4439973"/>
              <a:gd name="connsiteY3" fmla="*/ 1188806 h 1188806"/>
              <a:gd name="connsiteX4" fmla="*/ 0 w 4439973"/>
              <a:gd name="connsiteY4" fmla="*/ 708660 h 1188806"/>
              <a:gd name="connsiteX0" fmla="*/ 0 w 4439973"/>
              <a:gd name="connsiteY0" fmla="*/ 708660 h 1188806"/>
              <a:gd name="connsiteX1" fmla="*/ 4420924 w 4439973"/>
              <a:gd name="connsiteY1" fmla="*/ 0 h 1188806"/>
              <a:gd name="connsiteX2" fmla="*/ 4439973 w 4439973"/>
              <a:gd name="connsiteY2" fmla="*/ 920284 h 1188806"/>
              <a:gd name="connsiteX3" fmla="*/ 7951 w 4439973"/>
              <a:gd name="connsiteY3" fmla="*/ 1188806 h 1188806"/>
              <a:gd name="connsiteX4" fmla="*/ 0 w 4439973"/>
              <a:gd name="connsiteY4" fmla="*/ 708660 h 1188806"/>
              <a:gd name="connsiteX0" fmla="*/ 0 w 4478073"/>
              <a:gd name="connsiteY0" fmla="*/ 699135 h 1188806"/>
              <a:gd name="connsiteX1" fmla="*/ 4459024 w 4478073"/>
              <a:gd name="connsiteY1" fmla="*/ 0 h 1188806"/>
              <a:gd name="connsiteX2" fmla="*/ 4478073 w 4478073"/>
              <a:gd name="connsiteY2" fmla="*/ 920284 h 1188806"/>
              <a:gd name="connsiteX3" fmla="*/ 46051 w 4478073"/>
              <a:gd name="connsiteY3" fmla="*/ 1188806 h 1188806"/>
              <a:gd name="connsiteX4" fmla="*/ 0 w 4478073"/>
              <a:gd name="connsiteY4" fmla="*/ 699135 h 1188806"/>
              <a:gd name="connsiteX0" fmla="*/ 0 w 4478073"/>
              <a:gd name="connsiteY0" fmla="*/ 699135 h 1188806"/>
              <a:gd name="connsiteX1" fmla="*/ 4459024 w 4478073"/>
              <a:gd name="connsiteY1" fmla="*/ 0 h 1188806"/>
              <a:gd name="connsiteX2" fmla="*/ 4478073 w 4478073"/>
              <a:gd name="connsiteY2" fmla="*/ 920284 h 1188806"/>
              <a:gd name="connsiteX3" fmla="*/ 46051 w 4478073"/>
              <a:gd name="connsiteY3" fmla="*/ 1188806 h 1188806"/>
              <a:gd name="connsiteX4" fmla="*/ 0 w 4478073"/>
              <a:gd name="connsiteY4" fmla="*/ 699135 h 1188806"/>
              <a:gd name="connsiteX0" fmla="*/ 0 w 4439973"/>
              <a:gd name="connsiteY0" fmla="*/ 699135 h 1188806"/>
              <a:gd name="connsiteX1" fmla="*/ 4420924 w 4439973"/>
              <a:gd name="connsiteY1" fmla="*/ 0 h 1188806"/>
              <a:gd name="connsiteX2" fmla="*/ 4439973 w 4439973"/>
              <a:gd name="connsiteY2" fmla="*/ 920284 h 1188806"/>
              <a:gd name="connsiteX3" fmla="*/ 7951 w 4439973"/>
              <a:gd name="connsiteY3" fmla="*/ 1188806 h 1188806"/>
              <a:gd name="connsiteX4" fmla="*/ 0 w 4439973"/>
              <a:gd name="connsiteY4" fmla="*/ 699135 h 118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973" h="1188806">
                <a:moveTo>
                  <a:pt x="0" y="699135"/>
                </a:moveTo>
                <a:cubicBezTo>
                  <a:pt x="1464116" y="491490"/>
                  <a:pt x="2975858" y="217170"/>
                  <a:pt x="4420924" y="0"/>
                </a:cubicBezTo>
                <a:cubicBezTo>
                  <a:pt x="4420924" y="215708"/>
                  <a:pt x="4439973" y="704576"/>
                  <a:pt x="4439973" y="920284"/>
                </a:cubicBezTo>
                <a:lnTo>
                  <a:pt x="7951" y="1188806"/>
                </a:lnTo>
                <a:cubicBezTo>
                  <a:pt x="5301" y="1028757"/>
                  <a:pt x="2650" y="859184"/>
                  <a:pt x="0" y="699135"/>
                </a:cubicBezTo>
                <a:close/>
              </a:path>
            </a:pathLst>
          </a:custGeom>
          <a:solidFill>
            <a:srgbClr val="92D050"/>
          </a:solidFill>
          <a:ln w="19050" cap="flat" cmpd="sng" algn="ctr">
            <a:solidFill>
              <a:srgbClr val="6B5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SVT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251520" y="2077718"/>
            <a:ext cx="4303939" cy="3562350"/>
          </a:xfrm>
          <a:prstGeom prst="roundRect">
            <a:avLst>
              <a:gd name="adj" fmla="val 5203"/>
            </a:avLst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564048" y="2071007"/>
            <a:ext cx="4411353" cy="3562350"/>
          </a:xfrm>
          <a:prstGeom prst="roundRect">
            <a:avLst>
              <a:gd name="adj" fmla="val 5203"/>
            </a:avLst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2839252" y="2745884"/>
            <a:ext cx="2107096" cy="2700217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5161" y="908720"/>
            <a:ext cx="869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classe de 6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une classe d’articulation et d’approche des 3 disciplines</a:t>
            </a:r>
            <a:endParaRPr lang="fr-FR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05803" y="443503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 professeur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748963" y="451298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 professeur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123889" y="4538905"/>
            <a:ext cx="1423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3</a:t>
            </a:r>
            <a:r>
              <a:rPr lang="fr-FR" sz="1600" b="1" dirty="0" smtClean="0"/>
              <a:t> professeurs coordonnés</a:t>
            </a:r>
          </a:p>
          <a:p>
            <a:pPr algn="ctr"/>
            <a:r>
              <a:rPr lang="fr-FR" sz="1600" b="1" dirty="0" smtClean="0"/>
              <a:t>Sur 4H/s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631486" y="5246925"/>
            <a:ext cx="227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  <a:r>
              <a:rPr lang="fr-FR" sz="1400" dirty="0" smtClean="0"/>
              <a:t> professeurs</a:t>
            </a:r>
            <a:endParaRPr lang="fr-FR" sz="1400" dirty="0"/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3107985" y="3593724"/>
            <a:ext cx="1439522" cy="1233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 flipV="1">
            <a:off x="3107985" y="4005064"/>
            <a:ext cx="1439522" cy="1165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481102" y="1627350"/>
            <a:ext cx="8229600" cy="2755901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6"/>
              <a:satOff val="-16880"/>
              <a:lumOff val="-2745"/>
              <a:alphaOff val="0"/>
            </a:schemeClr>
          </a:fillRef>
          <a:effectRef idx="2">
            <a:schemeClr val="accent3">
              <a:hueOff val="11250266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48" tIns="102148" rIns="102148" bIns="10214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481102" y="1627350"/>
            <a:ext cx="5156200" cy="2082799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3"/>
              <a:satOff val="-8440"/>
              <a:lumOff val="-1373"/>
              <a:alphaOff val="0"/>
            </a:schemeClr>
          </a:fillRef>
          <a:effectRef idx="2">
            <a:schemeClr val="accent3">
              <a:hueOff val="5625133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48" tIns="102148" rIns="102148" bIns="10214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181" y="116632"/>
            <a:ext cx="8884315" cy="13255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Les démarches pédagogiques complémentaires et imbriquées </a:t>
            </a:r>
            <a:endParaRPr lang="fr-FR" sz="4000" dirty="0"/>
          </a:p>
        </p:txBody>
      </p:sp>
      <p:sp>
        <p:nvSpPr>
          <p:cNvPr id="7" name="Forme libre 6"/>
          <p:cNvSpPr/>
          <p:nvPr/>
        </p:nvSpPr>
        <p:spPr>
          <a:xfrm>
            <a:off x="481102" y="1627349"/>
            <a:ext cx="2070100" cy="10160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48" tIns="102148" rIns="102148" bIns="10214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tx1"/>
                </a:solidFill>
              </a:rPr>
              <a:t>Démarche d’investigation</a:t>
            </a:r>
          </a:p>
        </p:txBody>
      </p:sp>
      <p:sp>
        <p:nvSpPr>
          <p:cNvPr id="8" name="Forme libre 7"/>
          <p:cNvSpPr/>
          <p:nvPr/>
        </p:nvSpPr>
        <p:spPr>
          <a:xfrm>
            <a:off x="627152" y="4637249"/>
            <a:ext cx="1924050" cy="17145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02148" tIns="102148" rIns="102148" bIns="10214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solidFill>
                  <a:schemeClr val="tx1"/>
                </a:solidFill>
              </a:rPr>
              <a:t>Collective, induit des phases d’appropriation, de recherche, d’hypothèses et de vérifications.</a:t>
            </a:r>
          </a:p>
        </p:txBody>
      </p:sp>
      <p:sp>
        <p:nvSpPr>
          <p:cNvPr id="9" name="Forme libre 8"/>
          <p:cNvSpPr/>
          <p:nvPr/>
        </p:nvSpPr>
        <p:spPr>
          <a:xfrm>
            <a:off x="2665502" y="4637249"/>
            <a:ext cx="2692400" cy="17145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02148" tIns="102148" rIns="102148" bIns="10214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solidFill>
                  <a:schemeClr val="tx1"/>
                </a:solidFill>
              </a:rPr>
              <a:t>Individuelle ou en collective, s’appuie sur un problème technique et exige l’application de méthodes formalisées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5637302" y="4637250"/>
            <a:ext cx="3073400" cy="1714499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2148" tIns="102148" rIns="102148" bIns="10214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solidFill>
                  <a:schemeClr val="tx1"/>
                </a:solidFill>
              </a:rPr>
              <a:t>Collective, s’appuyant sur un objectif partagé entre élèves et professeur, exigeant de définir des fonctions, une organisation, une planification et des étapes</a:t>
            </a:r>
          </a:p>
        </p:txBody>
      </p:sp>
      <p:sp>
        <p:nvSpPr>
          <p:cNvPr id="11" name="Flèche vers la droite 12"/>
          <p:cNvSpPr/>
          <p:nvPr/>
        </p:nvSpPr>
        <p:spPr>
          <a:xfrm rot="5400000">
            <a:off x="6907302" y="4046699"/>
            <a:ext cx="508000" cy="495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3"/>
          <p:cNvSpPr/>
          <p:nvPr/>
        </p:nvSpPr>
        <p:spPr>
          <a:xfrm rot="5400000">
            <a:off x="515939" y="3300485"/>
            <a:ext cx="2025827" cy="495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4"/>
          <p:cNvSpPr/>
          <p:nvPr/>
        </p:nvSpPr>
        <p:spPr>
          <a:xfrm rot="5400000">
            <a:off x="3336370" y="3828567"/>
            <a:ext cx="969664" cy="495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665502" y="2021725"/>
            <a:ext cx="242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Démarche de résolution d’un </a:t>
            </a:r>
            <a:r>
              <a:rPr lang="fr-FR" sz="2400" b="1" dirty="0" smtClean="0"/>
              <a:t>problème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942102" y="2979722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/>
              <a:t>Démarche de projet</a:t>
            </a:r>
          </a:p>
        </p:txBody>
      </p:sp>
    </p:spTree>
    <p:extLst>
      <p:ext uri="{BB962C8B-B14F-4D97-AF65-F5344CB8AC3E}">
        <p14:creationId xmlns:p14="http://schemas.microsoft.com/office/powerpoint/2010/main" val="26041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-324544" y="764703"/>
            <a:ext cx="308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démarche d’investigation</a:t>
            </a:r>
            <a:endParaRPr lang="fr-FR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2680454" y="-243408"/>
            <a:ext cx="5059753" cy="7101408"/>
            <a:chOff x="2680454" y="-243408"/>
            <a:chExt cx="5059753" cy="710140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454" y="-243408"/>
              <a:ext cx="5059753" cy="710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758159" y="-99392"/>
              <a:ext cx="4910185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610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-459431"/>
            <a:ext cx="5861450" cy="764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7784" y="2199049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Identifier le problème</a:t>
            </a:r>
            <a:endParaRPr lang="fr-F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7486" y="6237312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Mijoter des idées</a:t>
            </a:r>
            <a:endParaRPr lang="fr-F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6237312"/>
            <a:ext cx="2592288" cy="420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Planifier et dessiner une solution</a:t>
            </a:r>
            <a:endParaRPr lang="fr-F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7" y="4077072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Réaliser une solution</a:t>
            </a:r>
            <a:endParaRPr lang="fr-F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4183" y="1984174"/>
            <a:ext cx="13180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06211" y="1980399"/>
            <a:ext cx="2542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Effectuer une mise à l’essai</a:t>
            </a:r>
          </a:p>
          <a:p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24772" y="1697359"/>
            <a:ext cx="2259395" cy="28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Evaluer et améliorer la solution</a:t>
            </a:r>
            <a:endParaRPr lang="fr-F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6208" y="4229472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Bien cerner le problème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92696"/>
            <a:ext cx="236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démarche de résolution de problème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22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2"/>
          <p:cNvGraphicFramePr/>
          <p:nvPr>
            <p:extLst>
              <p:ext uri="{D42A27DB-BD31-4B8C-83A1-F6EECF244321}">
                <p14:modId xmlns:p14="http://schemas.microsoft.com/office/powerpoint/2010/main" val="2915216390"/>
              </p:ext>
            </p:extLst>
          </p:nvPr>
        </p:nvGraphicFramePr>
        <p:xfrm>
          <a:off x="0" y="1916832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2181" y="116632"/>
            <a:ext cx="8884315" cy="13255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D’autres approches possibles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672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3047760" cy="4273560"/>
          </a:xfrm>
          <a:prstGeom prst="rect">
            <a:avLst/>
          </a:prstGeom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37976" y="1970808"/>
            <a:ext cx="5002200" cy="3733560"/>
          </a:xfrm>
          <a:prstGeom prst="rect">
            <a:avLst/>
          </a:prstGeom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Autres démarches visibles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r-FR" dirty="0" smtClean="0"/>
              <a:t>La pluridisciplinarité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09057" y="105273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>
                <a:ea typeface="Times New Roman"/>
              </a:rPr>
              <a:t>« </a:t>
            </a:r>
            <a:r>
              <a:rPr lang="fr-FR" sz="2400" b="1" dirty="0">
                <a:ea typeface="Times New Roman"/>
              </a:rPr>
              <a:t>La pluridisciplinarité est la juxtaposition, sans concertation, autour d’un projet commun. </a:t>
            </a:r>
            <a:r>
              <a:rPr lang="fr-FR" sz="2400" b="1" dirty="0" smtClean="0"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ea typeface="Times New Roman"/>
              </a:rPr>
              <a:t>JY </a:t>
            </a:r>
            <a:r>
              <a:rPr lang="fr-FR" sz="2400" b="1" dirty="0">
                <a:ea typeface="Times New Roman"/>
              </a:rPr>
              <a:t>Daniel IGEN</a:t>
            </a:r>
          </a:p>
        </p:txBody>
      </p:sp>
      <p:graphicFrame>
        <p:nvGraphicFramePr>
          <p:cNvPr id="5" name="Diagram 2"/>
          <p:cNvGraphicFramePr/>
          <p:nvPr>
            <p:extLst>
              <p:ext uri="{D42A27DB-BD31-4B8C-83A1-F6EECF244321}">
                <p14:modId xmlns:p14="http://schemas.microsoft.com/office/powerpoint/2010/main" val="3133388807"/>
              </p:ext>
            </p:extLst>
          </p:nvPr>
        </p:nvGraphicFramePr>
        <p:xfrm>
          <a:off x="107504" y="2564904"/>
          <a:ext cx="89289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7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r-FR" dirty="0" smtClean="0"/>
              <a:t>L’interdisciplinarité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8890" y="69269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a typeface="Times New Roman"/>
              </a:rPr>
              <a:t>« Elle est mise en commun, dans la concertation, voire le croisement des interventions, qui gardent cependant leur spécificité disciplinaire. </a:t>
            </a:r>
            <a:r>
              <a:rPr lang="fr-FR" sz="2400" b="1" dirty="0" smtClean="0"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ea typeface="Times New Roman"/>
              </a:rPr>
              <a:t>JY </a:t>
            </a:r>
            <a:r>
              <a:rPr lang="fr-FR" sz="2400" b="1" dirty="0">
                <a:ea typeface="Times New Roman"/>
              </a:rPr>
              <a:t>Daniel IGEN</a:t>
            </a:r>
          </a:p>
        </p:txBody>
      </p:sp>
      <p:graphicFrame>
        <p:nvGraphicFramePr>
          <p:cNvPr id="5" name="Diagram 2"/>
          <p:cNvGraphicFramePr/>
          <p:nvPr>
            <p:extLst>
              <p:ext uri="{D42A27DB-BD31-4B8C-83A1-F6EECF244321}">
                <p14:modId xmlns:p14="http://schemas.microsoft.com/office/powerpoint/2010/main" val="3197532980"/>
              </p:ext>
            </p:extLst>
          </p:nvPr>
        </p:nvGraphicFramePr>
        <p:xfrm>
          <a:off x="107504" y="2262356"/>
          <a:ext cx="89289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3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2627E-0ECE-43B2-99F9-7E277C0A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D32627E-0ECE-43B2-99F9-7E277C0AB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370689-6291-43FA-9EEE-81A0B75FD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1370689-6291-43FA-9EEE-81A0B75FD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0707FC-0F6B-4C84-B81E-9B1A54DC0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A0707FC-0F6B-4C84-B81E-9B1A54DC0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007243-2BF2-4DB7-A663-B84EF21A7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EC007243-2BF2-4DB7-A663-B84EF21A7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9D237-91C4-4789-A133-124513A7E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649D237-91C4-4789-A133-124513A7E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2101BA-E701-4AD8-BDE1-0B65CB2B6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C22101BA-E701-4AD8-BDE1-0B65CB2B6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42161">
            <a:off x="1869506" y="1598957"/>
            <a:ext cx="57162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Concrètement </a:t>
            </a:r>
            <a:r>
              <a:rPr lang="fr-F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fait quoi et comment ?</a:t>
            </a:r>
            <a:endParaRPr lang="fr-F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3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fr-FR" dirty="0" smtClean="0"/>
              <a:t>Positionnement dans le cycle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46788" y="764703"/>
            <a:ext cx="8889708" cy="3305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2000" dirty="0"/>
          </a:p>
        </p:txBody>
      </p:sp>
      <p:sp>
        <p:nvSpPr>
          <p:cNvPr id="27" name="Ellipse 8"/>
          <p:cNvSpPr/>
          <p:nvPr/>
        </p:nvSpPr>
        <p:spPr>
          <a:xfrm>
            <a:off x="185076" y="714054"/>
            <a:ext cx="9145015" cy="6397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>
                <a:solidFill>
                  <a:schemeClr val="tx1"/>
                </a:solidFill>
              </a:rPr>
              <a:t>Socle commun de connaissances de compétences et de culture</a:t>
            </a:r>
            <a:endParaRPr lang="fr-FR" sz="2400" b="1" kern="1200" dirty="0">
              <a:solidFill>
                <a:schemeClr val="tx1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3457242" y="1825403"/>
            <a:ext cx="1872000" cy="1476000"/>
            <a:chOff x="3265324" y="2161842"/>
            <a:chExt cx="1190017" cy="1190017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Ellipse 25"/>
            <p:cNvSpPr/>
            <p:nvPr/>
          </p:nvSpPr>
          <p:spPr>
            <a:xfrm>
              <a:off x="3265324" y="2161842"/>
              <a:ext cx="1190017" cy="119001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Ellipse 4"/>
            <p:cNvSpPr/>
            <p:nvPr/>
          </p:nvSpPr>
          <p:spPr>
            <a:xfrm>
              <a:off x="3390828" y="2479614"/>
              <a:ext cx="953556" cy="594999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b="1" i="1" dirty="0" smtClean="0">
                  <a:solidFill>
                    <a:schemeClr val="tx1"/>
                  </a:solidFill>
                </a:rPr>
                <a:t>Sciences et technologie</a:t>
              </a:r>
              <a:endParaRPr lang="fr-FR" sz="18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Flèche droite 16"/>
          <p:cNvSpPr/>
          <p:nvPr/>
        </p:nvSpPr>
        <p:spPr>
          <a:xfrm>
            <a:off x="1847170" y="2193765"/>
            <a:ext cx="1610072" cy="843979"/>
          </a:xfrm>
          <a:prstGeom prst="leftRight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3600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Cohérence et progression</a:t>
            </a:r>
          </a:p>
        </p:txBody>
      </p:sp>
      <p:sp>
        <p:nvSpPr>
          <p:cNvPr id="30" name="Flèche droite 16"/>
          <p:cNvSpPr/>
          <p:nvPr/>
        </p:nvSpPr>
        <p:spPr>
          <a:xfrm>
            <a:off x="5329242" y="2193766"/>
            <a:ext cx="1540235" cy="843978"/>
          </a:xfrm>
          <a:prstGeom prst="leftRight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36000" tIns="0" rIns="3600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Cohérence et progression</a:t>
            </a:r>
          </a:p>
        </p:txBody>
      </p:sp>
      <p:sp>
        <p:nvSpPr>
          <p:cNvPr id="31" name="ZoneTexte 2"/>
          <p:cNvSpPr txBox="1"/>
          <p:nvPr/>
        </p:nvSpPr>
        <p:spPr>
          <a:xfrm>
            <a:off x="3526202" y="3331329"/>
            <a:ext cx="180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Cycle de consolidation</a:t>
            </a:r>
            <a:endParaRPr lang="fr-FR" sz="14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146788" y="1672313"/>
            <a:ext cx="1803040" cy="2214874"/>
            <a:chOff x="430586" y="2181886"/>
            <a:chExt cx="1803040" cy="2214874"/>
          </a:xfrm>
        </p:grpSpPr>
        <p:grpSp>
          <p:nvGrpSpPr>
            <p:cNvPr id="40" name="Groupe 39"/>
            <p:cNvGrpSpPr/>
            <p:nvPr/>
          </p:nvGrpSpPr>
          <p:grpSpPr>
            <a:xfrm>
              <a:off x="533245" y="2496976"/>
              <a:ext cx="1597723" cy="1152000"/>
              <a:chOff x="1217032" y="2115401"/>
              <a:chExt cx="1381699" cy="1282898"/>
            </a:xfr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3" name="Ellipse 11"/>
              <p:cNvSpPr/>
              <p:nvPr/>
            </p:nvSpPr>
            <p:spPr>
              <a:xfrm>
                <a:off x="1217032" y="2115401"/>
                <a:ext cx="1381699" cy="1282898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Ellipse 18"/>
              <p:cNvSpPr/>
              <p:nvPr/>
            </p:nvSpPr>
            <p:spPr>
              <a:xfrm>
                <a:off x="1302885" y="2377944"/>
                <a:ext cx="1295846" cy="907146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800" b="1" i="1" dirty="0" smtClean="0">
                    <a:solidFill>
                      <a:schemeClr val="tx1"/>
                    </a:solidFill>
                  </a:rPr>
                  <a:t>Questionner le monde</a:t>
                </a:r>
                <a:endParaRPr lang="fr-FR" sz="18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ZoneTexte 19"/>
            <p:cNvSpPr txBox="1"/>
            <p:nvPr/>
          </p:nvSpPr>
          <p:spPr>
            <a:xfrm>
              <a:off x="430586" y="3658096"/>
              <a:ext cx="18030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Cycle des apprentissages fondamentaux</a:t>
              </a:r>
              <a:endParaRPr lang="fr-FR" sz="1400" dirty="0"/>
            </a:p>
          </p:txBody>
        </p:sp>
        <p:sp>
          <p:nvSpPr>
            <p:cNvPr id="42" name="ZoneTexte 3"/>
            <p:cNvSpPr txBox="1"/>
            <p:nvPr/>
          </p:nvSpPr>
          <p:spPr>
            <a:xfrm>
              <a:off x="771525" y="2181886"/>
              <a:ext cx="1162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/>
                <a:t>C 2</a:t>
              </a:r>
              <a:endParaRPr lang="fr-FR" sz="1600" dirty="0"/>
            </a:p>
          </p:txBody>
        </p:sp>
      </p:grpSp>
      <p:sp>
        <p:nvSpPr>
          <p:cNvPr id="33" name="ZoneTexte 22"/>
          <p:cNvSpPr txBox="1"/>
          <p:nvPr/>
        </p:nvSpPr>
        <p:spPr>
          <a:xfrm>
            <a:off x="3812217" y="1499351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C 3</a:t>
            </a:r>
            <a:endParaRPr lang="fr-FR" sz="16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6869477" y="1252849"/>
            <a:ext cx="2157830" cy="2817144"/>
            <a:chOff x="7153275" y="1762422"/>
            <a:chExt cx="2157830" cy="2817144"/>
          </a:xfrm>
        </p:grpSpPr>
        <p:grpSp>
          <p:nvGrpSpPr>
            <p:cNvPr id="35" name="Groupe 34"/>
            <p:cNvGrpSpPr/>
            <p:nvPr/>
          </p:nvGrpSpPr>
          <p:grpSpPr>
            <a:xfrm>
              <a:off x="7153275" y="2100976"/>
              <a:ext cx="2091475" cy="1944000"/>
              <a:chOff x="5076103" y="2013090"/>
              <a:chExt cx="1473360" cy="1487521"/>
            </a:xfr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8" name="Ellipse 19"/>
              <p:cNvSpPr/>
              <p:nvPr/>
            </p:nvSpPr>
            <p:spPr>
              <a:xfrm>
                <a:off x="5076103" y="2013090"/>
                <a:ext cx="1473360" cy="1487521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Ellipse 10"/>
              <p:cNvSpPr/>
              <p:nvPr/>
            </p:nvSpPr>
            <p:spPr>
              <a:xfrm>
                <a:off x="5170043" y="2362120"/>
                <a:ext cx="1329724" cy="806324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i="1" dirty="0" smtClean="0">
                    <a:solidFill>
                      <a:schemeClr val="tx1"/>
                    </a:solidFill>
                  </a:rPr>
                  <a:t>SVT</a:t>
                </a:r>
                <a:endParaRPr lang="fr-FR" sz="1600" b="1" i="1" dirty="0">
                  <a:solidFill>
                    <a:schemeClr val="tx1"/>
                  </a:solidFill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i="1" dirty="0" smtClean="0">
                    <a:solidFill>
                      <a:schemeClr val="tx1"/>
                    </a:solidFill>
                  </a:rPr>
                  <a:t>TECHNOLOGIE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i="1" dirty="0" smtClean="0"/>
                  <a:t>PHYSIQUE-CHIMIE</a:t>
                </a:r>
                <a:endParaRPr lang="fr-FR" sz="16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ZoneTexte 20"/>
            <p:cNvSpPr txBox="1"/>
            <p:nvPr/>
          </p:nvSpPr>
          <p:spPr>
            <a:xfrm>
              <a:off x="7219630" y="4056346"/>
              <a:ext cx="209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Cycle des approfondissements</a:t>
              </a:r>
              <a:endParaRPr lang="fr-FR" sz="1400" dirty="0"/>
            </a:p>
          </p:txBody>
        </p:sp>
        <p:sp>
          <p:nvSpPr>
            <p:cNvPr id="37" name="ZoneTexte 23"/>
            <p:cNvSpPr txBox="1"/>
            <p:nvPr/>
          </p:nvSpPr>
          <p:spPr>
            <a:xfrm>
              <a:off x="7617987" y="1762422"/>
              <a:ext cx="1162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/>
                <a:t>C 4</a:t>
              </a:r>
              <a:endParaRPr lang="fr-FR" sz="16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61346" y="4221088"/>
            <a:ext cx="22196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Au cycle 2, l’élève </a:t>
            </a:r>
            <a:r>
              <a:rPr lang="fr-FR" dirty="0"/>
              <a:t>explore, observe, expérimente, questionne le monde qui l’entoure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2652206" y="4221088"/>
            <a:ext cx="0" cy="23762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099359" y="4221088"/>
            <a:ext cx="0" cy="23762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68139" y="4221088"/>
            <a:ext cx="3244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Au cycle 3, les notions déjà abordées sont revisitées pour progresser vers plus de généralisation et d’abstraction, en prenant toujours soin de partir du concret et des représentations de l’élève.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10239" y="4221088"/>
            <a:ext cx="2817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Au cycle 4, les trois disciplines permettent la consolidation et l’extension des compétences acquises.</a:t>
            </a:r>
          </a:p>
        </p:txBody>
      </p:sp>
    </p:spTree>
    <p:extLst>
      <p:ext uri="{BB962C8B-B14F-4D97-AF65-F5344CB8AC3E}">
        <p14:creationId xmlns:p14="http://schemas.microsoft.com/office/powerpoint/2010/main" val="12408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33671"/>
            <a:ext cx="8229600" cy="1143000"/>
          </a:xfrm>
        </p:spPr>
        <p:txBody>
          <a:bodyPr/>
          <a:lstStyle/>
          <a:p>
            <a:r>
              <a:rPr lang="fr-FR" dirty="0" smtClean="0"/>
              <a:t>L’approche « </a:t>
            </a:r>
            <a:r>
              <a:rPr lang="fr-FR" dirty="0" err="1" smtClean="0"/>
              <a:t>soclée</a:t>
            </a:r>
            <a:r>
              <a:rPr lang="fr-FR" dirty="0" smtClean="0"/>
              <a:t> cloisonnée »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79447979"/>
              </p:ext>
            </p:extLst>
          </p:nvPr>
        </p:nvGraphicFramePr>
        <p:xfrm>
          <a:off x="0" y="1397000"/>
          <a:ext cx="89644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 droite 6"/>
          <p:cNvSpPr/>
          <p:nvPr/>
        </p:nvSpPr>
        <p:spPr>
          <a:xfrm>
            <a:off x="1979712" y="5517232"/>
            <a:ext cx="6912768" cy="432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TEMPS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fr-FR" dirty="0" smtClean="0"/>
              <a:t>Plus simplement !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66491752"/>
              </p:ext>
            </p:extLst>
          </p:nvPr>
        </p:nvGraphicFramePr>
        <p:xfrm>
          <a:off x="179512" y="1124744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hlinkClick r:id="rId7" action="ppaction://hlinkpres?slideindex=1&amp;slidetitle="/>
              </a:rPr>
              <a:t>Exemple de fonctionnements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300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70799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Exemples de lecture du programme</a:t>
            </a:r>
            <a:endParaRPr lang="fr-FR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311">
            <a:off x="483871" y="1973376"/>
            <a:ext cx="4862115" cy="33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040">
            <a:off x="5292050" y="1636326"/>
            <a:ext cx="30194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outils pour échanger en </a:t>
            </a:r>
            <a:r>
              <a:rPr lang="fr-FR" dirty="0" err="1" smtClean="0"/>
              <a:t>interdegré</a:t>
            </a:r>
            <a:endParaRPr lang="fr-FR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5" y="908720"/>
            <a:ext cx="8818685" cy="1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29" y="2968488"/>
            <a:ext cx="5904655" cy="38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57275"/>
            <a:ext cx="791368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33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latin typeface="+mn-lt"/>
              </a:rPr>
              <a:t>Progressivité des apprentissages </a:t>
            </a:r>
            <a:endParaRPr lang="fr-F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8928" y="126433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dirty="0" smtClean="0">
                <a:solidFill>
                  <a:srgbClr val="FF0000"/>
                </a:solidFill>
              </a:rPr>
              <a:t>Des repères de progressivité sont proposés dans les programmes</a:t>
            </a:r>
            <a:endParaRPr lang="fr-FR" sz="3200" dirty="0"/>
          </a:p>
        </p:txBody>
      </p:sp>
      <p:pic>
        <p:nvPicPr>
          <p:cNvPr id="10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47114" y="2081012"/>
            <a:ext cx="1719000" cy="2545920"/>
          </a:xfrm>
          <a:prstGeom prst="rect">
            <a:avLst/>
          </a:prstGeom>
          <a:ln>
            <a:noFill/>
          </a:ln>
        </p:spPr>
      </p:pic>
      <p:pic>
        <p:nvPicPr>
          <p:cNvPr id="11" name="Picture 7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395536" y="2049166"/>
            <a:ext cx="1719000" cy="254592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419350"/>
            <a:ext cx="8734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251520" y="4438650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" y="5013176"/>
            <a:ext cx="8686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33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latin typeface="+mn-lt"/>
              </a:rPr>
              <a:t>Les repères de progressivité</a:t>
            </a:r>
            <a:endParaRPr lang="fr-FR" dirty="0">
              <a:latin typeface="+mn-lt"/>
            </a:endParaRPr>
          </a:p>
        </p:txBody>
      </p:sp>
      <p:pic>
        <p:nvPicPr>
          <p:cNvPr id="1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390383" y="332656"/>
            <a:ext cx="1719000" cy="2545920"/>
          </a:xfrm>
          <a:prstGeom prst="rect">
            <a:avLst/>
          </a:prstGeom>
          <a:ln>
            <a:noFill/>
          </a:ln>
        </p:spPr>
      </p:pic>
      <p:pic>
        <p:nvPicPr>
          <p:cNvPr id="11" name="Picture 7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107504" y="332656"/>
            <a:ext cx="1719000" cy="254592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268760"/>
            <a:ext cx="62579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1088393"/>
            <a:ext cx="669674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3317"/>
            <a:ext cx="9144000" cy="21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827584" y="429309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4444" y="5099345"/>
            <a:ext cx="92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Thème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691680" y="3429000"/>
            <a:ext cx="2232248" cy="52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059832" y="2793317"/>
            <a:ext cx="0" cy="635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31740" y="215356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Repères de progressivité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483768" y="4577345"/>
            <a:ext cx="2160240" cy="26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735796" y="546005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Attendus de fin de cycle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3563888" y="4838345"/>
            <a:ext cx="0" cy="63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4788024" y="4683342"/>
            <a:ext cx="2016224" cy="155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968044" y="5468677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Compétence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5796136" y="4846968"/>
            <a:ext cx="0" cy="63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6876256" y="4813218"/>
            <a:ext cx="648072" cy="1636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386197" y="561047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Connaissance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7214289" y="4976844"/>
            <a:ext cx="0" cy="63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5" grpId="0" animBg="1"/>
      <p:bldP spid="21" grpId="0"/>
      <p:bldP spid="24" grpId="0" animBg="1"/>
      <p:bldP spid="26" grpId="0"/>
      <p:bldP spid="30" grpId="0" animBg="1"/>
      <p:bldP spid="31" grpId="0"/>
      <p:bldP spid="33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03" y="1219365"/>
            <a:ext cx="58769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1052736"/>
            <a:ext cx="6480720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33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latin typeface="+mn-lt"/>
              </a:rPr>
              <a:t>Les années de transition</a:t>
            </a:r>
            <a:endParaRPr lang="fr-FR" dirty="0">
              <a:latin typeface="+mn-lt"/>
            </a:endParaRPr>
          </a:p>
        </p:txBody>
      </p:sp>
      <p:pic>
        <p:nvPicPr>
          <p:cNvPr id="10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390383" y="332656"/>
            <a:ext cx="1719000" cy="2545920"/>
          </a:xfrm>
          <a:prstGeom prst="rect">
            <a:avLst/>
          </a:prstGeom>
          <a:ln>
            <a:noFill/>
          </a:ln>
        </p:spPr>
      </p:pic>
      <p:pic>
        <p:nvPicPr>
          <p:cNvPr id="11" name="Picture 7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07504" y="332656"/>
            <a:ext cx="1719000" cy="254592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20428" y="4591158"/>
            <a:ext cx="92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Thème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280612" y="516337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Attendus de fin de cycle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2108704" y="4474485"/>
            <a:ext cx="0" cy="63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62333" y="45678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Niveau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1" y="2803456"/>
            <a:ext cx="9149421" cy="170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683568" y="375303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1475656" y="4374824"/>
            <a:ext cx="1296144" cy="13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4037677" y="3753036"/>
            <a:ext cx="324036" cy="1636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90425" y="3916662"/>
            <a:ext cx="0" cy="63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4427984" y="3111157"/>
            <a:ext cx="757702" cy="177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806835" y="2475474"/>
            <a:ext cx="0" cy="635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82389" y="1552144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Sous-titre des programmes de 2012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292080" y="2793314"/>
            <a:ext cx="2520280" cy="1941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522357" y="2144144"/>
            <a:ext cx="0" cy="635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88124" y="17748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Compétence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508104" y="3926011"/>
            <a:ext cx="2016224" cy="155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88124" y="471134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Vocabulaire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6516216" y="4089637"/>
            <a:ext cx="0" cy="63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073493" y="6453336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 action="ppaction://hlinkfile"/>
              </a:rPr>
              <a:t>L’outil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6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6" grpId="0"/>
      <p:bldP spid="34" grpId="0"/>
      <p:bldP spid="24" grpId="0" animBg="1"/>
      <p:bldP spid="33" grpId="0" animBg="1"/>
      <p:bldP spid="25" grpId="0" animBg="1"/>
      <p:bldP spid="29" grpId="0"/>
      <p:bldP spid="15" grpId="0" animBg="1"/>
      <p:bldP spid="21" grpId="0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42161">
            <a:off x="1869506" y="2152955"/>
            <a:ext cx="57162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activité</a:t>
            </a:r>
            <a:endParaRPr lang="fr-F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compétences intégrées aux 5 domaines du socle</a:t>
            </a:r>
            <a:endParaRPr lang="fr-FR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215022" y="1599845"/>
            <a:ext cx="1732860" cy="1202667"/>
            <a:chOff x="3265324" y="2161842"/>
            <a:chExt cx="1190017" cy="1190017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Ellipse 25"/>
            <p:cNvSpPr/>
            <p:nvPr/>
          </p:nvSpPr>
          <p:spPr>
            <a:xfrm>
              <a:off x="3265324" y="2161842"/>
              <a:ext cx="1190017" cy="119001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Ellipse 4"/>
            <p:cNvSpPr/>
            <p:nvPr/>
          </p:nvSpPr>
          <p:spPr>
            <a:xfrm>
              <a:off x="3390828" y="2337188"/>
              <a:ext cx="953556" cy="841469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Programmes de S&amp;T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Cycle C3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5834020" y="1409178"/>
            <a:ext cx="1806005" cy="1584000"/>
            <a:chOff x="4665460" y="2013089"/>
            <a:chExt cx="1374416" cy="1487521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8" name="Ellipse 19"/>
            <p:cNvSpPr/>
            <p:nvPr/>
          </p:nvSpPr>
          <p:spPr>
            <a:xfrm>
              <a:off x="4665460" y="2013089"/>
              <a:ext cx="1374416" cy="1487521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Ellipse 10"/>
            <p:cNvSpPr/>
            <p:nvPr/>
          </p:nvSpPr>
          <p:spPr>
            <a:xfrm>
              <a:off x="4766361" y="2091021"/>
              <a:ext cx="1205909" cy="1297003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Programmes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SVT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PC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TECHNO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 Cycle 4</a:t>
              </a:r>
            </a:p>
          </p:txBody>
        </p:sp>
      </p:grpSp>
      <p:sp>
        <p:nvSpPr>
          <p:cNvPr id="54" name="Flèche droite 16"/>
          <p:cNvSpPr/>
          <p:nvPr/>
        </p:nvSpPr>
        <p:spPr>
          <a:xfrm>
            <a:off x="2360359" y="1899993"/>
            <a:ext cx="854663" cy="602371"/>
          </a:xfrm>
          <a:prstGeom prst="leftRight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846032" y="1732928"/>
            <a:ext cx="1478970" cy="938667"/>
            <a:chOff x="1777924" y="2116881"/>
            <a:chExt cx="1381699" cy="1282898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6" name="Ellipse 11"/>
            <p:cNvSpPr/>
            <p:nvPr/>
          </p:nvSpPr>
          <p:spPr>
            <a:xfrm>
              <a:off x="1777924" y="2116881"/>
              <a:ext cx="1381699" cy="1282898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Ellipse 18"/>
            <p:cNvSpPr/>
            <p:nvPr/>
          </p:nvSpPr>
          <p:spPr>
            <a:xfrm>
              <a:off x="1853426" y="2356830"/>
              <a:ext cx="1279499" cy="9071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i="1" dirty="0">
                  <a:solidFill>
                    <a:schemeClr val="tx1"/>
                  </a:solidFill>
                </a:rPr>
                <a:t>Programmes Cycle 2</a:t>
              </a:r>
            </a:p>
          </p:txBody>
        </p:sp>
      </p:grpSp>
      <p:sp>
        <p:nvSpPr>
          <p:cNvPr id="56" name="Flèche droite 16"/>
          <p:cNvSpPr/>
          <p:nvPr/>
        </p:nvSpPr>
        <p:spPr>
          <a:xfrm>
            <a:off x="4947883" y="1899993"/>
            <a:ext cx="870054" cy="602371"/>
          </a:xfrm>
          <a:prstGeom prst="leftRight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26734" y="3721013"/>
            <a:ext cx="1476375" cy="1990727"/>
            <a:chOff x="400050" y="3352798"/>
            <a:chExt cx="1476375" cy="1990727"/>
          </a:xfrm>
        </p:grpSpPr>
        <p:grpSp>
          <p:nvGrpSpPr>
            <p:cNvPr id="92" name="Groupe 91"/>
            <p:cNvGrpSpPr/>
            <p:nvPr/>
          </p:nvGrpSpPr>
          <p:grpSpPr>
            <a:xfrm>
              <a:off x="400050" y="3352798"/>
              <a:ext cx="1476375" cy="1990725"/>
              <a:chOff x="3656" y="-4"/>
              <a:chExt cx="1515120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Organigramme : Opération manuelle 93"/>
              <p:cNvSpPr/>
              <p:nvPr/>
            </p:nvSpPr>
            <p:spPr>
              <a:xfrm rot="5400000" flipH="1">
                <a:off x="-446295" y="528145"/>
                <a:ext cx="2493217" cy="1436919"/>
              </a:xfrm>
              <a:prstGeom prst="flowChartManualOperation">
                <a:avLst/>
              </a:prstGeom>
              <a:solidFill>
                <a:srgbClr val="78BBB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Organigramme : Opération manuelle 4"/>
              <p:cNvSpPr/>
              <p:nvPr/>
            </p:nvSpPr>
            <p:spPr>
              <a:xfrm rot="21600000">
                <a:off x="3656" y="498642"/>
                <a:ext cx="1515120" cy="14959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0" rIns="36000" bIns="0" numCol="1" spcCol="1270" anchor="ctr" anchorCtr="0">
                <a:noAutofit/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Pratiquer des démarches scientifiques et technologiques 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3" name="Arrondir un rectangle avec un coin diagonal 92"/>
            <p:cNvSpPr/>
            <p:nvPr/>
          </p:nvSpPr>
          <p:spPr bwMode="auto">
            <a:xfrm>
              <a:off x="761523" y="4942070"/>
              <a:ext cx="648072" cy="401455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D4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1579309" y="3721014"/>
            <a:ext cx="1086591" cy="1999874"/>
            <a:chOff x="1952625" y="3352799"/>
            <a:chExt cx="1086591" cy="1999874"/>
          </a:xfrm>
        </p:grpSpPr>
        <p:grpSp>
          <p:nvGrpSpPr>
            <p:cNvPr id="88" name="Groupe 87"/>
            <p:cNvGrpSpPr/>
            <p:nvPr/>
          </p:nvGrpSpPr>
          <p:grpSpPr>
            <a:xfrm>
              <a:off x="1952625" y="3352799"/>
              <a:ext cx="1086591" cy="1990725"/>
              <a:chOff x="1596464" y="-2"/>
              <a:chExt cx="1162496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Organigramme : Opération manuelle 89"/>
              <p:cNvSpPr/>
              <p:nvPr/>
            </p:nvSpPr>
            <p:spPr>
              <a:xfrm rot="5400000" flipH="1">
                <a:off x="931104" y="665359"/>
                <a:ext cx="2493217" cy="1162495"/>
              </a:xfrm>
              <a:prstGeom prst="flowChartManualOperation">
                <a:avLst/>
              </a:prstGeom>
              <a:solidFill>
                <a:srgbClr val="78BBB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Organigramme : Opération manuelle 6"/>
              <p:cNvSpPr/>
              <p:nvPr/>
            </p:nvSpPr>
            <p:spPr>
              <a:xfrm>
                <a:off x="1596464" y="703826"/>
                <a:ext cx="1162495" cy="12907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Concevoir, créer, réaliser </a:t>
                </a:r>
              </a:p>
            </p:txBody>
          </p:sp>
        </p:grpSp>
        <p:sp>
          <p:nvSpPr>
            <p:cNvPr id="89" name="Arrondir un rectangle avec un coin diagonal 88"/>
            <p:cNvSpPr/>
            <p:nvPr/>
          </p:nvSpPr>
          <p:spPr bwMode="auto">
            <a:xfrm>
              <a:off x="2111766" y="4992633"/>
              <a:ext cx="792088" cy="360040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D4, D5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787690" y="3721015"/>
            <a:ext cx="1234253" cy="1999873"/>
            <a:chOff x="3080792" y="3352800"/>
            <a:chExt cx="1314467" cy="1999873"/>
          </a:xfrm>
        </p:grpSpPr>
        <p:grpSp>
          <p:nvGrpSpPr>
            <p:cNvPr id="84" name="Groupe 83"/>
            <p:cNvGrpSpPr/>
            <p:nvPr/>
          </p:nvGrpSpPr>
          <p:grpSpPr>
            <a:xfrm>
              <a:off x="3080792" y="3352800"/>
              <a:ext cx="1314467" cy="1990725"/>
              <a:chOff x="2836649" y="-1"/>
              <a:chExt cx="1278355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Organigramme : Opération manuelle 85"/>
              <p:cNvSpPr/>
              <p:nvPr/>
            </p:nvSpPr>
            <p:spPr>
              <a:xfrm rot="5400000" flipH="1">
                <a:off x="2229218" y="607430"/>
                <a:ext cx="2493217" cy="1278355"/>
              </a:xfrm>
              <a:prstGeom prst="flowChartManualOperation">
                <a:avLst/>
              </a:prstGeom>
              <a:solidFill>
                <a:srgbClr val="78BBB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Organigramme : Opération manuelle 8"/>
              <p:cNvSpPr/>
              <p:nvPr/>
            </p:nvSpPr>
            <p:spPr>
              <a:xfrm rot="21600000">
                <a:off x="2836649" y="498642"/>
                <a:ext cx="1278355" cy="14959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0" rIns="36000" bIns="0" numCol="1" spcCol="1270" anchor="ctr" anchorCtr="0">
                <a:noAutofit/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S'approprier des outils et des méthodes 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85" name="Arrondir un rectangle avec un coin diagonal 84"/>
            <p:cNvSpPr/>
            <p:nvPr/>
          </p:nvSpPr>
          <p:spPr bwMode="auto">
            <a:xfrm>
              <a:off x="3493635" y="4992633"/>
              <a:ext cx="648072" cy="360040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D2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099633" y="3721016"/>
            <a:ext cx="1128125" cy="1990995"/>
            <a:chOff x="4472949" y="3352801"/>
            <a:chExt cx="1128125" cy="1990995"/>
          </a:xfrm>
        </p:grpSpPr>
        <p:grpSp>
          <p:nvGrpSpPr>
            <p:cNvPr id="80" name="Groupe 79"/>
            <p:cNvGrpSpPr/>
            <p:nvPr/>
          </p:nvGrpSpPr>
          <p:grpSpPr>
            <a:xfrm>
              <a:off x="4472949" y="3352801"/>
              <a:ext cx="1128125" cy="1990725"/>
              <a:chOff x="4192693" y="0"/>
              <a:chExt cx="1225818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Organigramme : Opération manuelle 81"/>
              <p:cNvSpPr/>
              <p:nvPr/>
            </p:nvSpPr>
            <p:spPr>
              <a:xfrm rot="5400000" flipH="1">
                <a:off x="3558994" y="633700"/>
                <a:ext cx="2493217" cy="1225817"/>
              </a:xfrm>
              <a:prstGeom prst="flowChartManualOperation">
                <a:avLst/>
              </a:prstGeom>
              <a:solidFill>
                <a:srgbClr val="78BBB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Organigramme : Opération manuelle 10"/>
              <p:cNvSpPr/>
              <p:nvPr/>
            </p:nvSpPr>
            <p:spPr>
              <a:xfrm rot="21600000">
                <a:off x="4192693" y="498642"/>
                <a:ext cx="1225817" cy="14959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0" tIns="0" rIns="101600" bIns="0" numCol="1" spcCol="1270" anchor="ctr" anchorCtr="0">
                <a:noAutofit/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Pratiquer des langages 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1" name="Arrondir un rectangle avec un coin diagonal 80"/>
            <p:cNvSpPr/>
            <p:nvPr/>
          </p:nvSpPr>
          <p:spPr bwMode="auto">
            <a:xfrm>
              <a:off x="4766537" y="4983756"/>
              <a:ext cx="648072" cy="360040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D1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325450" y="3721015"/>
            <a:ext cx="1130660" cy="2013208"/>
            <a:chOff x="5698765" y="3352800"/>
            <a:chExt cx="1198451" cy="2013208"/>
          </a:xfrm>
        </p:grpSpPr>
        <p:grpSp>
          <p:nvGrpSpPr>
            <p:cNvPr id="76" name="Groupe 75"/>
            <p:cNvGrpSpPr/>
            <p:nvPr/>
          </p:nvGrpSpPr>
          <p:grpSpPr>
            <a:xfrm>
              <a:off x="5698765" y="3352800"/>
              <a:ext cx="1198451" cy="1990725"/>
              <a:chOff x="5496199" y="-1"/>
              <a:chExt cx="1258675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Organigramme : Opération manuelle 77"/>
              <p:cNvSpPr/>
              <p:nvPr/>
            </p:nvSpPr>
            <p:spPr>
              <a:xfrm rot="5400000" flipH="1">
                <a:off x="4878928" y="617271"/>
                <a:ext cx="2493217" cy="1258674"/>
              </a:xfrm>
              <a:prstGeom prst="flowChartManualOperation">
                <a:avLst/>
              </a:prstGeom>
              <a:solidFill>
                <a:srgbClr val="78BBB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Organigramme : Opération manuelle 12"/>
              <p:cNvSpPr/>
              <p:nvPr/>
            </p:nvSpPr>
            <p:spPr>
              <a:xfrm rot="21600000">
                <a:off x="5496199" y="498643"/>
                <a:ext cx="1258674" cy="14959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Mobiliser des outils numériques 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7" name="Arrondir un rectangle avec un coin diagonal 76"/>
            <p:cNvSpPr/>
            <p:nvPr/>
          </p:nvSpPr>
          <p:spPr bwMode="auto">
            <a:xfrm>
              <a:off x="6091256" y="5005968"/>
              <a:ext cx="648072" cy="360040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D5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6557460" y="3721015"/>
            <a:ext cx="1237840" cy="2026543"/>
            <a:chOff x="7013656" y="3352800"/>
            <a:chExt cx="1320721" cy="2026543"/>
          </a:xfrm>
        </p:grpSpPr>
        <p:grpSp>
          <p:nvGrpSpPr>
            <p:cNvPr id="72" name="Groupe 71"/>
            <p:cNvGrpSpPr/>
            <p:nvPr/>
          </p:nvGrpSpPr>
          <p:grpSpPr>
            <a:xfrm>
              <a:off x="7013656" y="3352800"/>
              <a:ext cx="1320721" cy="1990725"/>
              <a:chOff x="6832563" y="-1"/>
              <a:chExt cx="1395730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Organigramme : Opération manuelle 73"/>
              <p:cNvSpPr/>
              <p:nvPr/>
            </p:nvSpPr>
            <p:spPr>
              <a:xfrm rot="5400000" flipH="1">
                <a:off x="6283820" y="548744"/>
                <a:ext cx="2493217" cy="1395728"/>
              </a:xfrm>
              <a:prstGeom prst="flowChartManualOperation">
                <a:avLst/>
              </a:prstGeom>
              <a:solidFill>
                <a:srgbClr val="78BBB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Organigramme : Opération manuelle 14"/>
              <p:cNvSpPr/>
              <p:nvPr/>
            </p:nvSpPr>
            <p:spPr>
              <a:xfrm rot="21600000">
                <a:off x="6832563" y="498643"/>
                <a:ext cx="1395728" cy="14959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Adopter un comportement éthique et responsable 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3" name="Arrondir un rectangle avec un coin diagonal 72"/>
            <p:cNvSpPr/>
            <p:nvPr/>
          </p:nvSpPr>
          <p:spPr bwMode="auto">
            <a:xfrm>
              <a:off x="7351396" y="5019303"/>
              <a:ext cx="900100" cy="360040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D3,</a:t>
              </a:r>
              <a:r>
                <a:rPr kumimoji="0" lang="fr-FR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D5</a:t>
              </a:r>
              <a:endPara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7890705" y="3721015"/>
            <a:ext cx="1045377" cy="2021319"/>
            <a:chOff x="8411294" y="3352800"/>
            <a:chExt cx="1045377" cy="2021319"/>
          </a:xfrm>
        </p:grpSpPr>
        <p:grpSp>
          <p:nvGrpSpPr>
            <p:cNvPr id="68" name="Groupe 67"/>
            <p:cNvGrpSpPr/>
            <p:nvPr/>
          </p:nvGrpSpPr>
          <p:grpSpPr>
            <a:xfrm>
              <a:off x="8411294" y="3352800"/>
              <a:ext cx="1045377" cy="1990725"/>
              <a:chOff x="8213747" y="-1"/>
              <a:chExt cx="1045377" cy="24932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Organigramme : Opération manuelle 69"/>
              <p:cNvSpPr/>
              <p:nvPr/>
            </p:nvSpPr>
            <p:spPr>
              <a:xfrm rot="5400000" flipH="1">
                <a:off x="7485064" y="728682"/>
                <a:ext cx="2493217" cy="1035852"/>
              </a:xfrm>
              <a:prstGeom prst="flowChartManualOperation">
                <a:avLst/>
              </a:prstGeom>
              <a:solidFill>
                <a:srgbClr val="78BBB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rganigramme : Opération manuelle 16"/>
              <p:cNvSpPr/>
              <p:nvPr/>
            </p:nvSpPr>
            <p:spPr>
              <a:xfrm>
                <a:off x="8223272" y="498644"/>
                <a:ext cx="1035852" cy="14959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0" tIns="0" rIns="101600" bIns="0" numCol="1" spcCol="1270" anchor="ctr" anchorCtr="0">
                <a:noAutofit/>
              </a:bodyPr>
              <a:lstStyle>
                <a:defPPr>
                  <a:defRPr lang="fr-FR"/>
                </a:defPPr>
                <a:lvl1pPr marL="0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1072866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 situer dans l'espace et dans le temps 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9" name="Arrondir un rectangle avec un coin diagonal 68"/>
            <p:cNvSpPr/>
            <p:nvPr/>
          </p:nvSpPr>
          <p:spPr bwMode="auto">
            <a:xfrm>
              <a:off x="8682403" y="5014079"/>
              <a:ext cx="648072" cy="360040"/>
            </a:xfrm>
            <a:prstGeom prst="round2Diag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D5</a:t>
              </a:r>
            </a:p>
          </p:txBody>
        </p:sp>
      </p:grpSp>
      <p:sp>
        <p:nvSpPr>
          <p:cNvPr id="64" name="ZoneTexte 54"/>
          <p:cNvSpPr txBox="1"/>
          <p:nvPr/>
        </p:nvSpPr>
        <p:spPr>
          <a:xfrm>
            <a:off x="169608" y="6026065"/>
            <a:ext cx="3852335" cy="7810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i="0" dirty="0"/>
              <a:t>D1 = Des langages pour penser et communiquer</a:t>
            </a:r>
          </a:p>
          <a:p>
            <a:pPr algn="l"/>
            <a:r>
              <a:rPr lang="fr-FR" sz="1400" i="0" dirty="0"/>
              <a:t>D2 = Les méthodes et outils pour apprendre</a:t>
            </a:r>
          </a:p>
          <a:p>
            <a:pPr algn="l"/>
            <a:r>
              <a:rPr lang="fr-FR" sz="1400" i="0" dirty="0"/>
              <a:t>D3 = La formation de la personne et du citoyen</a:t>
            </a:r>
          </a:p>
        </p:txBody>
      </p:sp>
      <p:sp>
        <p:nvSpPr>
          <p:cNvPr id="65" name="ZoneTexte 55"/>
          <p:cNvSpPr txBox="1"/>
          <p:nvPr/>
        </p:nvSpPr>
        <p:spPr>
          <a:xfrm>
            <a:off x="4172291" y="6124202"/>
            <a:ext cx="4754266" cy="58477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D4 = Des systèmes naturels et des systèmes techniques</a:t>
            </a:r>
          </a:p>
          <a:p>
            <a:r>
              <a:rPr lang="fr-FR" sz="1400" dirty="0"/>
              <a:t>D5 = Les représentations du monde et de l’activité humaines</a:t>
            </a:r>
          </a:p>
        </p:txBody>
      </p:sp>
      <p:sp>
        <p:nvSpPr>
          <p:cNvPr id="66" name="ZoneTexte 53"/>
          <p:cNvSpPr txBox="1"/>
          <p:nvPr/>
        </p:nvSpPr>
        <p:spPr>
          <a:xfrm>
            <a:off x="26734" y="3057708"/>
            <a:ext cx="9056621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/>
              <a:t>7 compétences communes aux 3 cycles</a:t>
            </a:r>
            <a:endParaRPr lang="fr-FR" sz="2400" b="1" dirty="0"/>
          </a:p>
        </p:txBody>
      </p:sp>
      <p:sp>
        <p:nvSpPr>
          <p:cNvPr id="67" name="Espace réservé du numéro de diapositive 9"/>
          <p:cNvSpPr txBox="1">
            <a:spLocks/>
          </p:cNvSpPr>
          <p:nvPr/>
        </p:nvSpPr>
        <p:spPr>
          <a:xfrm>
            <a:off x="8314279" y="6628051"/>
            <a:ext cx="1014677" cy="457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C3A042C-4403-4AF2-B843-26BEF77852CD}" type="slidenum">
              <a:rPr lang="fr-FR" sz="1600" smtClean="0"/>
              <a:pPr algn="ctr"/>
              <a:t>3</a:t>
            </a:fld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7299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6333076" y="1255698"/>
            <a:ext cx="2707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333399"/>
                </a:solidFill>
                <a:latin typeface="Arial"/>
              </a:rPr>
              <a:t>Attendus de fin du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333399"/>
                </a:solidFill>
                <a:latin typeface="Arial"/>
              </a:rPr>
              <a:t>Cycle 3</a:t>
            </a:r>
            <a:endParaRPr dirty="0"/>
          </a:p>
        </p:txBody>
      </p:sp>
      <p:sp>
        <p:nvSpPr>
          <p:cNvPr id="6" name="CustomShape 5"/>
          <p:cNvSpPr/>
          <p:nvPr/>
        </p:nvSpPr>
        <p:spPr>
          <a:xfrm>
            <a:off x="107504" y="6093296"/>
            <a:ext cx="2304360" cy="63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</a:rPr>
              <a:t>Attendus de fin du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</a:rPr>
              <a:t>Cycle 2</a:t>
            </a:r>
            <a:endParaRPr dirty="0"/>
          </a:p>
        </p:txBody>
      </p:sp>
      <p:sp>
        <p:nvSpPr>
          <p:cNvPr id="7" name="CustomShape 6"/>
          <p:cNvSpPr/>
          <p:nvPr/>
        </p:nvSpPr>
        <p:spPr>
          <a:xfrm>
            <a:off x="4572000" y="4459860"/>
            <a:ext cx="335232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" name="CustomShape 7"/>
          <p:cNvSpPr/>
          <p:nvPr/>
        </p:nvSpPr>
        <p:spPr>
          <a:xfrm>
            <a:off x="838080" y="3392820"/>
            <a:ext cx="231588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CustomShape 8"/>
          <p:cNvSpPr/>
          <p:nvPr/>
        </p:nvSpPr>
        <p:spPr>
          <a:xfrm>
            <a:off x="4894200" y="4049460"/>
            <a:ext cx="359388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" name="CustomShape 10"/>
          <p:cNvSpPr/>
          <p:nvPr/>
        </p:nvSpPr>
        <p:spPr>
          <a:xfrm>
            <a:off x="5006880" y="3629340"/>
            <a:ext cx="291744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" name="CustomShape 11"/>
          <p:cNvSpPr/>
          <p:nvPr/>
        </p:nvSpPr>
        <p:spPr>
          <a:xfrm>
            <a:off x="5328720" y="2973420"/>
            <a:ext cx="315936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" name="CustomShape 13"/>
          <p:cNvSpPr/>
          <p:nvPr/>
        </p:nvSpPr>
        <p:spPr>
          <a:xfrm>
            <a:off x="388145" y="476672"/>
            <a:ext cx="451260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000" b="1" dirty="0">
                <a:solidFill>
                  <a:srgbClr val="333399"/>
                </a:solidFill>
                <a:latin typeface="Arial"/>
              </a:rPr>
              <a:t>Démarche </a:t>
            </a:r>
            <a:r>
              <a:rPr lang="fr-FR" sz="2000" b="1" dirty="0" err="1">
                <a:solidFill>
                  <a:srgbClr val="333399"/>
                </a:solidFill>
                <a:latin typeface="Arial"/>
              </a:rPr>
              <a:t>spiralaire</a:t>
            </a:r>
            <a:r>
              <a:rPr lang="fr-FR" sz="2000" b="1" dirty="0">
                <a:solidFill>
                  <a:srgbClr val="333399"/>
                </a:solidFill>
                <a:latin typeface="Arial"/>
              </a:rPr>
              <a:t> - </a:t>
            </a:r>
            <a:r>
              <a:rPr lang="fr-FR" sz="2000" b="1" dirty="0" err="1">
                <a:solidFill>
                  <a:srgbClr val="333399"/>
                </a:solidFill>
                <a:latin typeface="Arial"/>
              </a:rPr>
              <a:t>curriculaire</a:t>
            </a:r>
            <a:endParaRPr dirty="0"/>
          </a:p>
        </p:txBody>
      </p:sp>
      <p:pic>
        <p:nvPicPr>
          <p:cNvPr id="1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714560" y="4994460"/>
            <a:ext cx="2362320" cy="1325520"/>
          </a:xfrm>
          <a:prstGeom prst="rect">
            <a:avLst/>
          </a:prstGeom>
          <a:ln>
            <a:noFill/>
          </a:ln>
        </p:spPr>
      </p:pic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488355215"/>
              </p:ext>
            </p:extLst>
          </p:nvPr>
        </p:nvGraphicFramePr>
        <p:xfrm>
          <a:off x="459334" y="2029296"/>
          <a:ext cx="82253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llipse 16"/>
          <p:cNvSpPr/>
          <p:nvPr/>
        </p:nvSpPr>
        <p:spPr>
          <a:xfrm>
            <a:off x="7076880" y="2755736"/>
            <a:ext cx="657636" cy="6370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lipse 17"/>
          <p:cNvSpPr/>
          <p:nvPr/>
        </p:nvSpPr>
        <p:spPr>
          <a:xfrm>
            <a:off x="5685004" y="2979517"/>
            <a:ext cx="648072" cy="62538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e 18"/>
          <p:cNvGrpSpPr/>
          <p:nvPr/>
        </p:nvGrpSpPr>
        <p:grpSpPr>
          <a:xfrm>
            <a:off x="5328720" y="2425648"/>
            <a:ext cx="1300480" cy="1118912"/>
            <a:chOff x="3925188" y="1828239"/>
            <a:chExt cx="1300480" cy="1118912"/>
          </a:xfrm>
        </p:grpSpPr>
        <p:sp>
          <p:nvSpPr>
            <p:cNvPr id="20" name="Rectangle 19"/>
            <p:cNvSpPr/>
            <p:nvPr/>
          </p:nvSpPr>
          <p:spPr>
            <a:xfrm>
              <a:off x="3925188" y="1828239"/>
              <a:ext cx="1300480" cy="11189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925188" y="1828239"/>
              <a:ext cx="1300480" cy="1118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193" tIns="0" rIns="0" bIns="0" numCol="1" spcCol="1270" anchor="t" anchorCtr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1" i="1" dirty="0">
                  <a:solidFill>
                    <a:srgbClr val="333399"/>
                  </a:solidFill>
                  <a:latin typeface="PTSans-Narrow"/>
                </a:rPr>
                <a:t>S’approprier des outils et des méthodes</a:t>
              </a:r>
              <a:endParaRPr lang="fr-FR" sz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929140" y="3429000"/>
            <a:ext cx="1558940" cy="1118912"/>
            <a:chOff x="3925188" y="1828239"/>
            <a:chExt cx="1300480" cy="1118912"/>
          </a:xfrm>
        </p:grpSpPr>
        <p:sp>
          <p:nvSpPr>
            <p:cNvPr id="23" name="Rectangle 22"/>
            <p:cNvSpPr/>
            <p:nvPr/>
          </p:nvSpPr>
          <p:spPr>
            <a:xfrm>
              <a:off x="3925188" y="1828239"/>
              <a:ext cx="1300480" cy="11189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925188" y="1828239"/>
              <a:ext cx="1300480" cy="1118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193" tIns="0" rIns="0" bIns="0" numCol="1" spcCol="1270" anchor="t" anchorCtr="0">
              <a:noAutofit/>
            </a:bodyPr>
            <a:lstStyle/>
            <a:p>
              <a:pPr lvl="0"/>
              <a:r>
                <a:rPr lang="fr-FR" sz="1200" b="1" i="1" dirty="0">
                  <a:solidFill>
                    <a:srgbClr val="333399"/>
                  </a:solidFill>
                  <a:latin typeface="PTSans-Narrow"/>
                </a:rPr>
                <a:t>Pratiquer des démarches scientifiques et technologiques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2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sur la mise en place</a:t>
            </a:r>
            <a:endParaRPr lang="fr-FR" dirty="0"/>
          </a:p>
        </p:txBody>
      </p:sp>
      <p:pic>
        <p:nvPicPr>
          <p:cNvPr id="8" name="Picture 16"/>
          <p:cNvPicPr/>
          <p:nvPr/>
        </p:nvPicPr>
        <p:blipFill>
          <a:blip r:embed="rId2"/>
          <a:srcRect t="8164" b="13049"/>
          <a:stretch>
            <a:fillRect/>
          </a:stretch>
        </p:blipFill>
        <p:spPr>
          <a:xfrm>
            <a:off x="6876256" y="5373216"/>
            <a:ext cx="2138400" cy="126324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 rot="5400000">
            <a:off x="2568941" y="2683179"/>
            <a:ext cx="5570110" cy="2140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Concertation entre les trois 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disciplines (SVT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Physique -   Chimie, Technologie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premier degré !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0" name="CustomShape 4"/>
          <p:cNvSpPr/>
          <p:nvPr/>
        </p:nvSpPr>
        <p:spPr>
          <a:xfrm>
            <a:off x="2824603" y="4636521"/>
            <a:ext cx="13435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516191" y="1489129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ea typeface="Times New Roman"/>
              </a:rPr>
              <a:t>P</a:t>
            </a:r>
            <a:r>
              <a:rPr lang="fr-FR" sz="4800" b="1" dirty="0" smtClean="0">
                <a:ea typeface="Times New Roman"/>
              </a:rPr>
              <a:t>rogressivité</a:t>
            </a:r>
            <a:endParaRPr lang="fr-FR" sz="4800" b="1" dirty="0"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875" y="3219381"/>
            <a:ext cx="4173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ea typeface="Times New Roman"/>
              </a:rPr>
              <a:t>Programmation</a:t>
            </a:r>
            <a:endParaRPr lang="fr-FR" sz="4800" b="1" dirty="0">
              <a:ea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207" y="505062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ea typeface="Times New Roman"/>
              </a:rPr>
              <a:t>Progression</a:t>
            </a:r>
            <a:endParaRPr lang="fr-FR" sz="4800" b="1" dirty="0">
              <a:ea typeface="Times New Roman"/>
            </a:endParaRPr>
          </a:p>
        </p:txBody>
      </p:sp>
      <p:sp>
        <p:nvSpPr>
          <p:cNvPr id="2" name="Double flèche verticale 1"/>
          <p:cNvSpPr/>
          <p:nvPr/>
        </p:nvSpPr>
        <p:spPr>
          <a:xfrm>
            <a:off x="2064363" y="2209209"/>
            <a:ext cx="360040" cy="1224136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verticale 14"/>
          <p:cNvSpPr/>
          <p:nvPr/>
        </p:nvSpPr>
        <p:spPr>
          <a:xfrm>
            <a:off x="2064363" y="4024453"/>
            <a:ext cx="360040" cy="1224136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19581573">
            <a:off x="3619450" y="3127192"/>
            <a:ext cx="34690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 Contractualisation »</a:t>
            </a:r>
            <a:endParaRPr lang="fr-F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2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" grpId="0" animBg="1"/>
      <p:bldP spid="1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Objectifs communs au cycle 3</a:t>
            </a:r>
            <a:endParaRPr lang="fr-FR" dirty="0"/>
          </a:p>
        </p:txBody>
      </p:sp>
      <p:graphicFrame>
        <p:nvGraphicFramePr>
          <p:cNvPr id="6" name="Diagram 2"/>
          <p:cNvGraphicFramePr/>
          <p:nvPr>
            <p:extLst>
              <p:ext uri="{D42A27DB-BD31-4B8C-83A1-F6EECF244321}">
                <p14:modId xmlns:p14="http://schemas.microsoft.com/office/powerpoint/2010/main" val="3453678179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684594F-70ED-4403-8D10-29AC86B1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4C6532D-9918-44E0-AC37-019E9B13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AA35A-AD59-48D8-89E3-50CDA054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68AA35A-AD59-48D8-89E3-50CDA0547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014AFA-1E7F-4754-A1E6-3DB7D348A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9014AFA-1E7F-4754-A1E6-3DB7D348A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90E6EF-17BA-42C7-AD74-DFF605B5E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990E6EF-17BA-42C7-AD74-DFF605B5E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B48FA0-BE40-4E6B-8D38-128C8C765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9AB48FA0-BE40-4E6B-8D38-128C8C765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57B961-28C9-4261-AAB0-843503EA3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F957B961-28C9-4261-AAB0-843503EA3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F7581E-AAF9-4F95-BF03-7B479DEF1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CFF7581E-AAF9-4F95-BF03-7B479DEF1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142865" y="4404051"/>
            <a:ext cx="3942127" cy="1810850"/>
            <a:chOff x="5342951" y="3848058"/>
            <a:chExt cx="3645473" cy="1810850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à coins arrondis 29"/>
            <p:cNvSpPr/>
            <p:nvPr/>
          </p:nvSpPr>
          <p:spPr>
            <a:xfrm>
              <a:off x="5342951" y="3848058"/>
              <a:ext cx="3645473" cy="181085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66163" y="3848058"/>
              <a:ext cx="2422261" cy="18108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Evolution du besoin et des objets</a:t>
              </a:r>
              <a:endParaRPr lang="fr-FR" sz="1600" i="1" kern="12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Fonctionnement, fonction</a:t>
              </a:r>
              <a:endParaRPr lang="fr-FR" sz="1600" i="1" kern="12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Familles de matériaux</a:t>
              </a:r>
              <a:endParaRPr lang="fr-FR" sz="1600" i="1" kern="12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Concevoir et produire 1 OT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Communication et gestion de l’information</a:t>
              </a:r>
              <a:endParaRPr lang="fr-FR" sz="1600" i="1" kern="1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17218" y="4404051"/>
            <a:ext cx="3137384" cy="1810850"/>
            <a:chOff x="759186" y="3848058"/>
            <a:chExt cx="2795501" cy="1810850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à coins arrondis 27"/>
            <p:cNvSpPr/>
            <p:nvPr/>
          </p:nvSpPr>
          <p:spPr>
            <a:xfrm>
              <a:off x="759186" y="3848058"/>
              <a:ext cx="2795501" cy="181085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8964" y="4117342"/>
              <a:ext cx="1998619" cy="12785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i="1" kern="1200" dirty="0" smtClean="0"/>
                <a:t>La terre dans le système solaire</a:t>
              </a:r>
              <a:endParaRPr lang="fr-FR" sz="1800" i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i="1" kern="1200" dirty="0" smtClean="0"/>
                <a:t>Conditions de la vie sur terre</a:t>
              </a:r>
              <a:endParaRPr lang="fr-FR" sz="1800" i="1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122989" y="555993"/>
            <a:ext cx="3962003" cy="1810850"/>
            <a:chOff x="5323075" y="0"/>
            <a:chExt cx="3665349" cy="1810850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à coins arrondis 25"/>
            <p:cNvSpPr/>
            <p:nvPr/>
          </p:nvSpPr>
          <p:spPr>
            <a:xfrm>
              <a:off x="5323075" y="0"/>
              <a:ext cx="3665349" cy="181085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85867" y="39779"/>
              <a:ext cx="2462779" cy="12785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Organismes, liens de parenté, évolution des organismes</a:t>
              </a:r>
              <a:endParaRPr lang="fr-FR" sz="1600" i="1" kern="12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Besoin en alimentation</a:t>
              </a:r>
              <a:endParaRPr lang="fr-FR" sz="1600" i="1" kern="12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Transformation et conservation des aliments</a:t>
              </a:r>
              <a:endParaRPr lang="fr-FR" sz="1600" i="1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667" y="555993"/>
            <a:ext cx="3668389" cy="1810850"/>
            <a:chOff x="437732" y="0"/>
            <a:chExt cx="3438410" cy="181085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à coins arrondis 23"/>
            <p:cNvSpPr/>
            <p:nvPr/>
          </p:nvSpPr>
          <p:spPr>
            <a:xfrm>
              <a:off x="437732" y="0"/>
              <a:ext cx="3438410" cy="181085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7511" y="39779"/>
              <a:ext cx="2924269" cy="12785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Etat et constitution de la matière</a:t>
              </a:r>
              <a:endParaRPr lang="fr-FR" sz="1600" i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Différents types de mouvements</a:t>
              </a:r>
              <a:endParaRPr lang="fr-FR" sz="1600" i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Sources et conversions d’énergie</a:t>
              </a:r>
              <a:endParaRPr lang="fr-FR" sz="1600" i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i="1" kern="1200" dirty="0" smtClean="0"/>
                <a:t>Signal et information</a:t>
              </a:r>
              <a:endParaRPr lang="fr-FR" sz="1600" i="1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787229" y="878550"/>
            <a:ext cx="2450307" cy="2450307"/>
            <a:chOff x="1987315" y="322557"/>
            <a:chExt cx="2450307" cy="2450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Secteurs 21"/>
            <p:cNvSpPr/>
            <p:nvPr/>
          </p:nvSpPr>
          <p:spPr>
            <a:xfrm>
              <a:off x="1987315" y="322557"/>
              <a:ext cx="2450307" cy="2450307"/>
            </a:xfrm>
            <a:prstGeom prst="pieWedg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ecteurs 12"/>
            <p:cNvSpPr/>
            <p:nvPr/>
          </p:nvSpPr>
          <p:spPr>
            <a:xfrm>
              <a:off x="2704993" y="1040235"/>
              <a:ext cx="1732629" cy="173262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Matière, mouvement, énergie, information</a:t>
              </a:r>
              <a:endParaRPr lang="fr-FR" sz="20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350715" y="878550"/>
            <a:ext cx="2450307" cy="2450307"/>
            <a:chOff x="4550801" y="322557"/>
            <a:chExt cx="2450307" cy="2450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Secteurs 19"/>
            <p:cNvSpPr/>
            <p:nvPr/>
          </p:nvSpPr>
          <p:spPr>
            <a:xfrm rot="5400000">
              <a:off x="4550801" y="322557"/>
              <a:ext cx="2450307" cy="2450307"/>
            </a:xfrm>
            <a:prstGeom prst="pieWedg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Secteurs 14"/>
            <p:cNvSpPr/>
            <p:nvPr/>
          </p:nvSpPr>
          <p:spPr>
            <a:xfrm>
              <a:off x="4550801" y="870469"/>
              <a:ext cx="1732629" cy="173262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 vivant, sa diversité et les fonctions qui le caractérisent </a:t>
              </a:r>
              <a:endParaRPr lang="fr-FR" sz="20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350715" y="3442036"/>
            <a:ext cx="2450307" cy="2450307"/>
            <a:chOff x="4550801" y="2886043"/>
            <a:chExt cx="2450307" cy="2450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Secteurs 17"/>
            <p:cNvSpPr/>
            <p:nvPr/>
          </p:nvSpPr>
          <p:spPr>
            <a:xfrm rot="10800000">
              <a:off x="4550801" y="2886043"/>
              <a:ext cx="2450307" cy="2450307"/>
            </a:xfrm>
            <a:prstGeom prst="pieWedg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ecteurs 16"/>
            <p:cNvSpPr/>
            <p:nvPr/>
          </p:nvSpPr>
          <p:spPr>
            <a:xfrm rot="21600000">
              <a:off x="4550801" y="2886043"/>
              <a:ext cx="1732629" cy="173262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Matériaux et objets techniques</a:t>
              </a:r>
              <a:endParaRPr lang="fr-FR" sz="2000" kern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87229" y="3442036"/>
            <a:ext cx="2450308" cy="2450307"/>
            <a:chOff x="1987315" y="2886043"/>
            <a:chExt cx="2450308" cy="2450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Secteurs 15"/>
            <p:cNvSpPr/>
            <p:nvPr/>
          </p:nvSpPr>
          <p:spPr>
            <a:xfrm rot="16200000">
              <a:off x="1987315" y="2886043"/>
              <a:ext cx="2450307" cy="2450307"/>
            </a:xfrm>
            <a:prstGeom prst="pieWedg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Secteurs 18"/>
            <p:cNvSpPr/>
            <p:nvPr/>
          </p:nvSpPr>
          <p:spPr>
            <a:xfrm>
              <a:off x="2503279" y="2886043"/>
              <a:ext cx="1934344" cy="173262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>
              <a:defPPr>
                <a:defRPr lang="fr-FR"/>
              </a:defPPr>
              <a:lvl1pPr marL="0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107286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planète Terre, les êtres vivants dans leur environnement </a:t>
              </a:r>
              <a:endParaRPr lang="fr-FR" sz="2000" kern="1200" dirty="0"/>
            </a:p>
          </p:txBody>
        </p:sp>
      </p:grpSp>
      <p:sp>
        <p:nvSpPr>
          <p:cNvPr id="12" name="Flèche en arc 11"/>
          <p:cNvSpPr/>
          <p:nvPr/>
        </p:nvSpPr>
        <p:spPr>
          <a:xfrm>
            <a:off x="3871123" y="2876145"/>
            <a:ext cx="846006" cy="735658"/>
          </a:xfrm>
          <a:prstGeom prst="circular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lèche en arc 12"/>
          <p:cNvSpPr/>
          <p:nvPr/>
        </p:nvSpPr>
        <p:spPr>
          <a:xfrm rot="10800000">
            <a:off x="3871123" y="3159091"/>
            <a:ext cx="846006" cy="735658"/>
          </a:xfrm>
          <a:prstGeom prst="circular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ZoneTexte 31"/>
          <p:cNvSpPr txBox="1"/>
          <p:nvPr/>
        </p:nvSpPr>
        <p:spPr>
          <a:xfrm>
            <a:off x="-118263" y="3060008"/>
            <a:ext cx="882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Les 3 disciplines SVT-technologie-physique/chimie concourent à la construction d’une première représentation globale, rationnelle et cohérente du monde.</a:t>
            </a:r>
            <a:endParaRPr lang="fr-FR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Espace réservé du numéro de diapositive 9"/>
          <p:cNvSpPr txBox="1">
            <a:spLocks/>
          </p:cNvSpPr>
          <p:nvPr/>
        </p:nvSpPr>
        <p:spPr>
          <a:xfrm>
            <a:off x="8247587" y="5844808"/>
            <a:ext cx="1014677" cy="457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C3A042C-4403-4AF2-B843-26BEF77852CD}" type="slidenum">
              <a:rPr lang="fr-FR" sz="1600" smtClean="0"/>
              <a:pPr algn="ctr"/>
              <a:t>7</a:t>
            </a:fld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7290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Cohérence entre les cycles</a:t>
            </a:r>
            <a:endParaRPr lang="fr-FR" dirty="0"/>
          </a:p>
        </p:txBody>
      </p:sp>
      <p:sp>
        <p:nvSpPr>
          <p:cNvPr id="21" name="Double flèche verticale 20"/>
          <p:cNvSpPr/>
          <p:nvPr/>
        </p:nvSpPr>
        <p:spPr bwMode="auto">
          <a:xfrm>
            <a:off x="1415075" y="2228945"/>
            <a:ext cx="266700" cy="45720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Double flèche verticale 21"/>
          <p:cNvSpPr/>
          <p:nvPr/>
        </p:nvSpPr>
        <p:spPr bwMode="auto">
          <a:xfrm>
            <a:off x="1415075" y="4245169"/>
            <a:ext cx="266700" cy="45720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78009"/>
              </p:ext>
            </p:extLst>
          </p:nvPr>
        </p:nvGraphicFramePr>
        <p:xfrm>
          <a:off x="261606" y="612296"/>
          <a:ext cx="8568948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6"/>
                <a:gridCol w="2856316"/>
                <a:gridCol w="2856316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Thème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 matière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L’énergie – l’information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28366"/>
              </p:ext>
            </p:extLst>
          </p:nvPr>
        </p:nvGraphicFramePr>
        <p:xfrm>
          <a:off x="267466" y="1292841"/>
          <a:ext cx="856894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6"/>
                <a:gridCol w="2856316"/>
                <a:gridCol w="2856316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C2 : questionner le monde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3 états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de la matière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Changement d’état de la matière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fr-FR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03559"/>
              </p:ext>
            </p:extLst>
          </p:nvPr>
        </p:nvGraphicFramePr>
        <p:xfrm>
          <a:off x="251520" y="2740314"/>
          <a:ext cx="85689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6"/>
                <a:gridCol w="2856316"/>
                <a:gridCol w="2856316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C3 : Sciences et technologie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Etat physique d’un échantillon de matière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Différents types de mouvements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Sources et conversion d’énergie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Signal et information</a:t>
                      </a:r>
                      <a:endParaRPr lang="fr-FR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39648"/>
              </p:ext>
            </p:extLst>
          </p:nvPr>
        </p:nvGraphicFramePr>
        <p:xfrm>
          <a:off x="251520" y="4820222"/>
          <a:ext cx="856894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6"/>
                <a:gridCol w="2856316"/>
                <a:gridCol w="2856316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C4 : SPC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Constitution et état de la matière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Transformation chimique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Organisation de la matière dans l’univers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Mouvement et interaction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L’énergie et ses conversions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Des signaux pour observer et communiquer</a:t>
                      </a:r>
                      <a:endParaRPr lang="fr-FR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4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uble flèche verticale 24"/>
          <p:cNvSpPr/>
          <p:nvPr/>
        </p:nvSpPr>
        <p:spPr bwMode="auto">
          <a:xfrm>
            <a:off x="1420080" y="2733001"/>
            <a:ext cx="266700" cy="45720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Double flèche verticale 25"/>
          <p:cNvSpPr/>
          <p:nvPr/>
        </p:nvSpPr>
        <p:spPr bwMode="auto">
          <a:xfrm>
            <a:off x="1420080" y="4749225"/>
            <a:ext cx="266700" cy="45720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03928"/>
              </p:ext>
            </p:extLst>
          </p:nvPr>
        </p:nvGraphicFramePr>
        <p:xfrm>
          <a:off x="251520" y="476672"/>
          <a:ext cx="856894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Thème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 vivant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La santé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L’espace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 temps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Les organisations du monde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38147"/>
              </p:ext>
            </p:extLst>
          </p:nvPr>
        </p:nvGraphicFramePr>
        <p:xfrm>
          <a:off x="261044" y="1536496"/>
          <a:ext cx="856894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C2 : questionner le monde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Caractéristiques du monde vivant,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interactions, diversité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Comportement favorisant la santé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- Se repérer dans l’espace et le représenter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- Situer un lieu sur une carte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- Se repérer dans le temps et le représenter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- Repérer quelques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événements dans un temps long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- Comparer des modes de vie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- Organisation d’un espace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6466"/>
              </p:ext>
            </p:extLst>
          </p:nvPr>
        </p:nvGraphicFramePr>
        <p:xfrm>
          <a:off x="261044" y="3627459"/>
          <a:ext cx="856894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C3 : Sciences</a:t>
                      </a:r>
                      <a:r>
                        <a:rPr lang="fr-FR" baseline="0" dirty="0" smtClean="0"/>
                        <a:t> &amp; technologie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- Unité, diversité des organismes vivants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- Origine de la matière organique et son devenir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Les fonctions de la nutrition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La planète terre dans le système solaire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Conditions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de la vie terrestre, géologie locale, météo, climat, volcan, tremblements de terre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Double flèche verticale 20"/>
          <p:cNvSpPr/>
          <p:nvPr/>
        </p:nvSpPr>
        <p:spPr bwMode="auto">
          <a:xfrm>
            <a:off x="311657" y="3335994"/>
            <a:ext cx="266700" cy="22860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42135"/>
              </p:ext>
            </p:extLst>
          </p:nvPr>
        </p:nvGraphicFramePr>
        <p:xfrm>
          <a:off x="256786" y="5502827"/>
          <a:ext cx="856894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 smtClean="0"/>
                        <a:t>C4 :</a:t>
                      </a:r>
                      <a:r>
                        <a:rPr lang="fr-FR" baseline="0" dirty="0" smtClean="0"/>
                        <a:t> SVT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Le vivant et son évolution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Le corps humain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et la santé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La planète terre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L’environnement et l’action humaine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Double flèche verticale 21"/>
          <p:cNvSpPr/>
          <p:nvPr/>
        </p:nvSpPr>
        <p:spPr bwMode="auto">
          <a:xfrm>
            <a:off x="311657" y="5206425"/>
            <a:ext cx="266700" cy="228600"/>
          </a:xfrm>
          <a:prstGeom prst="upDownArrow">
            <a:avLst/>
          </a:prstGeom>
          <a:solidFill>
            <a:srgbClr val="78BB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1542</Words>
  <Application>Microsoft Office PowerPoint</Application>
  <PresentationFormat>Affichage à l'écran (4:3)</PresentationFormat>
  <Paragraphs>294</Paragraphs>
  <Slides>29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Positionnement dans le cycle</vt:lpstr>
      <vt:lpstr>Des compétences intégrées aux 5 domaines du socle</vt:lpstr>
      <vt:lpstr>Présentation PowerPoint</vt:lpstr>
      <vt:lpstr>Réflexion sur la mise en place</vt:lpstr>
      <vt:lpstr>Objectifs communs au cycle 3</vt:lpstr>
      <vt:lpstr>Présentation PowerPoint</vt:lpstr>
      <vt:lpstr>Cohérence entre les cycles</vt:lpstr>
      <vt:lpstr>Présentation PowerPoint</vt:lpstr>
      <vt:lpstr>Présentation PowerPoint</vt:lpstr>
      <vt:lpstr>La classe de sixième du cycle 3</vt:lpstr>
      <vt:lpstr>Les démarches pédagogiques complémentaires et imbriquées </vt:lpstr>
      <vt:lpstr>Présentation PowerPoint</vt:lpstr>
      <vt:lpstr>Présentation PowerPoint</vt:lpstr>
      <vt:lpstr>D’autres approches possibles</vt:lpstr>
      <vt:lpstr>Autres démarches visibles</vt:lpstr>
      <vt:lpstr>La pluridisciplinarité</vt:lpstr>
      <vt:lpstr>L’interdisciplinarité</vt:lpstr>
      <vt:lpstr>Présentation PowerPoint</vt:lpstr>
      <vt:lpstr>L’approche « soclée cloisonnée »</vt:lpstr>
      <vt:lpstr>Plus simplement !</vt:lpstr>
      <vt:lpstr>Exemples de lecture du programme</vt:lpstr>
      <vt:lpstr>Des outils pour échanger en interdegré</vt:lpstr>
      <vt:lpstr>Exemple</vt:lpstr>
      <vt:lpstr>Progressivité des apprentissages </vt:lpstr>
      <vt:lpstr>Les repères de progressivité</vt:lpstr>
      <vt:lpstr>Les années de transition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prof</dc:creator>
  <cp:lastModifiedBy>prof</cp:lastModifiedBy>
  <cp:revision>93</cp:revision>
  <dcterms:created xsi:type="dcterms:W3CDTF">2016-01-20T13:51:58Z</dcterms:created>
  <dcterms:modified xsi:type="dcterms:W3CDTF">2016-03-10T14:57:36Z</dcterms:modified>
</cp:coreProperties>
</file>