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9" r:id="rId17"/>
    <p:sldId id="280" r:id="rId18"/>
    <p:sldId id="281" r:id="rId19"/>
    <p:sldId id="282" r:id="rId20"/>
    <p:sldId id="291" r:id="rId21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FA35FB1-CBB8-4970-9910-27434F78D91B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8"/>
            <p14:sldId id="279"/>
            <p14:sldId id="280"/>
            <p14:sldId id="281"/>
            <p14:sldId id="28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4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E6C90-ABA1-4BBA-9BFC-A960C7B6AD6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F489B68-3C4D-4768-B9F8-EEE102D15372}">
      <dgm:prSet phldrT="[Texte]"/>
      <dgm:spPr/>
      <dgm:t>
        <a:bodyPr/>
        <a:lstStyle/>
        <a:p>
          <a:r>
            <a:rPr lang="fr-FR" dirty="0" smtClean="0"/>
            <a:t>La présentation</a:t>
          </a:r>
          <a:endParaRPr lang="fr-FR" dirty="0"/>
        </a:p>
      </dgm:t>
    </dgm:pt>
    <dgm:pt modelId="{7CFD90B0-5C05-4A38-AF70-92C03210B991}" type="parTrans" cxnId="{DC2A7208-1F24-4589-BADE-20BC5CDB8946}">
      <dgm:prSet/>
      <dgm:spPr/>
      <dgm:t>
        <a:bodyPr/>
        <a:lstStyle/>
        <a:p>
          <a:endParaRPr lang="fr-FR"/>
        </a:p>
      </dgm:t>
    </dgm:pt>
    <dgm:pt modelId="{E285E0E2-2CB8-433E-AB29-2F26010047EB}" type="sibTrans" cxnId="{DC2A7208-1F24-4589-BADE-20BC5CDB8946}">
      <dgm:prSet/>
      <dgm:spPr/>
      <dgm:t>
        <a:bodyPr/>
        <a:lstStyle/>
        <a:p>
          <a:endParaRPr lang="fr-FR"/>
        </a:p>
      </dgm:t>
    </dgm:pt>
    <dgm:pt modelId="{9A6B5971-2F4E-4608-8E1D-0916A33AB2DB}">
      <dgm:prSet phldrT="[Texte]"/>
      <dgm:spPr/>
      <dgm:t>
        <a:bodyPr/>
        <a:lstStyle/>
        <a:p>
          <a:r>
            <a:rPr lang="fr-FR" dirty="0" smtClean="0"/>
            <a:t>Je fais</a:t>
          </a:r>
          <a:endParaRPr lang="fr-FR" dirty="0"/>
        </a:p>
      </dgm:t>
    </dgm:pt>
    <dgm:pt modelId="{55FF9C08-B246-4B92-961C-E360BE314C10}" type="parTrans" cxnId="{F4A7BD56-BD52-4598-B222-8FFDAFE78569}">
      <dgm:prSet/>
      <dgm:spPr/>
      <dgm:t>
        <a:bodyPr/>
        <a:lstStyle/>
        <a:p>
          <a:endParaRPr lang="fr-FR"/>
        </a:p>
      </dgm:t>
    </dgm:pt>
    <dgm:pt modelId="{5236C38C-4EFB-4EB4-BB54-D0C155C47A1E}" type="sibTrans" cxnId="{F4A7BD56-BD52-4598-B222-8FFDAFE78569}">
      <dgm:prSet/>
      <dgm:spPr/>
      <dgm:t>
        <a:bodyPr/>
        <a:lstStyle/>
        <a:p>
          <a:endParaRPr lang="fr-FR"/>
        </a:p>
      </dgm:t>
    </dgm:pt>
    <dgm:pt modelId="{DCD1E32A-F121-4B1C-BC8F-22C594C66E03}">
      <dgm:prSet phldrT="[Texte]"/>
      <dgm:spPr/>
      <dgm:t>
        <a:bodyPr/>
        <a:lstStyle/>
        <a:p>
          <a:r>
            <a:rPr lang="fr-FR" dirty="0" smtClean="0"/>
            <a:t>La pratique guidée</a:t>
          </a:r>
          <a:endParaRPr lang="fr-FR" dirty="0"/>
        </a:p>
      </dgm:t>
    </dgm:pt>
    <dgm:pt modelId="{1DACDBBE-DEC6-46AE-95BC-9D771273AED1}" type="parTrans" cxnId="{FBB97042-425C-4F14-9A0F-7B7C883012BC}">
      <dgm:prSet/>
      <dgm:spPr/>
      <dgm:t>
        <a:bodyPr/>
        <a:lstStyle/>
        <a:p>
          <a:endParaRPr lang="fr-FR"/>
        </a:p>
      </dgm:t>
    </dgm:pt>
    <dgm:pt modelId="{B21120F7-6624-4E28-B8E9-C1E92CFD9B87}" type="sibTrans" cxnId="{FBB97042-425C-4F14-9A0F-7B7C883012BC}">
      <dgm:prSet/>
      <dgm:spPr/>
      <dgm:t>
        <a:bodyPr/>
        <a:lstStyle/>
        <a:p>
          <a:endParaRPr lang="fr-FR"/>
        </a:p>
      </dgm:t>
    </dgm:pt>
    <dgm:pt modelId="{2455B986-C12B-4E3F-B763-00DA0C2F88E0}">
      <dgm:prSet phldrT="[Texte]"/>
      <dgm:spPr/>
      <dgm:t>
        <a:bodyPr/>
        <a:lstStyle/>
        <a:p>
          <a:r>
            <a:rPr lang="fr-FR" dirty="0" smtClean="0"/>
            <a:t>Nous faisons</a:t>
          </a:r>
          <a:endParaRPr lang="fr-FR" dirty="0"/>
        </a:p>
      </dgm:t>
    </dgm:pt>
    <dgm:pt modelId="{407EE7B3-1142-4384-856E-C97A5AE33303}" type="parTrans" cxnId="{43B0F94A-ED29-48C4-9374-45155403DD8F}">
      <dgm:prSet/>
      <dgm:spPr/>
      <dgm:t>
        <a:bodyPr/>
        <a:lstStyle/>
        <a:p>
          <a:endParaRPr lang="fr-FR"/>
        </a:p>
      </dgm:t>
    </dgm:pt>
    <dgm:pt modelId="{B15E8C2D-70BA-4ACB-930C-D5D5495D02DA}" type="sibTrans" cxnId="{43B0F94A-ED29-48C4-9374-45155403DD8F}">
      <dgm:prSet/>
      <dgm:spPr/>
      <dgm:t>
        <a:bodyPr/>
        <a:lstStyle/>
        <a:p>
          <a:endParaRPr lang="fr-FR"/>
        </a:p>
      </dgm:t>
    </dgm:pt>
    <dgm:pt modelId="{347C080C-384B-40CB-AB85-24A5F648C68C}">
      <dgm:prSet phldrT="[Texte]"/>
      <dgm:spPr/>
      <dgm:t>
        <a:bodyPr/>
        <a:lstStyle/>
        <a:p>
          <a:r>
            <a:rPr lang="fr-FR" dirty="0" smtClean="0"/>
            <a:t>L’objectivation</a:t>
          </a:r>
          <a:endParaRPr lang="fr-FR" dirty="0"/>
        </a:p>
      </dgm:t>
    </dgm:pt>
    <dgm:pt modelId="{0CC0730E-B43F-4FBD-96B7-0D69D6CD5F89}" type="parTrans" cxnId="{33F052C4-064E-4A1A-AABA-BEC9694592C1}">
      <dgm:prSet/>
      <dgm:spPr/>
      <dgm:t>
        <a:bodyPr/>
        <a:lstStyle/>
        <a:p>
          <a:endParaRPr lang="fr-FR"/>
        </a:p>
      </dgm:t>
    </dgm:pt>
    <dgm:pt modelId="{28C6BC4E-EE6F-4E56-BA99-87314E916901}" type="sibTrans" cxnId="{33F052C4-064E-4A1A-AABA-BEC9694592C1}">
      <dgm:prSet/>
      <dgm:spPr/>
      <dgm:t>
        <a:bodyPr/>
        <a:lstStyle/>
        <a:p>
          <a:endParaRPr lang="fr-FR"/>
        </a:p>
      </dgm:t>
    </dgm:pt>
    <dgm:pt modelId="{87AF842F-622D-49B2-9AA6-07019DF1EDDB}">
      <dgm:prSet phldrT="[Texte]"/>
      <dgm:spPr/>
      <dgm:t>
        <a:bodyPr/>
        <a:lstStyle/>
        <a:p>
          <a:r>
            <a:rPr lang="fr-FR" dirty="0" smtClean="0"/>
            <a:t>Nous disons ce que l’on fait</a:t>
          </a:r>
          <a:endParaRPr lang="fr-FR" dirty="0"/>
        </a:p>
      </dgm:t>
    </dgm:pt>
    <dgm:pt modelId="{E3E58018-1319-4762-9922-07C38490B67C}" type="parTrans" cxnId="{FA085586-31D4-412C-BB6E-71F3F6A229B8}">
      <dgm:prSet/>
      <dgm:spPr/>
      <dgm:t>
        <a:bodyPr/>
        <a:lstStyle/>
        <a:p>
          <a:endParaRPr lang="fr-FR"/>
        </a:p>
      </dgm:t>
    </dgm:pt>
    <dgm:pt modelId="{5F8B00DB-2B0F-4FE1-904A-0CF9F0D8760F}" type="sibTrans" cxnId="{FA085586-31D4-412C-BB6E-71F3F6A229B8}">
      <dgm:prSet/>
      <dgm:spPr/>
      <dgm:t>
        <a:bodyPr/>
        <a:lstStyle/>
        <a:p>
          <a:endParaRPr lang="fr-FR"/>
        </a:p>
      </dgm:t>
    </dgm:pt>
    <dgm:pt modelId="{6CA83079-259A-47CC-8329-F3D3D1C8F677}">
      <dgm:prSet phldrT="[Texte]"/>
      <dgm:spPr/>
      <dgm:t>
        <a:bodyPr/>
        <a:lstStyle/>
        <a:p>
          <a:r>
            <a:rPr lang="fr-FR" dirty="0" smtClean="0"/>
            <a:t>Vous faites</a:t>
          </a:r>
          <a:endParaRPr lang="fr-FR" dirty="0"/>
        </a:p>
      </dgm:t>
    </dgm:pt>
    <dgm:pt modelId="{61C253B5-AF81-4698-A737-A145E799BA6C}" type="parTrans" cxnId="{4AA0F15A-E8F8-4202-BF1B-401DF2286564}">
      <dgm:prSet/>
      <dgm:spPr/>
      <dgm:t>
        <a:bodyPr/>
        <a:lstStyle/>
        <a:p>
          <a:endParaRPr lang="fr-FR"/>
        </a:p>
      </dgm:t>
    </dgm:pt>
    <dgm:pt modelId="{C9F3843E-FF7A-4A96-9078-04AC4BCAD3FE}" type="sibTrans" cxnId="{4AA0F15A-E8F8-4202-BF1B-401DF2286564}">
      <dgm:prSet/>
      <dgm:spPr/>
      <dgm:t>
        <a:bodyPr/>
        <a:lstStyle/>
        <a:p>
          <a:endParaRPr lang="fr-FR"/>
        </a:p>
      </dgm:t>
    </dgm:pt>
    <dgm:pt modelId="{561BBA66-77AB-4FD4-B656-97EAC546E193}">
      <dgm:prSet phldrT="[Texte]"/>
      <dgm:spPr/>
      <dgm:t>
        <a:bodyPr/>
        <a:lstStyle/>
        <a:p>
          <a:r>
            <a:rPr lang="fr-FR" dirty="0" smtClean="0"/>
            <a:t>La pratique autonome</a:t>
          </a:r>
          <a:endParaRPr lang="fr-FR" dirty="0"/>
        </a:p>
      </dgm:t>
    </dgm:pt>
    <dgm:pt modelId="{3897B20D-1F37-40C2-B4B7-63B225AA82C6}" type="parTrans" cxnId="{D602FC40-BC76-4752-8FFC-EFE8C144242A}">
      <dgm:prSet/>
      <dgm:spPr/>
      <dgm:t>
        <a:bodyPr/>
        <a:lstStyle/>
        <a:p>
          <a:endParaRPr lang="fr-FR"/>
        </a:p>
      </dgm:t>
    </dgm:pt>
    <dgm:pt modelId="{31E6038C-318E-42F5-967E-1BDB517E143E}" type="sibTrans" cxnId="{D602FC40-BC76-4752-8FFC-EFE8C144242A}">
      <dgm:prSet/>
      <dgm:spPr/>
      <dgm:t>
        <a:bodyPr/>
        <a:lstStyle/>
        <a:p>
          <a:endParaRPr lang="fr-FR"/>
        </a:p>
      </dgm:t>
    </dgm:pt>
    <dgm:pt modelId="{24B40D66-54BD-47EA-941C-F28E29C96CA6}">
      <dgm:prSet phldrT="[Texte]"/>
      <dgm:spPr/>
      <dgm:t>
        <a:bodyPr/>
        <a:lstStyle/>
        <a:p>
          <a:r>
            <a:rPr lang="fr-FR" dirty="0" smtClean="0"/>
            <a:t>Présentation de l’objectif - Réactivation des Prérequis </a:t>
          </a:r>
          <a:endParaRPr lang="fr-FR" dirty="0"/>
        </a:p>
      </dgm:t>
    </dgm:pt>
    <dgm:pt modelId="{692715B2-ACB5-454F-9B33-7471911A785C}" type="parTrans" cxnId="{AF6003CC-8B40-4143-B72C-029DFEFD29F1}">
      <dgm:prSet/>
      <dgm:spPr/>
      <dgm:t>
        <a:bodyPr/>
        <a:lstStyle/>
        <a:p>
          <a:endParaRPr lang="fr-FR"/>
        </a:p>
      </dgm:t>
    </dgm:pt>
    <dgm:pt modelId="{3B4184C1-2BA1-40F9-A248-B8C0606EAFE6}" type="sibTrans" cxnId="{AF6003CC-8B40-4143-B72C-029DFEFD29F1}">
      <dgm:prSet/>
      <dgm:spPr/>
      <dgm:t>
        <a:bodyPr/>
        <a:lstStyle/>
        <a:p>
          <a:endParaRPr lang="fr-FR"/>
        </a:p>
      </dgm:t>
    </dgm:pt>
    <dgm:pt modelId="{1F8B53FA-1F4B-41AE-988D-76987BB21A27}">
      <dgm:prSet phldrT="[Texte]"/>
      <dgm:spPr/>
      <dgm:t>
        <a:bodyPr/>
        <a:lstStyle/>
        <a:p>
          <a:r>
            <a:rPr lang="fr-FR" dirty="0" smtClean="0"/>
            <a:t>La préparation</a:t>
          </a:r>
          <a:endParaRPr lang="fr-FR" dirty="0"/>
        </a:p>
      </dgm:t>
    </dgm:pt>
    <dgm:pt modelId="{5EB0D8E1-3BF0-40F2-AA21-68E32D234D1F}" type="parTrans" cxnId="{5FAD91CF-1849-4C19-A425-2197C2494A23}">
      <dgm:prSet/>
      <dgm:spPr/>
      <dgm:t>
        <a:bodyPr/>
        <a:lstStyle/>
        <a:p>
          <a:endParaRPr lang="fr-FR"/>
        </a:p>
      </dgm:t>
    </dgm:pt>
    <dgm:pt modelId="{CA551B36-830C-4403-AA1F-D6B7D6C3EDA2}" type="sibTrans" cxnId="{5FAD91CF-1849-4C19-A425-2197C2494A23}">
      <dgm:prSet/>
      <dgm:spPr/>
      <dgm:t>
        <a:bodyPr/>
        <a:lstStyle/>
        <a:p>
          <a:endParaRPr lang="fr-FR"/>
        </a:p>
      </dgm:t>
    </dgm:pt>
    <dgm:pt modelId="{32DCD2A8-0DC6-444D-BA4E-A64F58E96071}" type="pres">
      <dgm:prSet presAssocID="{E88E6C90-ABA1-4BBA-9BFC-A960C7B6A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AA081C-0234-48B4-A3FE-37D01E90BB37}" type="pres">
      <dgm:prSet presAssocID="{347C080C-384B-40CB-AB85-24A5F648C68C}" presName="boxAndChildren" presStyleCnt="0"/>
      <dgm:spPr/>
    </dgm:pt>
    <dgm:pt modelId="{70289A2A-B4BF-47E1-904D-5ACCA6F36FE7}" type="pres">
      <dgm:prSet presAssocID="{347C080C-384B-40CB-AB85-24A5F648C68C}" presName="parentTextBox" presStyleLbl="node1" presStyleIdx="0" presStyleCnt="5"/>
      <dgm:spPr/>
      <dgm:t>
        <a:bodyPr/>
        <a:lstStyle/>
        <a:p>
          <a:endParaRPr lang="fr-FR"/>
        </a:p>
      </dgm:t>
    </dgm:pt>
    <dgm:pt modelId="{B89C1517-58C0-4C9C-B09A-2FDA274BD0C6}" type="pres">
      <dgm:prSet presAssocID="{347C080C-384B-40CB-AB85-24A5F648C68C}" presName="entireBox" presStyleLbl="node1" presStyleIdx="0" presStyleCnt="5"/>
      <dgm:spPr/>
      <dgm:t>
        <a:bodyPr/>
        <a:lstStyle/>
        <a:p>
          <a:endParaRPr lang="fr-FR"/>
        </a:p>
      </dgm:t>
    </dgm:pt>
    <dgm:pt modelId="{FCFCACDF-5C0C-4ECD-A240-3730E7A674BA}" type="pres">
      <dgm:prSet presAssocID="{347C080C-384B-40CB-AB85-24A5F648C68C}" presName="descendantBox" presStyleCnt="0"/>
      <dgm:spPr/>
    </dgm:pt>
    <dgm:pt modelId="{9B839CF3-6049-42B5-A1B7-D9634944C3D6}" type="pres">
      <dgm:prSet presAssocID="{87AF842F-622D-49B2-9AA6-07019DF1EDDB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9C7197-3E31-44FD-9057-3EE812562B46}" type="pres">
      <dgm:prSet presAssocID="{31E6038C-318E-42F5-967E-1BDB517E143E}" presName="sp" presStyleCnt="0"/>
      <dgm:spPr/>
    </dgm:pt>
    <dgm:pt modelId="{466F811E-E897-4BC9-84F0-BC097F4D3FDB}" type="pres">
      <dgm:prSet presAssocID="{561BBA66-77AB-4FD4-B656-97EAC546E193}" presName="arrowAndChildren" presStyleCnt="0"/>
      <dgm:spPr/>
    </dgm:pt>
    <dgm:pt modelId="{9A8B0661-2148-4100-AA00-0FED0E74CFFA}" type="pres">
      <dgm:prSet presAssocID="{561BBA66-77AB-4FD4-B656-97EAC546E193}" presName="parentTextArrow" presStyleLbl="node1" presStyleIdx="0" presStyleCnt="5"/>
      <dgm:spPr/>
      <dgm:t>
        <a:bodyPr/>
        <a:lstStyle/>
        <a:p>
          <a:endParaRPr lang="fr-FR"/>
        </a:p>
      </dgm:t>
    </dgm:pt>
    <dgm:pt modelId="{23C1012E-CEED-4CA5-B318-D812680A1C47}" type="pres">
      <dgm:prSet presAssocID="{561BBA66-77AB-4FD4-B656-97EAC546E193}" presName="arrow" presStyleLbl="node1" presStyleIdx="1" presStyleCnt="5"/>
      <dgm:spPr/>
      <dgm:t>
        <a:bodyPr/>
        <a:lstStyle/>
        <a:p>
          <a:endParaRPr lang="fr-FR"/>
        </a:p>
      </dgm:t>
    </dgm:pt>
    <dgm:pt modelId="{0110BA71-E319-49BA-BA7B-A92CA30B8DF6}" type="pres">
      <dgm:prSet presAssocID="{561BBA66-77AB-4FD4-B656-97EAC546E193}" presName="descendantArrow" presStyleCnt="0"/>
      <dgm:spPr/>
    </dgm:pt>
    <dgm:pt modelId="{CEFCA683-F90D-4F4D-9D61-AC2345C6C0D2}" type="pres">
      <dgm:prSet presAssocID="{6CA83079-259A-47CC-8329-F3D3D1C8F677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710878-DBA7-4A8B-9A61-6B6B59803325}" type="pres">
      <dgm:prSet presAssocID="{B21120F7-6624-4E28-B8E9-C1E92CFD9B87}" presName="sp" presStyleCnt="0"/>
      <dgm:spPr/>
    </dgm:pt>
    <dgm:pt modelId="{66DC4320-CC73-493F-9026-FC1B0AA0A535}" type="pres">
      <dgm:prSet presAssocID="{DCD1E32A-F121-4B1C-BC8F-22C594C66E03}" presName="arrowAndChildren" presStyleCnt="0"/>
      <dgm:spPr/>
    </dgm:pt>
    <dgm:pt modelId="{9725B48C-B2A8-480C-933C-2B4BEAC9BDA9}" type="pres">
      <dgm:prSet presAssocID="{DCD1E32A-F121-4B1C-BC8F-22C594C66E03}" presName="parentTextArrow" presStyleLbl="node1" presStyleIdx="1" presStyleCnt="5"/>
      <dgm:spPr/>
      <dgm:t>
        <a:bodyPr/>
        <a:lstStyle/>
        <a:p>
          <a:endParaRPr lang="fr-FR"/>
        </a:p>
      </dgm:t>
    </dgm:pt>
    <dgm:pt modelId="{72891FD8-6739-44F0-B1F8-8AC6F0F1872C}" type="pres">
      <dgm:prSet presAssocID="{DCD1E32A-F121-4B1C-BC8F-22C594C66E03}" presName="arrow" presStyleLbl="node1" presStyleIdx="2" presStyleCnt="5"/>
      <dgm:spPr/>
      <dgm:t>
        <a:bodyPr/>
        <a:lstStyle/>
        <a:p>
          <a:endParaRPr lang="fr-FR"/>
        </a:p>
      </dgm:t>
    </dgm:pt>
    <dgm:pt modelId="{5CBD0931-EA66-4ED5-8BFF-271F66E76267}" type="pres">
      <dgm:prSet presAssocID="{DCD1E32A-F121-4B1C-BC8F-22C594C66E03}" presName="descendantArrow" presStyleCnt="0"/>
      <dgm:spPr/>
    </dgm:pt>
    <dgm:pt modelId="{37800673-72D7-46B1-8E53-C0A0A62F5299}" type="pres">
      <dgm:prSet presAssocID="{2455B986-C12B-4E3F-B763-00DA0C2F88E0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B4A397-4F38-4EA7-844A-D064E8F405E2}" type="pres">
      <dgm:prSet presAssocID="{E285E0E2-2CB8-433E-AB29-2F26010047EB}" presName="sp" presStyleCnt="0"/>
      <dgm:spPr/>
    </dgm:pt>
    <dgm:pt modelId="{B6E7D381-8F2F-4D04-A2AB-3E26A731E8E4}" type="pres">
      <dgm:prSet presAssocID="{8F489B68-3C4D-4768-B9F8-EEE102D15372}" presName="arrowAndChildren" presStyleCnt="0"/>
      <dgm:spPr/>
    </dgm:pt>
    <dgm:pt modelId="{FCB2FB94-4C72-4AF5-8458-3A44747F90A0}" type="pres">
      <dgm:prSet presAssocID="{8F489B68-3C4D-4768-B9F8-EEE102D15372}" presName="parentTextArrow" presStyleLbl="node1" presStyleIdx="2" presStyleCnt="5"/>
      <dgm:spPr/>
      <dgm:t>
        <a:bodyPr/>
        <a:lstStyle/>
        <a:p>
          <a:endParaRPr lang="fr-FR"/>
        </a:p>
      </dgm:t>
    </dgm:pt>
    <dgm:pt modelId="{2D0A02E2-8464-46BA-9A98-7C2E2BEBAA19}" type="pres">
      <dgm:prSet presAssocID="{8F489B68-3C4D-4768-B9F8-EEE102D15372}" presName="arrow" presStyleLbl="node1" presStyleIdx="3" presStyleCnt="5"/>
      <dgm:spPr/>
      <dgm:t>
        <a:bodyPr/>
        <a:lstStyle/>
        <a:p>
          <a:endParaRPr lang="fr-FR"/>
        </a:p>
      </dgm:t>
    </dgm:pt>
    <dgm:pt modelId="{806B773E-B2CC-48E4-BFB1-D0F428EB47D0}" type="pres">
      <dgm:prSet presAssocID="{8F489B68-3C4D-4768-B9F8-EEE102D15372}" presName="descendantArrow" presStyleCnt="0"/>
      <dgm:spPr/>
    </dgm:pt>
    <dgm:pt modelId="{861712FF-AC2A-4C11-90E9-37273B914BAB}" type="pres">
      <dgm:prSet presAssocID="{9A6B5971-2F4E-4608-8E1D-0916A33AB2DB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4A0E43-47F2-4196-AD45-2203CAEAE2F5}" type="pres">
      <dgm:prSet presAssocID="{CA551B36-830C-4403-AA1F-D6B7D6C3EDA2}" presName="sp" presStyleCnt="0"/>
      <dgm:spPr/>
    </dgm:pt>
    <dgm:pt modelId="{AF7F986A-CAFC-49DC-9FF7-99113FF785F7}" type="pres">
      <dgm:prSet presAssocID="{1F8B53FA-1F4B-41AE-988D-76987BB21A27}" presName="arrowAndChildren" presStyleCnt="0"/>
      <dgm:spPr/>
    </dgm:pt>
    <dgm:pt modelId="{1782F006-3A6D-4DEC-8A66-6380A503D4CE}" type="pres">
      <dgm:prSet presAssocID="{1F8B53FA-1F4B-41AE-988D-76987BB21A27}" presName="parentTextArrow" presStyleLbl="node1" presStyleIdx="3" presStyleCnt="5"/>
      <dgm:spPr/>
      <dgm:t>
        <a:bodyPr/>
        <a:lstStyle/>
        <a:p>
          <a:endParaRPr lang="fr-FR"/>
        </a:p>
      </dgm:t>
    </dgm:pt>
    <dgm:pt modelId="{07A75B71-C530-4194-8AC4-4B0E5385FC5A}" type="pres">
      <dgm:prSet presAssocID="{1F8B53FA-1F4B-41AE-988D-76987BB21A27}" presName="arrow" presStyleLbl="node1" presStyleIdx="4" presStyleCnt="5"/>
      <dgm:spPr/>
      <dgm:t>
        <a:bodyPr/>
        <a:lstStyle/>
        <a:p>
          <a:endParaRPr lang="fr-FR"/>
        </a:p>
      </dgm:t>
    </dgm:pt>
    <dgm:pt modelId="{7E3AE16C-640F-4A7B-9C12-EA2640C1DBB5}" type="pres">
      <dgm:prSet presAssocID="{1F8B53FA-1F4B-41AE-988D-76987BB21A27}" presName="descendantArrow" presStyleCnt="0"/>
      <dgm:spPr/>
    </dgm:pt>
    <dgm:pt modelId="{48B41CB0-AD83-4B63-BF76-8B3AC3FDBB34}" type="pres">
      <dgm:prSet presAssocID="{24B40D66-54BD-47EA-941C-F28E29C96CA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B0F94A-ED29-48C4-9374-45155403DD8F}" srcId="{DCD1E32A-F121-4B1C-BC8F-22C594C66E03}" destId="{2455B986-C12B-4E3F-B763-00DA0C2F88E0}" srcOrd="0" destOrd="0" parTransId="{407EE7B3-1142-4384-856E-C97A5AE33303}" sibTransId="{B15E8C2D-70BA-4ACB-930C-D5D5495D02DA}"/>
    <dgm:cxn modelId="{993E9629-EF00-461A-91DB-DEFED10FFEFD}" type="presOf" srcId="{6CA83079-259A-47CC-8329-F3D3D1C8F677}" destId="{CEFCA683-F90D-4F4D-9D61-AC2345C6C0D2}" srcOrd="0" destOrd="0" presId="urn:microsoft.com/office/officeart/2005/8/layout/process4"/>
    <dgm:cxn modelId="{F4A7BD56-BD52-4598-B222-8FFDAFE78569}" srcId="{8F489B68-3C4D-4768-B9F8-EEE102D15372}" destId="{9A6B5971-2F4E-4608-8E1D-0916A33AB2DB}" srcOrd="0" destOrd="0" parTransId="{55FF9C08-B246-4B92-961C-E360BE314C10}" sibTransId="{5236C38C-4EFB-4EB4-BB54-D0C155C47A1E}"/>
    <dgm:cxn modelId="{5B4F8892-D0E4-43A3-B3E2-DF9B032516D7}" type="presOf" srcId="{2455B986-C12B-4E3F-B763-00DA0C2F88E0}" destId="{37800673-72D7-46B1-8E53-C0A0A62F5299}" srcOrd="0" destOrd="0" presId="urn:microsoft.com/office/officeart/2005/8/layout/process4"/>
    <dgm:cxn modelId="{6DC87FC5-D840-4E72-95F9-561F579FA8B3}" type="presOf" srcId="{E88E6C90-ABA1-4BBA-9BFC-A960C7B6AD66}" destId="{32DCD2A8-0DC6-444D-BA4E-A64F58E96071}" srcOrd="0" destOrd="0" presId="urn:microsoft.com/office/officeart/2005/8/layout/process4"/>
    <dgm:cxn modelId="{E0FF8805-EC6C-483F-90E5-3381DD94A7D7}" type="presOf" srcId="{87AF842F-622D-49B2-9AA6-07019DF1EDDB}" destId="{9B839CF3-6049-42B5-A1B7-D9634944C3D6}" srcOrd="0" destOrd="0" presId="urn:microsoft.com/office/officeart/2005/8/layout/process4"/>
    <dgm:cxn modelId="{80D83947-09B9-482A-86C2-E1C7179C408C}" type="presOf" srcId="{347C080C-384B-40CB-AB85-24A5F648C68C}" destId="{B89C1517-58C0-4C9C-B09A-2FDA274BD0C6}" srcOrd="1" destOrd="0" presId="urn:microsoft.com/office/officeart/2005/8/layout/process4"/>
    <dgm:cxn modelId="{33F052C4-064E-4A1A-AABA-BEC9694592C1}" srcId="{E88E6C90-ABA1-4BBA-9BFC-A960C7B6AD66}" destId="{347C080C-384B-40CB-AB85-24A5F648C68C}" srcOrd="4" destOrd="0" parTransId="{0CC0730E-B43F-4FBD-96B7-0D69D6CD5F89}" sibTransId="{28C6BC4E-EE6F-4E56-BA99-87314E916901}"/>
    <dgm:cxn modelId="{DDDB8355-10BB-43F0-8F2F-3BFCD9E14CD0}" type="presOf" srcId="{561BBA66-77AB-4FD4-B656-97EAC546E193}" destId="{23C1012E-CEED-4CA5-B318-D812680A1C47}" srcOrd="1" destOrd="0" presId="urn:microsoft.com/office/officeart/2005/8/layout/process4"/>
    <dgm:cxn modelId="{5B6BBC78-4DD7-4BCF-95C7-1CF5182E023E}" type="presOf" srcId="{9A6B5971-2F4E-4608-8E1D-0916A33AB2DB}" destId="{861712FF-AC2A-4C11-90E9-37273B914BAB}" srcOrd="0" destOrd="0" presId="urn:microsoft.com/office/officeart/2005/8/layout/process4"/>
    <dgm:cxn modelId="{D602FC40-BC76-4752-8FFC-EFE8C144242A}" srcId="{E88E6C90-ABA1-4BBA-9BFC-A960C7B6AD66}" destId="{561BBA66-77AB-4FD4-B656-97EAC546E193}" srcOrd="3" destOrd="0" parTransId="{3897B20D-1F37-40C2-B4B7-63B225AA82C6}" sibTransId="{31E6038C-318E-42F5-967E-1BDB517E143E}"/>
    <dgm:cxn modelId="{4AA0F15A-E8F8-4202-BF1B-401DF2286564}" srcId="{561BBA66-77AB-4FD4-B656-97EAC546E193}" destId="{6CA83079-259A-47CC-8329-F3D3D1C8F677}" srcOrd="0" destOrd="0" parTransId="{61C253B5-AF81-4698-A737-A145E799BA6C}" sibTransId="{C9F3843E-FF7A-4A96-9078-04AC4BCAD3FE}"/>
    <dgm:cxn modelId="{BEFDDEDB-17D6-491B-90B5-19355D233072}" type="presOf" srcId="{561BBA66-77AB-4FD4-B656-97EAC546E193}" destId="{9A8B0661-2148-4100-AA00-0FED0E74CFFA}" srcOrd="0" destOrd="0" presId="urn:microsoft.com/office/officeart/2005/8/layout/process4"/>
    <dgm:cxn modelId="{AC3966CE-4776-4D57-9380-B7A45F7001F8}" type="presOf" srcId="{8F489B68-3C4D-4768-B9F8-EEE102D15372}" destId="{2D0A02E2-8464-46BA-9A98-7C2E2BEBAA19}" srcOrd="1" destOrd="0" presId="urn:microsoft.com/office/officeart/2005/8/layout/process4"/>
    <dgm:cxn modelId="{FBB97042-425C-4F14-9A0F-7B7C883012BC}" srcId="{E88E6C90-ABA1-4BBA-9BFC-A960C7B6AD66}" destId="{DCD1E32A-F121-4B1C-BC8F-22C594C66E03}" srcOrd="2" destOrd="0" parTransId="{1DACDBBE-DEC6-46AE-95BC-9D771273AED1}" sibTransId="{B21120F7-6624-4E28-B8E9-C1E92CFD9B87}"/>
    <dgm:cxn modelId="{5FAD91CF-1849-4C19-A425-2197C2494A23}" srcId="{E88E6C90-ABA1-4BBA-9BFC-A960C7B6AD66}" destId="{1F8B53FA-1F4B-41AE-988D-76987BB21A27}" srcOrd="0" destOrd="0" parTransId="{5EB0D8E1-3BF0-40F2-AA21-68E32D234D1F}" sibTransId="{CA551B36-830C-4403-AA1F-D6B7D6C3EDA2}"/>
    <dgm:cxn modelId="{DC2A7208-1F24-4589-BADE-20BC5CDB8946}" srcId="{E88E6C90-ABA1-4BBA-9BFC-A960C7B6AD66}" destId="{8F489B68-3C4D-4768-B9F8-EEE102D15372}" srcOrd="1" destOrd="0" parTransId="{7CFD90B0-5C05-4A38-AF70-92C03210B991}" sibTransId="{E285E0E2-2CB8-433E-AB29-2F26010047EB}"/>
    <dgm:cxn modelId="{AF6003CC-8B40-4143-B72C-029DFEFD29F1}" srcId="{1F8B53FA-1F4B-41AE-988D-76987BB21A27}" destId="{24B40D66-54BD-47EA-941C-F28E29C96CA6}" srcOrd="0" destOrd="0" parTransId="{692715B2-ACB5-454F-9B33-7471911A785C}" sibTransId="{3B4184C1-2BA1-40F9-A248-B8C0606EAFE6}"/>
    <dgm:cxn modelId="{56EC6F14-A5A7-4EAB-9A7D-E77966F5E25B}" type="presOf" srcId="{8F489B68-3C4D-4768-B9F8-EEE102D15372}" destId="{FCB2FB94-4C72-4AF5-8458-3A44747F90A0}" srcOrd="0" destOrd="0" presId="urn:microsoft.com/office/officeart/2005/8/layout/process4"/>
    <dgm:cxn modelId="{08010741-BD95-4C4E-BE2C-66450106F901}" type="presOf" srcId="{1F8B53FA-1F4B-41AE-988D-76987BB21A27}" destId="{1782F006-3A6D-4DEC-8A66-6380A503D4CE}" srcOrd="0" destOrd="0" presId="urn:microsoft.com/office/officeart/2005/8/layout/process4"/>
    <dgm:cxn modelId="{34238D1E-FE55-4C4A-AFA0-7F3E2409893B}" type="presOf" srcId="{347C080C-384B-40CB-AB85-24A5F648C68C}" destId="{70289A2A-B4BF-47E1-904D-5ACCA6F36FE7}" srcOrd="0" destOrd="0" presId="urn:microsoft.com/office/officeart/2005/8/layout/process4"/>
    <dgm:cxn modelId="{3DCA01C9-9B5D-4249-B309-BB73548EBD71}" type="presOf" srcId="{DCD1E32A-F121-4B1C-BC8F-22C594C66E03}" destId="{72891FD8-6739-44F0-B1F8-8AC6F0F1872C}" srcOrd="1" destOrd="0" presId="urn:microsoft.com/office/officeart/2005/8/layout/process4"/>
    <dgm:cxn modelId="{72ECB813-F07B-4048-8214-7ECDDD07516D}" type="presOf" srcId="{DCD1E32A-F121-4B1C-BC8F-22C594C66E03}" destId="{9725B48C-B2A8-480C-933C-2B4BEAC9BDA9}" srcOrd="0" destOrd="0" presId="urn:microsoft.com/office/officeart/2005/8/layout/process4"/>
    <dgm:cxn modelId="{490C2B78-0A4D-4CCF-A5B4-DFE534EC9FC1}" type="presOf" srcId="{1F8B53FA-1F4B-41AE-988D-76987BB21A27}" destId="{07A75B71-C530-4194-8AC4-4B0E5385FC5A}" srcOrd="1" destOrd="0" presId="urn:microsoft.com/office/officeart/2005/8/layout/process4"/>
    <dgm:cxn modelId="{FA085586-31D4-412C-BB6E-71F3F6A229B8}" srcId="{347C080C-384B-40CB-AB85-24A5F648C68C}" destId="{87AF842F-622D-49B2-9AA6-07019DF1EDDB}" srcOrd="0" destOrd="0" parTransId="{E3E58018-1319-4762-9922-07C38490B67C}" sibTransId="{5F8B00DB-2B0F-4FE1-904A-0CF9F0D8760F}"/>
    <dgm:cxn modelId="{FD7E7509-CC78-4936-96D1-D31C2A29A4A5}" type="presOf" srcId="{24B40D66-54BD-47EA-941C-F28E29C96CA6}" destId="{48B41CB0-AD83-4B63-BF76-8B3AC3FDBB34}" srcOrd="0" destOrd="0" presId="urn:microsoft.com/office/officeart/2005/8/layout/process4"/>
    <dgm:cxn modelId="{6DA88DFC-B55E-441E-A5D0-C2D9ACFE3884}" type="presParOf" srcId="{32DCD2A8-0DC6-444D-BA4E-A64F58E96071}" destId="{F7AA081C-0234-48B4-A3FE-37D01E90BB37}" srcOrd="0" destOrd="0" presId="urn:microsoft.com/office/officeart/2005/8/layout/process4"/>
    <dgm:cxn modelId="{14AD7893-1D56-4296-9C9D-58917BC6B653}" type="presParOf" srcId="{F7AA081C-0234-48B4-A3FE-37D01E90BB37}" destId="{70289A2A-B4BF-47E1-904D-5ACCA6F36FE7}" srcOrd="0" destOrd="0" presId="urn:microsoft.com/office/officeart/2005/8/layout/process4"/>
    <dgm:cxn modelId="{3E8031E8-F141-4603-9D9E-B10DA6ACA179}" type="presParOf" srcId="{F7AA081C-0234-48B4-A3FE-37D01E90BB37}" destId="{B89C1517-58C0-4C9C-B09A-2FDA274BD0C6}" srcOrd="1" destOrd="0" presId="urn:microsoft.com/office/officeart/2005/8/layout/process4"/>
    <dgm:cxn modelId="{4459F590-6376-4CE9-95F3-7A0E2A408EA2}" type="presParOf" srcId="{F7AA081C-0234-48B4-A3FE-37D01E90BB37}" destId="{FCFCACDF-5C0C-4ECD-A240-3730E7A674BA}" srcOrd="2" destOrd="0" presId="urn:microsoft.com/office/officeart/2005/8/layout/process4"/>
    <dgm:cxn modelId="{6730B580-27DB-41F1-9D4E-5F58D4ACC356}" type="presParOf" srcId="{FCFCACDF-5C0C-4ECD-A240-3730E7A674BA}" destId="{9B839CF3-6049-42B5-A1B7-D9634944C3D6}" srcOrd="0" destOrd="0" presId="urn:microsoft.com/office/officeart/2005/8/layout/process4"/>
    <dgm:cxn modelId="{A7FECEF6-611B-4413-B60D-D425059D6EBD}" type="presParOf" srcId="{32DCD2A8-0DC6-444D-BA4E-A64F58E96071}" destId="{CE9C7197-3E31-44FD-9057-3EE812562B46}" srcOrd="1" destOrd="0" presId="urn:microsoft.com/office/officeart/2005/8/layout/process4"/>
    <dgm:cxn modelId="{FC93C2FD-B19C-4B8F-91B0-46D176F5D66D}" type="presParOf" srcId="{32DCD2A8-0DC6-444D-BA4E-A64F58E96071}" destId="{466F811E-E897-4BC9-84F0-BC097F4D3FDB}" srcOrd="2" destOrd="0" presId="urn:microsoft.com/office/officeart/2005/8/layout/process4"/>
    <dgm:cxn modelId="{B706EE86-6F4C-4448-BF3E-83DF999189B7}" type="presParOf" srcId="{466F811E-E897-4BC9-84F0-BC097F4D3FDB}" destId="{9A8B0661-2148-4100-AA00-0FED0E74CFFA}" srcOrd="0" destOrd="0" presId="urn:microsoft.com/office/officeart/2005/8/layout/process4"/>
    <dgm:cxn modelId="{BC085C4F-561D-4019-97F1-CA76C81C84E6}" type="presParOf" srcId="{466F811E-E897-4BC9-84F0-BC097F4D3FDB}" destId="{23C1012E-CEED-4CA5-B318-D812680A1C47}" srcOrd="1" destOrd="0" presId="urn:microsoft.com/office/officeart/2005/8/layout/process4"/>
    <dgm:cxn modelId="{ED71C571-FB93-476E-8CA9-0A339EEB2675}" type="presParOf" srcId="{466F811E-E897-4BC9-84F0-BC097F4D3FDB}" destId="{0110BA71-E319-49BA-BA7B-A92CA30B8DF6}" srcOrd="2" destOrd="0" presId="urn:microsoft.com/office/officeart/2005/8/layout/process4"/>
    <dgm:cxn modelId="{F0CFCBFF-E309-45B4-95E6-829099DA7504}" type="presParOf" srcId="{0110BA71-E319-49BA-BA7B-A92CA30B8DF6}" destId="{CEFCA683-F90D-4F4D-9D61-AC2345C6C0D2}" srcOrd="0" destOrd="0" presId="urn:microsoft.com/office/officeart/2005/8/layout/process4"/>
    <dgm:cxn modelId="{5D96FDB6-B54B-4A4A-847E-C5095E429946}" type="presParOf" srcId="{32DCD2A8-0DC6-444D-BA4E-A64F58E96071}" destId="{2D710878-DBA7-4A8B-9A61-6B6B59803325}" srcOrd="3" destOrd="0" presId="urn:microsoft.com/office/officeart/2005/8/layout/process4"/>
    <dgm:cxn modelId="{471FB254-F248-4B45-A3D6-C46B78BF5988}" type="presParOf" srcId="{32DCD2A8-0DC6-444D-BA4E-A64F58E96071}" destId="{66DC4320-CC73-493F-9026-FC1B0AA0A535}" srcOrd="4" destOrd="0" presId="urn:microsoft.com/office/officeart/2005/8/layout/process4"/>
    <dgm:cxn modelId="{E4537D70-8D6D-4D87-A577-5A0585D8F13E}" type="presParOf" srcId="{66DC4320-CC73-493F-9026-FC1B0AA0A535}" destId="{9725B48C-B2A8-480C-933C-2B4BEAC9BDA9}" srcOrd="0" destOrd="0" presId="urn:microsoft.com/office/officeart/2005/8/layout/process4"/>
    <dgm:cxn modelId="{AFC11B99-9514-4D1E-80AB-28CA79FAB256}" type="presParOf" srcId="{66DC4320-CC73-493F-9026-FC1B0AA0A535}" destId="{72891FD8-6739-44F0-B1F8-8AC6F0F1872C}" srcOrd="1" destOrd="0" presId="urn:microsoft.com/office/officeart/2005/8/layout/process4"/>
    <dgm:cxn modelId="{5DB49208-A459-40BC-BD2C-35870919F905}" type="presParOf" srcId="{66DC4320-CC73-493F-9026-FC1B0AA0A535}" destId="{5CBD0931-EA66-4ED5-8BFF-271F66E76267}" srcOrd="2" destOrd="0" presId="urn:microsoft.com/office/officeart/2005/8/layout/process4"/>
    <dgm:cxn modelId="{A0F1CA95-C6B7-49F8-87D5-96F4A450F2C9}" type="presParOf" srcId="{5CBD0931-EA66-4ED5-8BFF-271F66E76267}" destId="{37800673-72D7-46B1-8E53-C0A0A62F5299}" srcOrd="0" destOrd="0" presId="urn:microsoft.com/office/officeart/2005/8/layout/process4"/>
    <dgm:cxn modelId="{B935EE78-8321-47EA-A505-837994FBB606}" type="presParOf" srcId="{32DCD2A8-0DC6-444D-BA4E-A64F58E96071}" destId="{96B4A397-4F38-4EA7-844A-D064E8F405E2}" srcOrd="5" destOrd="0" presId="urn:microsoft.com/office/officeart/2005/8/layout/process4"/>
    <dgm:cxn modelId="{5FC368EA-6100-4BAB-B54D-8915ED8BB128}" type="presParOf" srcId="{32DCD2A8-0DC6-444D-BA4E-A64F58E96071}" destId="{B6E7D381-8F2F-4D04-A2AB-3E26A731E8E4}" srcOrd="6" destOrd="0" presId="urn:microsoft.com/office/officeart/2005/8/layout/process4"/>
    <dgm:cxn modelId="{77FB7B82-3D93-4B23-8F0A-8E15761AA2D7}" type="presParOf" srcId="{B6E7D381-8F2F-4D04-A2AB-3E26A731E8E4}" destId="{FCB2FB94-4C72-4AF5-8458-3A44747F90A0}" srcOrd="0" destOrd="0" presId="urn:microsoft.com/office/officeart/2005/8/layout/process4"/>
    <dgm:cxn modelId="{25BBB123-B217-4BE3-B772-FA44EBD6D969}" type="presParOf" srcId="{B6E7D381-8F2F-4D04-A2AB-3E26A731E8E4}" destId="{2D0A02E2-8464-46BA-9A98-7C2E2BEBAA19}" srcOrd="1" destOrd="0" presId="urn:microsoft.com/office/officeart/2005/8/layout/process4"/>
    <dgm:cxn modelId="{CC37AD0A-5D02-4B09-B49C-2A3FBD3A35B1}" type="presParOf" srcId="{B6E7D381-8F2F-4D04-A2AB-3E26A731E8E4}" destId="{806B773E-B2CC-48E4-BFB1-D0F428EB47D0}" srcOrd="2" destOrd="0" presId="urn:microsoft.com/office/officeart/2005/8/layout/process4"/>
    <dgm:cxn modelId="{E1396746-9F09-4A49-98A4-67AEA1793A3F}" type="presParOf" srcId="{806B773E-B2CC-48E4-BFB1-D0F428EB47D0}" destId="{861712FF-AC2A-4C11-90E9-37273B914BAB}" srcOrd="0" destOrd="0" presId="urn:microsoft.com/office/officeart/2005/8/layout/process4"/>
    <dgm:cxn modelId="{A04B0F4C-D3D1-4E08-9843-6AA7A2B7E37F}" type="presParOf" srcId="{32DCD2A8-0DC6-444D-BA4E-A64F58E96071}" destId="{4C4A0E43-47F2-4196-AD45-2203CAEAE2F5}" srcOrd="7" destOrd="0" presId="urn:microsoft.com/office/officeart/2005/8/layout/process4"/>
    <dgm:cxn modelId="{62FAA0F2-3861-4DEA-BC86-32E00E0F1645}" type="presParOf" srcId="{32DCD2A8-0DC6-444D-BA4E-A64F58E96071}" destId="{AF7F986A-CAFC-49DC-9FF7-99113FF785F7}" srcOrd="8" destOrd="0" presId="urn:microsoft.com/office/officeart/2005/8/layout/process4"/>
    <dgm:cxn modelId="{63F9343D-997E-411E-A9D1-34B9859AE3C0}" type="presParOf" srcId="{AF7F986A-CAFC-49DC-9FF7-99113FF785F7}" destId="{1782F006-3A6D-4DEC-8A66-6380A503D4CE}" srcOrd="0" destOrd="0" presId="urn:microsoft.com/office/officeart/2005/8/layout/process4"/>
    <dgm:cxn modelId="{27FA396B-0E79-49FD-BD87-8B09BDC24C83}" type="presParOf" srcId="{AF7F986A-CAFC-49DC-9FF7-99113FF785F7}" destId="{07A75B71-C530-4194-8AC4-4B0E5385FC5A}" srcOrd="1" destOrd="0" presId="urn:microsoft.com/office/officeart/2005/8/layout/process4"/>
    <dgm:cxn modelId="{5C45F43C-C9C6-44AF-8DE9-E7FA672693B5}" type="presParOf" srcId="{AF7F986A-CAFC-49DC-9FF7-99113FF785F7}" destId="{7E3AE16C-640F-4A7B-9C12-EA2640C1DBB5}" srcOrd="2" destOrd="0" presId="urn:microsoft.com/office/officeart/2005/8/layout/process4"/>
    <dgm:cxn modelId="{1590CEE4-7EFD-440A-95E7-FA27A4B9DD07}" type="presParOf" srcId="{7E3AE16C-640F-4A7B-9C12-EA2640C1DBB5}" destId="{48B41CB0-AD83-4B63-BF76-8B3AC3FDBB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B40EA-58A0-4092-A8C8-F5B2C431DD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26091E5-7F3F-4204-817F-19210ACC653D}">
      <dgm:prSet phldrT="[Texte]"/>
      <dgm:spPr/>
      <dgm:t>
        <a:bodyPr/>
        <a:lstStyle/>
        <a:p>
          <a:r>
            <a:rPr lang="fr-FR" dirty="0" smtClean="0"/>
            <a:t>Annoncer les objectifs d’apprentissage</a:t>
          </a:r>
          <a:endParaRPr lang="fr-FR" dirty="0"/>
        </a:p>
      </dgm:t>
    </dgm:pt>
    <dgm:pt modelId="{283564CB-DA52-41D7-9977-F76D80DFC750}" type="parTrans" cxnId="{CDFB32C9-024B-4C9D-BD2D-F284ABD0EB57}">
      <dgm:prSet/>
      <dgm:spPr/>
      <dgm:t>
        <a:bodyPr/>
        <a:lstStyle/>
        <a:p>
          <a:endParaRPr lang="fr-FR"/>
        </a:p>
      </dgm:t>
    </dgm:pt>
    <dgm:pt modelId="{41F154D3-924F-41D5-882B-C14FD7CAE0D6}" type="sibTrans" cxnId="{CDFB32C9-024B-4C9D-BD2D-F284ABD0EB57}">
      <dgm:prSet/>
      <dgm:spPr/>
      <dgm:t>
        <a:bodyPr/>
        <a:lstStyle/>
        <a:p>
          <a:endParaRPr lang="fr-FR"/>
        </a:p>
      </dgm:t>
    </dgm:pt>
    <dgm:pt modelId="{099BDEB7-5295-4884-B69F-A03D829D2781}">
      <dgm:prSet phldrT="[Texte]"/>
      <dgm:spPr/>
      <dgm:t>
        <a:bodyPr/>
        <a:lstStyle/>
        <a:p>
          <a:r>
            <a:rPr lang="fr-FR" dirty="0" smtClean="0"/>
            <a:t>Annoncer les résultats attendus : « Vous serez capables de … »</a:t>
          </a:r>
          <a:endParaRPr lang="fr-FR" dirty="0"/>
        </a:p>
      </dgm:t>
    </dgm:pt>
    <dgm:pt modelId="{903FE292-9B99-4EC7-969D-810BD57BE4F3}" type="parTrans" cxnId="{BF785B06-4ECD-4D61-BD75-94B74773DE16}">
      <dgm:prSet/>
      <dgm:spPr/>
      <dgm:t>
        <a:bodyPr/>
        <a:lstStyle/>
        <a:p>
          <a:endParaRPr lang="fr-FR"/>
        </a:p>
      </dgm:t>
    </dgm:pt>
    <dgm:pt modelId="{D3AFFF95-4E42-4F49-BCD6-371F1EE2DDF5}" type="sibTrans" cxnId="{BF785B06-4ECD-4D61-BD75-94B74773DE16}">
      <dgm:prSet/>
      <dgm:spPr/>
      <dgm:t>
        <a:bodyPr/>
        <a:lstStyle/>
        <a:p>
          <a:endParaRPr lang="fr-FR"/>
        </a:p>
      </dgm:t>
    </dgm:pt>
    <dgm:pt modelId="{3A0AAC58-3F41-4D19-9323-38CECE7A0AAB}">
      <dgm:prSet phldrT="[Texte]"/>
      <dgm:spPr/>
      <dgm:t>
        <a:bodyPr/>
        <a:lstStyle/>
        <a:p>
          <a:r>
            <a:rPr lang="fr-FR" dirty="0" smtClean="0"/>
            <a:t> Annoncer le plan de la leçon</a:t>
          </a:r>
          <a:endParaRPr lang="fr-FR" dirty="0"/>
        </a:p>
      </dgm:t>
    </dgm:pt>
    <dgm:pt modelId="{714A7EB3-05ED-4394-B4D7-ADE5CCCAC4EA}" type="parTrans" cxnId="{481CFA18-735F-4475-87E2-75AFCDE5ABFA}">
      <dgm:prSet/>
      <dgm:spPr/>
      <dgm:t>
        <a:bodyPr/>
        <a:lstStyle/>
        <a:p>
          <a:endParaRPr lang="fr-FR"/>
        </a:p>
      </dgm:t>
    </dgm:pt>
    <dgm:pt modelId="{4D8A3EA1-6A19-43A7-8354-9ACFED14FD3D}" type="sibTrans" cxnId="{481CFA18-735F-4475-87E2-75AFCDE5ABFA}">
      <dgm:prSet/>
      <dgm:spPr/>
      <dgm:t>
        <a:bodyPr/>
        <a:lstStyle/>
        <a:p>
          <a:endParaRPr lang="fr-FR"/>
        </a:p>
      </dgm:t>
    </dgm:pt>
    <dgm:pt modelId="{59402F2E-25A8-4430-8108-384C384BA3BB}">
      <dgm:prSet phldrT="[Texte]"/>
      <dgm:spPr/>
      <dgm:t>
        <a:bodyPr/>
        <a:lstStyle/>
        <a:p>
          <a:r>
            <a:rPr lang="fr-FR" dirty="0" smtClean="0"/>
            <a:t> Faire un rappel des connaissances nécessaires</a:t>
          </a:r>
          <a:endParaRPr lang="fr-FR" dirty="0"/>
        </a:p>
      </dgm:t>
    </dgm:pt>
    <dgm:pt modelId="{955375D0-19F0-4499-93EF-5DA8D87BBD74}" type="parTrans" cxnId="{54CFAC83-6059-48CD-9C6D-4A5FD238FE4E}">
      <dgm:prSet/>
      <dgm:spPr/>
      <dgm:t>
        <a:bodyPr/>
        <a:lstStyle/>
        <a:p>
          <a:endParaRPr lang="fr-FR"/>
        </a:p>
      </dgm:t>
    </dgm:pt>
    <dgm:pt modelId="{1B9F1491-93E5-4356-930D-BB628ADDC1C1}" type="sibTrans" cxnId="{54CFAC83-6059-48CD-9C6D-4A5FD238FE4E}">
      <dgm:prSet/>
      <dgm:spPr/>
      <dgm:t>
        <a:bodyPr/>
        <a:lstStyle/>
        <a:p>
          <a:endParaRPr lang="fr-FR"/>
        </a:p>
      </dgm:t>
    </dgm:pt>
    <dgm:pt modelId="{B20918BE-41BE-4E51-9E90-7C6712F7D6C3}" type="pres">
      <dgm:prSet presAssocID="{901B40EA-58A0-4092-A8C8-F5B2C431D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145B6A0-9AB8-4AF5-838A-B9837AF7C6FC}" type="pres">
      <dgm:prSet presAssocID="{901B40EA-58A0-4092-A8C8-F5B2C431DDE6}" presName="Name1" presStyleCnt="0"/>
      <dgm:spPr/>
    </dgm:pt>
    <dgm:pt modelId="{DDF2D013-21BE-4FEC-90A9-B3E5EBE97CBD}" type="pres">
      <dgm:prSet presAssocID="{901B40EA-58A0-4092-A8C8-F5B2C431DDE6}" presName="cycle" presStyleCnt="0"/>
      <dgm:spPr/>
    </dgm:pt>
    <dgm:pt modelId="{B3CFC5E7-CE19-46AE-9410-1CE39E5F096A}" type="pres">
      <dgm:prSet presAssocID="{901B40EA-58A0-4092-A8C8-F5B2C431DDE6}" presName="srcNode" presStyleLbl="node1" presStyleIdx="0" presStyleCnt="4"/>
      <dgm:spPr/>
    </dgm:pt>
    <dgm:pt modelId="{6C0FFBAE-FB1D-46C6-9409-9C77B7C0C89D}" type="pres">
      <dgm:prSet presAssocID="{901B40EA-58A0-4092-A8C8-F5B2C431DDE6}" presName="conn" presStyleLbl="parChTrans1D2" presStyleIdx="0" presStyleCnt="1"/>
      <dgm:spPr/>
      <dgm:t>
        <a:bodyPr/>
        <a:lstStyle/>
        <a:p>
          <a:endParaRPr lang="fr-FR"/>
        </a:p>
      </dgm:t>
    </dgm:pt>
    <dgm:pt modelId="{F064F84D-AC5B-4181-88B2-36AA060A8B9F}" type="pres">
      <dgm:prSet presAssocID="{901B40EA-58A0-4092-A8C8-F5B2C431DDE6}" presName="extraNode" presStyleLbl="node1" presStyleIdx="0" presStyleCnt="4"/>
      <dgm:spPr/>
    </dgm:pt>
    <dgm:pt modelId="{292DB843-094A-4434-8D2A-8099FC568795}" type="pres">
      <dgm:prSet presAssocID="{901B40EA-58A0-4092-A8C8-F5B2C431DDE6}" presName="dstNode" presStyleLbl="node1" presStyleIdx="0" presStyleCnt="4"/>
      <dgm:spPr/>
    </dgm:pt>
    <dgm:pt modelId="{BCC00707-0021-4341-AD2E-0B34235556B7}" type="pres">
      <dgm:prSet presAssocID="{426091E5-7F3F-4204-817F-19210ACC65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80D86-E6F8-4721-9EDF-9A89D85ADF4D}" type="pres">
      <dgm:prSet presAssocID="{426091E5-7F3F-4204-817F-19210ACC653D}" presName="accent_1" presStyleCnt="0"/>
      <dgm:spPr/>
    </dgm:pt>
    <dgm:pt modelId="{036E920B-544E-4BE3-9C79-B8D214B49DD3}" type="pres">
      <dgm:prSet presAssocID="{426091E5-7F3F-4204-817F-19210ACC653D}" presName="accentRepeatNode" presStyleLbl="solidFgAcc1" presStyleIdx="0" presStyleCnt="4"/>
      <dgm:spPr/>
    </dgm:pt>
    <dgm:pt modelId="{A6A58630-C8B1-44BC-94B2-84177C1EF341}" type="pres">
      <dgm:prSet presAssocID="{099BDEB7-5295-4884-B69F-A03D829D278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F83A7F-E4B3-43A0-B910-2ADC545C2A61}" type="pres">
      <dgm:prSet presAssocID="{099BDEB7-5295-4884-B69F-A03D829D2781}" presName="accent_2" presStyleCnt="0"/>
      <dgm:spPr/>
    </dgm:pt>
    <dgm:pt modelId="{9022E132-F6C8-4CA8-A7A4-1C1800D20F01}" type="pres">
      <dgm:prSet presAssocID="{099BDEB7-5295-4884-B69F-A03D829D2781}" presName="accentRepeatNode" presStyleLbl="solidFgAcc1" presStyleIdx="1" presStyleCnt="4"/>
      <dgm:spPr/>
    </dgm:pt>
    <dgm:pt modelId="{E7392AC4-8B38-48D2-8355-0E096A249FB2}" type="pres">
      <dgm:prSet presAssocID="{3A0AAC58-3F41-4D19-9323-38CECE7A0AA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BE17B9-35AA-41EC-AC42-27D7942DA0D4}" type="pres">
      <dgm:prSet presAssocID="{3A0AAC58-3F41-4D19-9323-38CECE7A0AAB}" presName="accent_3" presStyleCnt="0"/>
      <dgm:spPr/>
    </dgm:pt>
    <dgm:pt modelId="{790C238A-8A47-47C3-91E7-E2151FBB579D}" type="pres">
      <dgm:prSet presAssocID="{3A0AAC58-3F41-4D19-9323-38CECE7A0AAB}" presName="accentRepeatNode" presStyleLbl="solidFgAcc1" presStyleIdx="2" presStyleCnt="4"/>
      <dgm:spPr/>
    </dgm:pt>
    <dgm:pt modelId="{3C6FFE11-7453-473A-8B07-1F223707A44F}" type="pres">
      <dgm:prSet presAssocID="{59402F2E-25A8-4430-8108-384C384BA3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3DFF39-DF42-46F5-AA41-E81FDCEBCDD5}" type="pres">
      <dgm:prSet presAssocID="{59402F2E-25A8-4430-8108-384C384BA3BB}" presName="accent_4" presStyleCnt="0"/>
      <dgm:spPr/>
    </dgm:pt>
    <dgm:pt modelId="{85E8C94A-360E-48CD-978F-04BF9484E057}" type="pres">
      <dgm:prSet presAssocID="{59402F2E-25A8-4430-8108-384C384BA3BB}" presName="accentRepeatNode" presStyleLbl="solidFgAcc1" presStyleIdx="3" presStyleCnt="4"/>
      <dgm:spPr/>
    </dgm:pt>
  </dgm:ptLst>
  <dgm:cxnLst>
    <dgm:cxn modelId="{F31E86CD-DFD4-4317-AA20-69CE33F6C96D}" type="presOf" srcId="{59402F2E-25A8-4430-8108-384C384BA3BB}" destId="{3C6FFE11-7453-473A-8B07-1F223707A44F}" srcOrd="0" destOrd="0" presId="urn:microsoft.com/office/officeart/2008/layout/VerticalCurvedList"/>
    <dgm:cxn modelId="{481CFA18-735F-4475-87E2-75AFCDE5ABFA}" srcId="{901B40EA-58A0-4092-A8C8-F5B2C431DDE6}" destId="{3A0AAC58-3F41-4D19-9323-38CECE7A0AAB}" srcOrd="2" destOrd="0" parTransId="{714A7EB3-05ED-4394-B4D7-ADE5CCCAC4EA}" sibTransId="{4D8A3EA1-6A19-43A7-8354-9ACFED14FD3D}"/>
    <dgm:cxn modelId="{CE588EB6-997F-4705-A1E8-6B6A03C4D86D}" type="presOf" srcId="{901B40EA-58A0-4092-A8C8-F5B2C431DDE6}" destId="{B20918BE-41BE-4E51-9E90-7C6712F7D6C3}" srcOrd="0" destOrd="0" presId="urn:microsoft.com/office/officeart/2008/layout/VerticalCurvedList"/>
    <dgm:cxn modelId="{BF785B06-4ECD-4D61-BD75-94B74773DE16}" srcId="{901B40EA-58A0-4092-A8C8-F5B2C431DDE6}" destId="{099BDEB7-5295-4884-B69F-A03D829D2781}" srcOrd="1" destOrd="0" parTransId="{903FE292-9B99-4EC7-969D-810BD57BE4F3}" sibTransId="{D3AFFF95-4E42-4F49-BCD6-371F1EE2DDF5}"/>
    <dgm:cxn modelId="{98DF34C1-891A-465A-8BEB-A690711A2DC3}" type="presOf" srcId="{41F154D3-924F-41D5-882B-C14FD7CAE0D6}" destId="{6C0FFBAE-FB1D-46C6-9409-9C77B7C0C89D}" srcOrd="0" destOrd="0" presId="urn:microsoft.com/office/officeart/2008/layout/VerticalCurvedList"/>
    <dgm:cxn modelId="{CDFB32C9-024B-4C9D-BD2D-F284ABD0EB57}" srcId="{901B40EA-58A0-4092-A8C8-F5B2C431DDE6}" destId="{426091E5-7F3F-4204-817F-19210ACC653D}" srcOrd="0" destOrd="0" parTransId="{283564CB-DA52-41D7-9977-F76D80DFC750}" sibTransId="{41F154D3-924F-41D5-882B-C14FD7CAE0D6}"/>
    <dgm:cxn modelId="{3098D9C0-12D2-4127-82E2-061725F9F2A0}" type="presOf" srcId="{426091E5-7F3F-4204-817F-19210ACC653D}" destId="{BCC00707-0021-4341-AD2E-0B34235556B7}" srcOrd="0" destOrd="0" presId="urn:microsoft.com/office/officeart/2008/layout/VerticalCurvedList"/>
    <dgm:cxn modelId="{FB9623D5-7602-4970-8FEB-DF4CAB79ADAE}" type="presOf" srcId="{099BDEB7-5295-4884-B69F-A03D829D2781}" destId="{A6A58630-C8B1-44BC-94B2-84177C1EF341}" srcOrd="0" destOrd="0" presId="urn:microsoft.com/office/officeart/2008/layout/VerticalCurvedList"/>
    <dgm:cxn modelId="{54CFAC83-6059-48CD-9C6D-4A5FD238FE4E}" srcId="{901B40EA-58A0-4092-A8C8-F5B2C431DDE6}" destId="{59402F2E-25A8-4430-8108-384C384BA3BB}" srcOrd="3" destOrd="0" parTransId="{955375D0-19F0-4499-93EF-5DA8D87BBD74}" sibTransId="{1B9F1491-93E5-4356-930D-BB628ADDC1C1}"/>
    <dgm:cxn modelId="{0F8E1FFD-CA30-4E8C-8183-CDE21261C697}" type="presOf" srcId="{3A0AAC58-3F41-4D19-9323-38CECE7A0AAB}" destId="{E7392AC4-8B38-48D2-8355-0E096A249FB2}" srcOrd="0" destOrd="0" presId="urn:microsoft.com/office/officeart/2008/layout/VerticalCurvedList"/>
    <dgm:cxn modelId="{F8AA8D49-72DA-4930-A37B-DF168438BE41}" type="presParOf" srcId="{B20918BE-41BE-4E51-9E90-7C6712F7D6C3}" destId="{5145B6A0-9AB8-4AF5-838A-B9837AF7C6FC}" srcOrd="0" destOrd="0" presId="urn:microsoft.com/office/officeart/2008/layout/VerticalCurvedList"/>
    <dgm:cxn modelId="{80F75307-1E1A-4BCA-946F-F96391ABFD30}" type="presParOf" srcId="{5145B6A0-9AB8-4AF5-838A-B9837AF7C6FC}" destId="{DDF2D013-21BE-4FEC-90A9-B3E5EBE97CBD}" srcOrd="0" destOrd="0" presId="urn:microsoft.com/office/officeart/2008/layout/VerticalCurvedList"/>
    <dgm:cxn modelId="{3795070F-D6AC-4317-8B06-771926586790}" type="presParOf" srcId="{DDF2D013-21BE-4FEC-90A9-B3E5EBE97CBD}" destId="{B3CFC5E7-CE19-46AE-9410-1CE39E5F096A}" srcOrd="0" destOrd="0" presId="urn:microsoft.com/office/officeart/2008/layout/VerticalCurvedList"/>
    <dgm:cxn modelId="{76E4D2FD-29FF-4D58-8B02-28DE379EE85A}" type="presParOf" srcId="{DDF2D013-21BE-4FEC-90A9-B3E5EBE97CBD}" destId="{6C0FFBAE-FB1D-46C6-9409-9C77B7C0C89D}" srcOrd="1" destOrd="0" presId="urn:microsoft.com/office/officeart/2008/layout/VerticalCurvedList"/>
    <dgm:cxn modelId="{5194DA4A-CDA8-4217-9EBD-050FF6B89DCF}" type="presParOf" srcId="{DDF2D013-21BE-4FEC-90A9-B3E5EBE97CBD}" destId="{F064F84D-AC5B-4181-88B2-36AA060A8B9F}" srcOrd="2" destOrd="0" presId="urn:microsoft.com/office/officeart/2008/layout/VerticalCurvedList"/>
    <dgm:cxn modelId="{1FCECA39-E4CE-4103-A558-8489D452A996}" type="presParOf" srcId="{DDF2D013-21BE-4FEC-90A9-B3E5EBE97CBD}" destId="{292DB843-094A-4434-8D2A-8099FC568795}" srcOrd="3" destOrd="0" presId="urn:microsoft.com/office/officeart/2008/layout/VerticalCurvedList"/>
    <dgm:cxn modelId="{0E5BA873-BE3F-43ED-B383-F39CF2809EAC}" type="presParOf" srcId="{5145B6A0-9AB8-4AF5-838A-B9837AF7C6FC}" destId="{BCC00707-0021-4341-AD2E-0B34235556B7}" srcOrd="1" destOrd="0" presId="urn:microsoft.com/office/officeart/2008/layout/VerticalCurvedList"/>
    <dgm:cxn modelId="{B7242047-AEB0-4141-9266-EDABF8F23F7C}" type="presParOf" srcId="{5145B6A0-9AB8-4AF5-838A-B9837AF7C6FC}" destId="{8D480D86-E6F8-4721-9EDF-9A89D85ADF4D}" srcOrd="2" destOrd="0" presId="urn:microsoft.com/office/officeart/2008/layout/VerticalCurvedList"/>
    <dgm:cxn modelId="{050A00BD-62C9-493A-9EEA-AA90753D4C2E}" type="presParOf" srcId="{8D480D86-E6F8-4721-9EDF-9A89D85ADF4D}" destId="{036E920B-544E-4BE3-9C79-B8D214B49DD3}" srcOrd="0" destOrd="0" presId="urn:microsoft.com/office/officeart/2008/layout/VerticalCurvedList"/>
    <dgm:cxn modelId="{0089AC27-2747-492B-89C9-5BA26D7C5295}" type="presParOf" srcId="{5145B6A0-9AB8-4AF5-838A-B9837AF7C6FC}" destId="{A6A58630-C8B1-44BC-94B2-84177C1EF341}" srcOrd="3" destOrd="0" presId="urn:microsoft.com/office/officeart/2008/layout/VerticalCurvedList"/>
    <dgm:cxn modelId="{D7177943-432E-486E-B54B-D51E50E686DC}" type="presParOf" srcId="{5145B6A0-9AB8-4AF5-838A-B9837AF7C6FC}" destId="{90F83A7F-E4B3-43A0-B910-2ADC545C2A61}" srcOrd="4" destOrd="0" presId="urn:microsoft.com/office/officeart/2008/layout/VerticalCurvedList"/>
    <dgm:cxn modelId="{F1559179-BF7C-4994-A2E7-B6B22F610AA5}" type="presParOf" srcId="{90F83A7F-E4B3-43A0-B910-2ADC545C2A61}" destId="{9022E132-F6C8-4CA8-A7A4-1C1800D20F01}" srcOrd="0" destOrd="0" presId="urn:microsoft.com/office/officeart/2008/layout/VerticalCurvedList"/>
    <dgm:cxn modelId="{5F348A17-3D75-4170-8B1C-F38132E8D524}" type="presParOf" srcId="{5145B6A0-9AB8-4AF5-838A-B9837AF7C6FC}" destId="{E7392AC4-8B38-48D2-8355-0E096A249FB2}" srcOrd="5" destOrd="0" presId="urn:microsoft.com/office/officeart/2008/layout/VerticalCurvedList"/>
    <dgm:cxn modelId="{8FF21529-5B44-4664-A9DB-2AC7544FE7B0}" type="presParOf" srcId="{5145B6A0-9AB8-4AF5-838A-B9837AF7C6FC}" destId="{B1BE17B9-35AA-41EC-AC42-27D7942DA0D4}" srcOrd="6" destOrd="0" presId="urn:microsoft.com/office/officeart/2008/layout/VerticalCurvedList"/>
    <dgm:cxn modelId="{3AF72A11-0900-41ED-835F-C0F63DBE2B70}" type="presParOf" srcId="{B1BE17B9-35AA-41EC-AC42-27D7942DA0D4}" destId="{790C238A-8A47-47C3-91E7-E2151FBB579D}" srcOrd="0" destOrd="0" presId="urn:microsoft.com/office/officeart/2008/layout/VerticalCurvedList"/>
    <dgm:cxn modelId="{5D20B310-53D9-47BC-AA77-EB8DF0A48771}" type="presParOf" srcId="{5145B6A0-9AB8-4AF5-838A-B9837AF7C6FC}" destId="{3C6FFE11-7453-473A-8B07-1F223707A44F}" srcOrd="7" destOrd="0" presId="urn:microsoft.com/office/officeart/2008/layout/VerticalCurvedList"/>
    <dgm:cxn modelId="{F7590798-45E6-4656-A2A2-D80361808011}" type="presParOf" srcId="{5145B6A0-9AB8-4AF5-838A-B9837AF7C6FC}" destId="{BA3DFF39-DF42-46F5-AA41-E81FDCEBCDD5}" srcOrd="8" destOrd="0" presId="urn:microsoft.com/office/officeart/2008/layout/VerticalCurvedList"/>
    <dgm:cxn modelId="{F2F10026-1E44-4EDA-ADB3-6F3AC1138372}" type="presParOf" srcId="{BA3DFF39-DF42-46F5-AA41-E81FDCEBCDD5}" destId="{85E8C94A-360E-48CD-978F-04BF9484E0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B40EA-58A0-4092-A8C8-F5B2C431DD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26091E5-7F3F-4204-817F-19210ACC653D}">
      <dgm:prSet phldrT="[Texte]"/>
      <dgm:spPr/>
      <dgm:t>
        <a:bodyPr/>
        <a:lstStyle/>
        <a:p>
          <a:r>
            <a:rPr lang="fr-FR" dirty="0" smtClean="0"/>
            <a:t>Présenter l’information en lien avec les connaissances antérieures</a:t>
          </a:r>
          <a:endParaRPr lang="fr-FR" dirty="0"/>
        </a:p>
      </dgm:t>
    </dgm:pt>
    <dgm:pt modelId="{283564CB-DA52-41D7-9977-F76D80DFC750}" type="parTrans" cxnId="{CDFB32C9-024B-4C9D-BD2D-F284ABD0EB57}">
      <dgm:prSet/>
      <dgm:spPr/>
      <dgm:t>
        <a:bodyPr/>
        <a:lstStyle/>
        <a:p>
          <a:endParaRPr lang="fr-FR"/>
        </a:p>
      </dgm:t>
    </dgm:pt>
    <dgm:pt modelId="{41F154D3-924F-41D5-882B-C14FD7CAE0D6}" type="sibTrans" cxnId="{CDFB32C9-024B-4C9D-BD2D-F284ABD0EB57}">
      <dgm:prSet/>
      <dgm:spPr/>
      <dgm:t>
        <a:bodyPr/>
        <a:lstStyle/>
        <a:p>
          <a:endParaRPr lang="fr-FR"/>
        </a:p>
      </dgm:t>
    </dgm:pt>
    <dgm:pt modelId="{5D246A62-E844-4AC9-B92A-506D6BC16036}">
      <dgm:prSet phldrT="[Texte]"/>
      <dgm:spPr/>
      <dgm:t>
        <a:bodyPr/>
        <a:lstStyle/>
        <a:p>
          <a:r>
            <a:rPr lang="fr-FR" dirty="0" smtClean="0"/>
            <a:t>Procéder par petites unités, du simple au complexe</a:t>
          </a:r>
          <a:endParaRPr lang="fr-FR" dirty="0"/>
        </a:p>
      </dgm:t>
    </dgm:pt>
    <dgm:pt modelId="{863F5DEC-A938-48AB-BA8C-B579043B5970}" type="parTrans" cxnId="{B8A27F29-8FA4-4AAF-B8D6-C5427741CE9B}">
      <dgm:prSet/>
      <dgm:spPr/>
      <dgm:t>
        <a:bodyPr/>
        <a:lstStyle/>
        <a:p>
          <a:endParaRPr lang="fr-FR"/>
        </a:p>
      </dgm:t>
    </dgm:pt>
    <dgm:pt modelId="{223799B6-C4E8-4801-AA17-8D07D7B8B82D}" type="sibTrans" cxnId="{B8A27F29-8FA4-4AAF-B8D6-C5427741CE9B}">
      <dgm:prSet/>
      <dgm:spPr/>
      <dgm:t>
        <a:bodyPr/>
        <a:lstStyle/>
        <a:p>
          <a:endParaRPr lang="fr-FR"/>
        </a:p>
      </dgm:t>
    </dgm:pt>
    <dgm:pt modelId="{8BE7BAC0-25A9-494A-8B6B-72E8B88E1A66}">
      <dgm:prSet phldrT="[Texte]"/>
      <dgm:spPr/>
      <dgm:t>
        <a:bodyPr/>
        <a:lstStyle/>
        <a:p>
          <a:r>
            <a:rPr lang="fr-FR" dirty="0" smtClean="0"/>
            <a:t>Donner de nombreux exemples et contre-exemples</a:t>
          </a:r>
          <a:endParaRPr lang="fr-FR" dirty="0"/>
        </a:p>
      </dgm:t>
    </dgm:pt>
    <dgm:pt modelId="{55ECA9B5-CEC7-4F3D-A773-8FCEC0EE3DCC}" type="parTrans" cxnId="{0F3771FA-BDD3-4589-9E54-1E3D2AF98942}">
      <dgm:prSet/>
      <dgm:spPr/>
      <dgm:t>
        <a:bodyPr/>
        <a:lstStyle/>
        <a:p>
          <a:endParaRPr lang="fr-FR"/>
        </a:p>
      </dgm:t>
    </dgm:pt>
    <dgm:pt modelId="{001032E9-4465-4AAD-A7AF-43BBBF70A7C3}" type="sibTrans" cxnId="{0F3771FA-BDD3-4589-9E54-1E3D2AF98942}">
      <dgm:prSet/>
      <dgm:spPr/>
      <dgm:t>
        <a:bodyPr/>
        <a:lstStyle/>
        <a:p>
          <a:endParaRPr lang="fr-FR"/>
        </a:p>
      </dgm:t>
    </dgm:pt>
    <dgm:pt modelId="{DC3FBD26-6605-463D-970E-056EC697BC31}">
      <dgm:prSet phldrT="[Texte]"/>
      <dgm:spPr/>
      <dgm:t>
        <a:bodyPr/>
        <a:lstStyle/>
        <a:p>
          <a:r>
            <a:rPr lang="fr-FR" dirty="0" smtClean="0"/>
            <a:t>Varier les explications</a:t>
          </a:r>
          <a:endParaRPr lang="fr-FR" dirty="0"/>
        </a:p>
      </dgm:t>
    </dgm:pt>
    <dgm:pt modelId="{F85AFB10-94AC-4A6C-8B3E-21B7F5A23D30}" type="parTrans" cxnId="{5E903EA7-86CB-434F-B417-FAF024753DC5}">
      <dgm:prSet/>
      <dgm:spPr/>
      <dgm:t>
        <a:bodyPr/>
        <a:lstStyle/>
        <a:p>
          <a:endParaRPr lang="fr-FR"/>
        </a:p>
      </dgm:t>
    </dgm:pt>
    <dgm:pt modelId="{091354E9-920B-441B-BE49-CDD491D62581}" type="sibTrans" cxnId="{5E903EA7-86CB-434F-B417-FAF024753DC5}">
      <dgm:prSet/>
      <dgm:spPr/>
      <dgm:t>
        <a:bodyPr/>
        <a:lstStyle/>
        <a:p>
          <a:endParaRPr lang="fr-FR"/>
        </a:p>
      </dgm:t>
    </dgm:pt>
    <dgm:pt modelId="{6C512EEB-240A-4725-A43B-E051791B0E92}">
      <dgm:prSet phldrT="[Texte]"/>
      <dgm:spPr/>
      <dgm:t>
        <a:bodyPr/>
        <a:lstStyle/>
        <a:p>
          <a:r>
            <a:rPr lang="fr-FR" dirty="0" smtClean="0"/>
            <a:t>Raisonner à haute voix</a:t>
          </a:r>
          <a:endParaRPr lang="fr-FR" dirty="0"/>
        </a:p>
      </dgm:t>
    </dgm:pt>
    <dgm:pt modelId="{87C66806-7AD6-430A-B8E7-8BCA428BFD83}" type="parTrans" cxnId="{B837CF67-33DF-41DF-8668-5321066386E0}">
      <dgm:prSet/>
      <dgm:spPr/>
      <dgm:t>
        <a:bodyPr/>
        <a:lstStyle/>
        <a:p>
          <a:endParaRPr lang="fr-FR"/>
        </a:p>
      </dgm:t>
    </dgm:pt>
    <dgm:pt modelId="{225A2269-962A-4240-9D3C-8F40A859A599}" type="sibTrans" cxnId="{B837CF67-33DF-41DF-8668-5321066386E0}">
      <dgm:prSet/>
      <dgm:spPr/>
      <dgm:t>
        <a:bodyPr/>
        <a:lstStyle/>
        <a:p>
          <a:endParaRPr lang="fr-FR"/>
        </a:p>
      </dgm:t>
    </dgm:pt>
    <dgm:pt modelId="{B800C97A-4BE4-4214-B1F4-B2241D224EC6}">
      <dgm:prSet phldrT="[Texte]"/>
      <dgm:spPr/>
      <dgm:t>
        <a:bodyPr/>
        <a:lstStyle/>
        <a:p>
          <a:r>
            <a:rPr lang="fr-FR" dirty="0" smtClean="0"/>
            <a:t>Solliciter les élèves par des questionnements multiples</a:t>
          </a:r>
          <a:endParaRPr lang="fr-FR" dirty="0"/>
        </a:p>
      </dgm:t>
    </dgm:pt>
    <dgm:pt modelId="{73F4A1A8-8122-484A-B2A7-F165A59A6C28}" type="parTrans" cxnId="{C6DE4111-BB18-45BB-BF3E-A7BE0AEB3908}">
      <dgm:prSet/>
      <dgm:spPr/>
      <dgm:t>
        <a:bodyPr/>
        <a:lstStyle/>
        <a:p>
          <a:endParaRPr lang="fr-FR"/>
        </a:p>
      </dgm:t>
    </dgm:pt>
    <dgm:pt modelId="{579DF327-547B-4491-98D4-95CE097FBA6A}" type="sibTrans" cxnId="{C6DE4111-BB18-45BB-BF3E-A7BE0AEB3908}">
      <dgm:prSet/>
      <dgm:spPr/>
      <dgm:t>
        <a:bodyPr/>
        <a:lstStyle/>
        <a:p>
          <a:endParaRPr lang="fr-FR"/>
        </a:p>
      </dgm:t>
    </dgm:pt>
    <dgm:pt modelId="{97F1D279-520F-4D81-A59C-002B2BD89E9A}">
      <dgm:prSet phldrT="[Texte]"/>
      <dgm:spPr/>
      <dgm:t>
        <a:bodyPr/>
        <a:lstStyle/>
        <a:p>
          <a:r>
            <a:rPr lang="fr-FR" smtClean="0"/>
            <a:t>Fournir </a:t>
          </a:r>
          <a:r>
            <a:rPr lang="fr-FR" dirty="0" smtClean="0"/>
            <a:t>les « clés pour penser »</a:t>
          </a:r>
          <a:endParaRPr lang="fr-FR" dirty="0"/>
        </a:p>
      </dgm:t>
    </dgm:pt>
    <dgm:pt modelId="{4390CB15-5630-4421-B965-9A0AEBCB92EB}" type="parTrans" cxnId="{481683A9-E0B2-44AE-985B-49B3D8780CCE}">
      <dgm:prSet/>
      <dgm:spPr/>
      <dgm:t>
        <a:bodyPr/>
        <a:lstStyle/>
        <a:p>
          <a:endParaRPr lang="fr-FR"/>
        </a:p>
      </dgm:t>
    </dgm:pt>
    <dgm:pt modelId="{D8A1F882-6D22-435C-8B32-260BA5FFB0C3}" type="sibTrans" cxnId="{481683A9-E0B2-44AE-985B-49B3D8780CCE}">
      <dgm:prSet/>
      <dgm:spPr/>
      <dgm:t>
        <a:bodyPr/>
        <a:lstStyle/>
        <a:p>
          <a:endParaRPr lang="fr-FR"/>
        </a:p>
      </dgm:t>
    </dgm:pt>
    <dgm:pt modelId="{B20918BE-41BE-4E51-9E90-7C6712F7D6C3}" type="pres">
      <dgm:prSet presAssocID="{901B40EA-58A0-4092-A8C8-F5B2C431D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145B6A0-9AB8-4AF5-838A-B9837AF7C6FC}" type="pres">
      <dgm:prSet presAssocID="{901B40EA-58A0-4092-A8C8-F5B2C431DDE6}" presName="Name1" presStyleCnt="0"/>
      <dgm:spPr/>
    </dgm:pt>
    <dgm:pt modelId="{DDF2D013-21BE-4FEC-90A9-B3E5EBE97CBD}" type="pres">
      <dgm:prSet presAssocID="{901B40EA-58A0-4092-A8C8-F5B2C431DDE6}" presName="cycle" presStyleCnt="0"/>
      <dgm:spPr/>
    </dgm:pt>
    <dgm:pt modelId="{B3CFC5E7-CE19-46AE-9410-1CE39E5F096A}" type="pres">
      <dgm:prSet presAssocID="{901B40EA-58A0-4092-A8C8-F5B2C431DDE6}" presName="srcNode" presStyleLbl="node1" presStyleIdx="0" presStyleCnt="7"/>
      <dgm:spPr/>
    </dgm:pt>
    <dgm:pt modelId="{6C0FFBAE-FB1D-46C6-9409-9C77B7C0C89D}" type="pres">
      <dgm:prSet presAssocID="{901B40EA-58A0-4092-A8C8-F5B2C431DDE6}" presName="conn" presStyleLbl="parChTrans1D2" presStyleIdx="0" presStyleCnt="1"/>
      <dgm:spPr/>
      <dgm:t>
        <a:bodyPr/>
        <a:lstStyle/>
        <a:p>
          <a:endParaRPr lang="fr-FR"/>
        </a:p>
      </dgm:t>
    </dgm:pt>
    <dgm:pt modelId="{F064F84D-AC5B-4181-88B2-36AA060A8B9F}" type="pres">
      <dgm:prSet presAssocID="{901B40EA-58A0-4092-A8C8-F5B2C431DDE6}" presName="extraNode" presStyleLbl="node1" presStyleIdx="0" presStyleCnt="7"/>
      <dgm:spPr/>
    </dgm:pt>
    <dgm:pt modelId="{292DB843-094A-4434-8D2A-8099FC568795}" type="pres">
      <dgm:prSet presAssocID="{901B40EA-58A0-4092-A8C8-F5B2C431DDE6}" presName="dstNode" presStyleLbl="node1" presStyleIdx="0" presStyleCnt="7"/>
      <dgm:spPr/>
    </dgm:pt>
    <dgm:pt modelId="{BCC00707-0021-4341-AD2E-0B34235556B7}" type="pres">
      <dgm:prSet presAssocID="{426091E5-7F3F-4204-817F-19210ACC65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80D86-E6F8-4721-9EDF-9A89D85ADF4D}" type="pres">
      <dgm:prSet presAssocID="{426091E5-7F3F-4204-817F-19210ACC653D}" presName="accent_1" presStyleCnt="0"/>
      <dgm:spPr/>
    </dgm:pt>
    <dgm:pt modelId="{036E920B-544E-4BE3-9C79-B8D214B49DD3}" type="pres">
      <dgm:prSet presAssocID="{426091E5-7F3F-4204-817F-19210ACC653D}" presName="accentRepeatNode" presStyleLbl="solidFgAcc1" presStyleIdx="0" presStyleCnt="7"/>
      <dgm:spPr/>
    </dgm:pt>
    <dgm:pt modelId="{AE21B4AA-DFD0-4D17-8A66-2D5A258FA4F4}" type="pres">
      <dgm:prSet presAssocID="{5D246A62-E844-4AC9-B92A-506D6BC1603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FA703A-8F51-4117-9B60-FC241AB682A4}" type="pres">
      <dgm:prSet presAssocID="{5D246A62-E844-4AC9-B92A-506D6BC16036}" presName="accent_2" presStyleCnt="0"/>
      <dgm:spPr/>
    </dgm:pt>
    <dgm:pt modelId="{DFD37364-2D71-4664-80B4-1D1EB9CCAA48}" type="pres">
      <dgm:prSet presAssocID="{5D246A62-E844-4AC9-B92A-506D6BC16036}" presName="accentRepeatNode" presStyleLbl="solidFgAcc1" presStyleIdx="1" presStyleCnt="7"/>
      <dgm:spPr/>
    </dgm:pt>
    <dgm:pt modelId="{D751F117-3D5D-4E10-9786-C0FEF1B9C558}" type="pres">
      <dgm:prSet presAssocID="{8BE7BAC0-25A9-494A-8B6B-72E8B88E1A6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B90167-5F91-4A6F-B6F9-E203F59F7922}" type="pres">
      <dgm:prSet presAssocID="{8BE7BAC0-25A9-494A-8B6B-72E8B88E1A66}" presName="accent_3" presStyleCnt="0"/>
      <dgm:spPr/>
    </dgm:pt>
    <dgm:pt modelId="{51C11D96-CD02-4149-A02A-99AA3BE285A5}" type="pres">
      <dgm:prSet presAssocID="{8BE7BAC0-25A9-494A-8B6B-72E8B88E1A66}" presName="accentRepeatNode" presStyleLbl="solidFgAcc1" presStyleIdx="2" presStyleCnt="7"/>
      <dgm:spPr/>
    </dgm:pt>
    <dgm:pt modelId="{E5787F71-4675-408B-9370-2E3A91AFEE31}" type="pres">
      <dgm:prSet presAssocID="{DC3FBD26-6605-463D-970E-056EC697BC3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6CDA65-79F3-4691-83D6-42B14B662F1A}" type="pres">
      <dgm:prSet presAssocID="{DC3FBD26-6605-463D-970E-056EC697BC31}" presName="accent_4" presStyleCnt="0"/>
      <dgm:spPr/>
    </dgm:pt>
    <dgm:pt modelId="{AC7C9FCC-E238-4087-B839-44194F60B0A6}" type="pres">
      <dgm:prSet presAssocID="{DC3FBD26-6605-463D-970E-056EC697BC31}" presName="accentRepeatNode" presStyleLbl="solidFgAcc1" presStyleIdx="3" presStyleCnt="7"/>
      <dgm:spPr/>
    </dgm:pt>
    <dgm:pt modelId="{7475CB37-B504-46B9-ACBE-34D3728FBBC2}" type="pres">
      <dgm:prSet presAssocID="{6C512EEB-240A-4725-A43B-E051791B0E9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F17F32-FBEC-4B66-B77D-3D4597A7F2A2}" type="pres">
      <dgm:prSet presAssocID="{6C512EEB-240A-4725-A43B-E051791B0E92}" presName="accent_5" presStyleCnt="0"/>
      <dgm:spPr/>
    </dgm:pt>
    <dgm:pt modelId="{5616ED7D-86C9-4F2B-9440-42777D3F2C3B}" type="pres">
      <dgm:prSet presAssocID="{6C512EEB-240A-4725-A43B-E051791B0E92}" presName="accentRepeatNode" presStyleLbl="solidFgAcc1" presStyleIdx="4" presStyleCnt="7"/>
      <dgm:spPr/>
    </dgm:pt>
    <dgm:pt modelId="{CEFAB100-5323-4AE3-8FEC-9304EDBB6EFD}" type="pres">
      <dgm:prSet presAssocID="{B800C97A-4BE4-4214-B1F4-B2241D224EC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70F7A7-7B8D-4802-AE02-09A987BE53B0}" type="pres">
      <dgm:prSet presAssocID="{B800C97A-4BE4-4214-B1F4-B2241D224EC6}" presName="accent_6" presStyleCnt="0"/>
      <dgm:spPr/>
    </dgm:pt>
    <dgm:pt modelId="{B9F999A7-4DBE-4809-9C46-9B8455B14739}" type="pres">
      <dgm:prSet presAssocID="{B800C97A-4BE4-4214-B1F4-B2241D224EC6}" presName="accentRepeatNode" presStyleLbl="solidFgAcc1" presStyleIdx="5" presStyleCnt="7"/>
      <dgm:spPr/>
    </dgm:pt>
    <dgm:pt modelId="{8BEFCC78-C9A7-4EB7-B63D-04843D700915}" type="pres">
      <dgm:prSet presAssocID="{97F1D279-520F-4D81-A59C-002B2BD89E9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A02DE-5703-4A88-9793-C998E3AD438A}" type="pres">
      <dgm:prSet presAssocID="{97F1D279-520F-4D81-A59C-002B2BD89E9A}" presName="accent_7" presStyleCnt="0"/>
      <dgm:spPr/>
    </dgm:pt>
    <dgm:pt modelId="{6B68B411-6EC1-48A5-BD71-8C196107A0CC}" type="pres">
      <dgm:prSet presAssocID="{97F1D279-520F-4D81-A59C-002B2BD89E9A}" presName="accentRepeatNode" presStyleLbl="solidFgAcc1" presStyleIdx="6" presStyleCnt="7"/>
      <dgm:spPr/>
    </dgm:pt>
  </dgm:ptLst>
  <dgm:cxnLst>
    <dgm:cxn modelId="{6E2FFAF7-EB87-4EAD-A78E-3DFD085C8ADC}" type="presOf" srcId="{426091E5-7F3F-4204-817F-19210ACC653D}" destId="{BCC00707-0021-4341-AD2E-0B34235556B7}" srcOrd="0" destOrd="0" presId="urn:microsoft.com/office/officeart/2008/layout/VerticalCurvedList"/>
    <dgm:cxn modelId="{C6DE4111-BB18-45BB-BF3E-A7BE0AEB3908}" srcId="{901B40EA-58A0-4092-A8C8-F5B2C431DDE6}" destId="{B800C97A-4BE4-4214-B1F4-B2241D224EC6}" srcOrd="5" destOrd="0" parTransId="{73F4A1A8-8122-484A-B2A7-F165A59A6C28}" sibTransId="{579DF327-547B-4491-98D4-95CE097FBA6A}"/>
    <dgm:cxn modelId="{5AD2A2D8-450D-4D90-B38E-1F68DA62B21E}" type="presOf" srcId="{41F154D3-924F-41D5-882B-C14FD7CAE0D6}" destId="{6C0FFBAE-FB1D-46C6-9409-9C77B7C0C89D}" srcOrd="0" destOrd="0" presId="urn:microsoft.com/office/officeart/2008/layout/VerticalCurvedList"/>
    <dgm:cxn modelId="{E771B3DD-6E7F-42CB-B49B-482582420773}" type="presOf" srcId="{5D246A62-E844-4AC9-B92A-506D6BC16036}" destId="{AE21B4AA-DFD0-4D17-8A66-2D5A258FA4F4}" srcOrd="0" destOrd="0" presId="urn:microsoft.com/office/officeart/2008/layout/VerticalCurvedList"/>
    <dgm:cxn modelId="{4E5C061B-898D-4E66-85A5-65E77F909B03}" type="presOf" srcId="{901B40EA-58A0-4092-A8C8-F5B2C431DDE6}" destId="{B20918BE-41BE-4E51-9E90-7C6712F7D6C3}" srcOrd="0" destOrd="0" presId="urn:microsoft.com/office/officeart/2008/layout/VerticalCurvedList"/>
    <dgm:cxn modelId="{481683A9-E0B2-44AE-985B-49B3D8780CCE}" srcId="{901B40EA-58A0-4092-A8C8-F5B2C431DDE6}" destId="{97F1D279-520F-4D81-A59C-002B2BD89E9A}" srcOrd="6" destOrd="0" parTransId="{4390CB15-5630-4421-B965-9A0AEBCB92EB}" sibTransId="{D8A1F882-6D22-435C-8B32-260BA5FFB0C3}"/>
    <dgm:cxn modelId="{D3895784-DA76-4907-A7AF-62A4013F1F7D}" type="presOf" srcId="{97F1D279-520F-4D81-A59C-002B2BD89E9A}" destId="{8BEFCC78-C9A7-4EB7-B63D-04843D700915}" srcOrd="0" destOrd="0" presId="urn:microsoft.com/office/officeart/2008/layout/VerticalCurvedList"/>
    <dgm:cxn modelId="{CDFB32C9-024B-4C9D-BD2D-F284ABD0EB57}" srcId="{901B40EA-58A0-4092-A8C8-F5B2C431DDE6}" destId="{426091E5-7F3F-4204-817F-19210ACC653D}" srcOrd="0" destOrd="0" parTransId="{283564CB-DA52-41D7-9977-F76D80DFC750}" sibTransId="{41F154D3-924F-41D5-882B-C14FD7CAE0D6}"/>
    <dgm:cxn modelId="{B837CF67-33DF-41DF-8668-5321066386E0}" srcId="{901B40EA-58A0-4092-A8C8-F5B2C431DDE6}" destId="{6C512EEB-240A-4725-A43B-E051791B0E92}" srcOrd="4" destOrd="0" parTransId="{87C66806-7AD6-430A-B8E7-8BCA428BFD83}" sibTransId="{225A2269-962A-4240-9D3C-8F40A859A599}"/>
    <dgm:cxn modelId="{AA366F40-9599-45C8-B626-EB7A7FDC9B21}" type="presOf" srcId="{6C512EEB-240A-4725-A43B-E051791B0E92}" destId="{7475CB37-B504-46B9-ACBE-34D3728FBBC2}" srcOrd="0" destOrd="0" presId="urn:microsoft.com/office/officeart/2008/layout/VerticalCurvedList"/>
    <dgm:cxn modelId="{73B6EAB3-BDBC-464B-8499-5623BA0F2E04}" type="presOf" srcId="{8BE7BAC0-25A9-494A-8B6B-72E8B88E1A66}" destId="{D751F117-3D5D-4E10-9786-C0FEF1B9C558}" srcOrd="0" destOrd="0" presId="urn:microsoft.com/office/officeart/2008/layout/VerticalCurvedList"/>
    <dgm:cxn modelId="{B8A27F29-8FA4-4AAF-B8D6-C5427741CE9B}" srcId="{901B40EA-58A0-4092-A8C8-F5B2C431DDE6}" destId="{5D246A62-E844-4AC9-B92A-506D6BC16036}" srcOrd="1" destOrd="0" parTransId="{863F5DEC-A938-48AB-BA8C-B579043B5970}" sibTransId="{223799B6-C4E8-4801-AA17-8D07D7B8B82D}"/>
    <dgm:cxn modelId="{0F3771FA-BDD3-4589-9E54-1E3D2AF98942}" srcId="{901B40EA-58A0-4092-A8C8-F5B2C431DDE6}" destId="{8BE7BAC0-25A9-494A-8B6B-72E8B88E1A66}" srcOrd="2" destOrd="0" parTransId="{55ECA9B5-CEC7-4F3D-A773-8FCEC0EE3DCC}" sibTransId="{001032E9-4465-4AAD-A7AF-43BBBF70A7C3}"/>
    <dgm:cxn modelId="{5E903EA7-86CB-434F-B417-FAF024753DC5}" srcId="{901B40EA-58A0-4092-A8C8-F5B2C431DDE6}" destId="{DC3FBD26-6605-463D-970E-056EC697BC31}" srcOrd="3" destOrd="0" parTransId="{F85AFB10-94AC-4A6C-8B3E-21B7F5A23D30}" sibTransId="{091354E9-920B-441B-BE49-CDD491D62581}"/>
    <dgm:cxn modelId="{C29400B7-5616-4DD1-9593-23582C8A3433}" type="presOf" srcId="{DC3FBD26-6605-463D-970E-056EC697BC31}" destId="{E5787F71-4675-408B-9370-2E3A91AFEE31}" srcOrd="0" destOrd="0" presId="urn:microsoft.com/office/officeart/2008/layout/VerticalCurvedList"/>
    <dgm:cxn modelId="{74B15327-53C4-4ACA-8A9A-6FE1055002C7}" type="presOf" srcId="{B800C97A-4BE4-4214-B1F4-B2241D224EC6}" destId="{CEFAB100-5323-4AE3-8FEC-9304EDBB6EFD}" srcOrd="0" destOrd="0" presId="urn:microsoft.com/office/officeart/2008/layout/VerticalCurvedList"/>
    <dgm:cxn modelId="{B8D6EAE5-0FDE-4BF1-A6FC-553D8891F778}" type="presParOf" srcId="{B20918BE-41BE-4E51-9E90-7C6712F7D6C3}" destId="{5145B6A0-9AB8-4AF5-838A-B9837AF7C6FC}" srcOrd="0" destOrd="0" presId="urn:microsoft.com/office/officeart/2008/layout/VerticalCurvedList"/>
    <dgm:cxn modelId="{186EF8EE-AFBC-4322-8F46-C4780ABBA1D5}" type="presParOf" srcId="{5145B6A0-9AB8-4AF5-838A-B9837AF7C6FC}" destId="{DDF2D013-21BE-4FEC-90A9-B3E5EBE97CBD}" srcOrd="0" destOrd="0" presId="urn:microsoft.com/office/officeart/2008/layout/VerticalCurvedList"/>
    <dgm:cxn modelId="{6323A9A3-2EB0-4384-ACDD-C91C4EDAE99E}" type="presParOf" srcId="{DDF2D013-21BE-4FEC-90A9-B3E5EBE97CBD}" destId="{B3CFC5E7-CE19-46AE-9410-1CE39E5F096A}" srcOrd="0" destOrd="0" presId="urn:microsoft.com/office/officeart/2008/layout/VerticalCurvedList"/>
    <dgm:cxn modelId="{EF2E03C4-CA39-406B-A65E-F15FE18FCB4B}" type="presParOf" srcId="{DDF2D013-21BE-4FEC-90A9-B3E5EBE97CBD}" destId="{6C0FFBAE-FB1D-46C6-9409-9C77B7C0C89D}" srcOrd="1" destOrd="0" presId="urn:microsoft.com/office/officeart/2008/layout/VerticalCurvedList"/>
    <dgm:cxn modelId="{52A01395-ACF5-4D4B-9E0E-DC0350B409EB}" type="presParOf" srcId="{DDF2D013-21BE-4FEC-90A9-B3E5EBE97CBD}" destId="{F064F84D-AC5B-4181-88B2-36AA060A8B9F}" srcOrd="2" destOrd="0" presId="urn:microsoft.com/office/officeart/2008/layout/VerticalCurvedList"/>
    <dgm:cxn modelId="{190BD8B3-26A1-47FB-9D3B-0A106C4040F8}" type="presParOf" srcId="{DDF2D013-21BE-4FEC-90A9-B3E5EBE97CBD}" destId="{292DB843-094A-4434-8D2A-8099FC568795}" srcOrd="3" destOrd="0" presId="urn:microsoft.com/office/officeart/2008/layout/VerticalCurvedList"/>
    <dgm:cxn modelId="{BFB63BB3-86D8-4C9E-B52B-407D3542A45F}" type="presParOf" srcId="{5145B6A0-9AB8-4AF5-838A-B9837AF7C6FC}" destId="{BCC00707-0021-4341-AD2E-0B34235556B7}" srcOrd="1" destOrd="0" presId="urn:microsoft.com/office/officeart/2008/layout/VerticalCurvedList"/>
    <dgm:cxn modelId="{7885028C-6D4A-437E-A766-0BFCACC2E84F}" type="presParOf" srcId="{5145B6A0-9AB8-4AF5-838A-B9837AF7C6FC}" destId="{8D480D86-E6F8-4721-9EDF-9A89D85ADF4D}" srcOrd="2" destOrd="0" presId="urn:microsoft.com/office/officeart/2008/layout/VerticalCurvedList"/>
    <dgm:cxn modelId="{4C46025D-FA02-4CA5-9AC4-F752E439DF62}" type="presParOf" srcId="{8D480D86-E6F8-4721-9EDF-9A89D85ADF4D}" destId="{036E920B-544E-4BE3-9C79-B8D214B49DD3}" srcOrd="0" destOrd="0" presId="urn:microsoft.com/office/officeart/2008/layout/VerticalCurvedList"/>
    <dgm:cxn modelId="{62770AFF-78AA-42A8-92C1-5EE402B6B0C8}" type="presParOf" srcId="{5145B6A0-9AB8-4AF5-838A-B9837AF7C6FC}" destId="{AE21B4AA-DFD0-4D17-8A66-2D5A258FA4F4}" srcOrd="3" destOrd="0" presId="urn:microsoft.com/office/officeart/2008/layout/VerticalCurvedList"/>
    <dgm:cxn modelId="{610FAB3D-6FE8-40F9-BC7F-C8E83FD5F0C1}" type="presParOf" srcId="{5145B6A0-9AB8-4AF5-838A-B9837AF7C6FC}" destId="{86FA703A-8F51-4117-9B60-FC241AB682A4}" srcOrd="4" destOrd="0" presId="urn:microsoft.com/office/officeart/2008/layout/VerticalCurvedList"/>
    <dgm:cxn modelId="{AAF2AF7D-4FDA-4000-8BD3-CACEE5ABB117}" type="presParOf" srcId="{86FA703A-8F51-4117-9B60-FC241AB682A4}" destId="{DFD37364-2D71-4664-80B4-1D1EB9CCAA48}" srcOrd="0" destOrd="0" presId="urn:microsoft.com/office/officeart/2008/layout/VerticalCurvedList"/>
    <dgm:cxn modelId="{282F0CB2-492F-40A7-B5E2-63769E012CAD}" type="presParOf" srcId="{5145B6A0-9AB8-4AF5-838A-B9837AF7C6FC}" destId="{D751F117-3D5D-4E10-9786-C0FEF1B9C558}" srcOrd="5" destOrd="0" presId="urn:microsoft.com/office/officeart/2008/layout/VerticalCurvedList"/>
    <dgm:cxn modelId="{10C3CEBE-8279-4880-AE95-CDBBFE94EF9A}" type="presParOf" srcId="{5145B6A0-9AB8-4AF5-838A-B9837AF7C6FC}" destId="{78B90167-5F91-4A6F-B6F9-E203F59F7922}" srcOrd="6" destOrd="0" presId="urn:microsoft.com/office/officeart/2008/layout/VerticalCurvedList"/>
    <dgm:cxn modelId="{22AA97C9-E1EA-4A26-A1F0-13F684826EC1}" type="presParOf" srcId="{78B90167-5F91-4A6F-B6F9-E203F59F7922}" destId="{51C11D96-CD02-4149-A02A-99AA3BE285A5}" srcOrd="0" destOrd="0" presId="urn:microsoft.com/office/officeart/2008/layout/VerticalCurvedList"/>
    <dgm:cxn modelId="{9C2FCE6C-C08C-4B08-AE0B-469F5EF06765}" type="presParOf" srcId="{5145B6A0-9AB8-4AF5-838A-B9837AF7C6FC}" destId="{E5787F71-4675-408B-9370-2E3A91AFEE31}" srcOrd="7" destOrd="0" presId="urn:microsoft.com/office/officeart/2008/layout/VerticalCurvedList"/>
    <dgm:cxn modelId="{92901528-1232-4806-B78A-468E88AA98F9}" type="presParOf" srcId="{5145B6A0-9AB8-4AF5-838A-B9837AF7C6FC}" destId="{356CDA65-79F3-4691-83D6-42B14B662F1A}" srcOrd="8" destOrd="0" presId="urn:microsoft.com/office/officeart/2008/layout/VerticalCurvedList"/>
    <dgm:cxn modelId="{23330F1B-1FE5-43FE-86B0-5008AEE0231B}" type="presParOf" srcId="{356CDA65-79F3-4691-83D6-42B14B662F1A}" destId="{AC7C9FCC-E238-4087-B839-44194F60B0A6}" srcOrd="0" destOrd="0" presId="urn:microsoft.com/office/officeart/2008/layout/VerticalCurvedList"/>
    <dgm:cxn modelId="{53EE9F7A-7240-497C-8B45-0B6A62C357E6}" type="presParOf" srcId="{5145B6A0-9AB8-4AF5-838A-B9837AF7C6FC}" destId="{7475CB37-B504-46B9-ACBE-34D3728FBBC2}" srcOrd="9" destOrd="0" presId="urn:microsoft.com/office/officeart/2008/layout/VerticalCurvedList"/>
    <dgm:cxn modelId="{DA5E4AEE-3588-4908-AC47-F8D5331389CC}" type="presParOf" srcId="{5145B6A0-9AB8-4AF5-838A-B9837AF7C6FC}" destId="{52F17F32-FBEC-4B66-B77D-3D4597A7F2A2}" srcOrd="10" destOrd="0" presId="urn:microsoft.com/office/officeart/2008/layout/VerticalCurvedList"/>
    <dgm:cxn modelId="{CDB8CBBF-5FAE-4BFC-9B1F-2CA52FCA561D}" type="presParOf" srcId="{52F17F32-FBEC-4B66-B77D-3D4597A7F2A2}" destId="{5616ED7D-86C9-4F2B-9440-42777D3F2C3B}" srcOrd="0" destOrd="0" presId="urn:microsoft.com/office/officeart/2008/layout/VerticalCurvedList"/>
    <dgm:cxn modelId="{314AF8F5-CA70-401C-BC44-993526A73CFC}" type="presParOf" srcId="{5145B6A0-9AB8-4AF5-838A-B9837AF7C6FC}" destId="{CEFAB100-5323-4AE3-8FEC-9304EDBB6EFD}" srcOrd="11" destOrd="0" presId="urn:microsoft.com/office/officeart/2008/layout/VerticalCurvedList"/>
    <dgm:cxn modelId="{27FD6BEC-9A67-461F-92F5-B5781C4E4E99}" type="presParOf" srcId="{5145B6A0-9AB8-4AF5-838A-B9837AF7C6FC}" destId="{EE70F7A7-7B8D-4802-AE02-09A987BE53B0}" srcOrd="12" destOrd="0" presId="urn:microsoft.com/office/officeart/2008/layout/VerticalCurvedList"/>
    <dgm:cxn modelId="{3BB381A7-A2A8-4DBC-9D8D-D811889B3934}" type="presParOf" srcId="{EE70F7A7-7B8D-4802-AE02-09A987BE53B0}" destId="{B9F999A7-4DBE-4809-9C46-9B8455B14739}" srcOrd="0" destOrd="0" presId="urn:microsoft.com/office/officeart/2008/layout/VerticalCurvedList"/>
    <dgm:cxn modelId="{80689C40-35E4-467C-A257-A05614482873}" type="presParOf" srcId="{5145B6A0-9AB8-4AF5-838A-B9837AF7C6FC}" destId="{8BEFCC78-C9A7-4EB7-B63D-04843D700915}" srcOrd="13" destOrd="0" presId="urn:microsoft.com/office/officeart/2008/layout/VerticalCurvedList"/>
    <dgm:cxn modelId="{E15C6678-01AF-4A18-9E07-85A0D94199A0}" type="presParOf" srcId="{5145B6A0-9AB8-4AF5-838A-B9837AF7C6FC}" destId="{2B8A02DE-5703-4A88-9793-C998E3AD438A}" srcOrd="14" destOrd="0" presId="urn:microsoft.com/office/officeart/2008/layout/VerticalCurvedList"/>
    <dgm:cxn modelId="{D644E89D-D971-493F-9200-3CDCEC0E89A8}" type="presParOf" srcId="{2B8A02DE-5703-4A88-9793-C998E3AD438A}" destId="{6B68B411-6EC1-48A5-BD71-8C196107A0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1B40EA-58A0-4092-A8C8-F5B2C431DD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26091E5-7F3F-4204-817F-19210ACC653D}">
      <dgm:prSet phldrT="[Texte]"/>
      <dgm:spPr/>
      <dgm:t>
        <a:bodyPr/>
        <a:lstStyle/>
        <a:p>
          <a:r>
            <a:rPr lang="fr-FR" dirty="0" smtClean="0"/>
            <a:t>Exercices d’entraînement au cours desquels le maître vérifie la compréhension</a:t>
          </a:r>
          <a:endParaRPr lang="fr-FR" dirty="0"/>
        </a:p>
      </dgm:t>
    </dgm:pt>
    <dgm:pt modelId="{283564CB-DA52-41D7-9977-F76D80DFC750}" type="parTrans" cxnId="{CDFB32C9-024B-4C9D-BD2D-F284ABD0EB57}">
      <dgm:prSet/>
      <dgm:spPr/>
      <dgm:t>
        <a:bodyPr/>
        <a:lstStyle/>
        <a:p>
          <a:endParaRPr lang="fr-FR"/>
        </a:p>
      </dgm:t>
    </dgm:pt>
    <dgm:pt modelId="{41F154D3-924F-41D5-882B-C14FD7CAE0D6}" type="sibTrans" cxnId="{CDFB32C9-024B-4C9D-BD2D-F284ABD0EB57}">
      <dgm:prSet/>
      <dgm:spPr/>
      <dgm:t>
        <a:bodyPr/>
        <a:lstStyle/>
        <a:p>
          <a:endParaRPr lang="fr-FR"/>
        </a:p>
      </dgm:t>
    </dgm:pt>
    <dgm:pt modelId="{D42DB54D-89E8-4FCC-BA13-A27E6F6AF7B8}">
      <dgm:prSet phldrT="[Texte]"/>
      <dgm:spPr/>
      <dgm:t>
        <a:bodyPr/>
        <a:lstStyle/>
        <a:p>
          <a:r>
            <a:rPr lang="fr-FR" dirty="0" smtClean="0"/>
            <a:t>Rétroaction intensive</a:t>
          </a:r>
          <a:endParaRPr lang="fr-FR" dirty="0"/>
        </a:p>
      </dgm:t>
    </dgm:pt>
    <dgm:pt modelId="{A466B29F-A54D-47FB-8D68-1D4E7BFD1610}" type="parTrans" cxnId="{58526D5A-09FB-4884-BA0B-8EE1885E2021}">
      <dgm:prSet/>
      <dgm:spPr/>
      <dgm:t>
        <a:bodyPr/>
        <a:lstStyle/>
        <a:p>
          <a:endParaRPr lang="fr-FR"/>
        </a:p>
      </dgm:t>
    </dgm:pt>
    <dgm:pt modelId="{C5AFBB27-7747-4A33-9C4F-619E99198F2F}" type="sibTrans" cxnId="{58526D5A-09FB-4884-BA0B-8EE1885E2021}">
      <dgm:prSet/>
      <dgm:spPr/>
      <dgm:t>
        <a:bodyPr/>
        <a:lstStyle/>
        <a:p>
          <a:endParaRPr lang="fr-FR"/>
        </a:p>
      </dgm:t>
    </dgm:pt>
    <dgm:pt modelId="{825F6376-B45D-4879-8C99-4B8214CD8218}">
      <dgm:prSet phldrT="[Texte]"/>
      <dgm:spPr/>
      <dgm:t>
        <a:bodyPr/>
        <a:lstStyle/>
        <a:p>
          <a:r>
            <a:rPr lang="fr-FR" dirty="0" smtClean="0"/>
            <a:t>Moment long</a:t>
          </a:r>
          <a:endParaRPr lang="fr-FR" dirty="0"/>
        </a:p>
      </dgm:t>
    </dgm:pt>
    <dgm:pt modelId="{AD26024F-3058-4E87-B26B-5FAF1E8D8464}" type="parTrans" cxnId="{91A2404B-8C94-4753-94D2-4B6B6BA233A2}">
      <dgm:prSet/>
      <dgm:spPr/>
      <dgm:t>
        <a:bodyPr/>
        <a:lstStyle/>
        <a:p>
          <a:endParaRPr lang="fr-FR"/>
        </a:p>
      </dgm:t>
    </dgm:pt>
    <dgm:pt modelId="{97B18A8F-B276-49FD-B83F-9DE7278F9196}" type="sibTrans" cxnId="{91A2404B-8C94-4753-94D2-4B6B6BA233A2}">
      <dgm:prSet/>
      <dgm:spPr/>
      <dgm:t>
        <a:bodyPr/>
        <a:lstStyle/>
        <a:p>
          <a:endParaRPr lang="fr-FR"/>
        </a:p>
      </dgm:t>
    </dgm:pt>
    <dgm:pt modelId="{C05E7972-45E9-43AC-8506-B2EB61B1D5BB}">
      <dgm:prSet phldrT="[Texte]"/>
      <dgm:spPr/>
      <dgm:t>
        <a:bodyPr/>
        <a:lstStyle/>
        <a:p>
          <a:r>
            <a:rPr lang="fr-FR" dirty="0" smtClean="0"/>
            <a:t>But : 80% de réussite</a:t>
          </a:r>
          <a:endParaRPr lang="fr-FR" dirty="0"/>
        </a:p>
      </dgm:t>
    </dgm:pt>
    <dgm:pt modelId="{AB9729F3-AA31-45D8-B59F-A189377EC06A}" type="parTrans" cxnId="{039699CE-5AC4-450C-987C-EFF055E2789A}">
      <dgm:prSet/>
      <dgm:spPr/>
      <dgm:t>
        <a:bodyPr/>
        <a:lstStyle/>
        <a:p>
          <a:endParaRPr lang="fr-FR"/>
        </a:p>
      </dgm:t>
    </dgm:pt>
    <dgm:pt modelId="{D4EA29FA-2730-4F93-A824-A2B5755D25BE}" type="sibTrans" cxnId="{039699CE-5AC4-450C-987C-EFF055E2789A}">
      <dgm:prSet/>
      <dgm:spPr/>
      <dgm:t>
        <a:bodyPr/>
        <a:lstStyle/>
        <a:p>
          <a:endParaRPr lang="fr-FR"/>
        </a:p>
      </dgm:t>
    </dgm:pt>
    <dgm:pt modelId="{9F83B1F9-45A3-4BC0-A0CE-EF1DBA9C3221}">
      <dgm:prSet phldrT="[Texte]"/>
      <dgm:spPr/>
      <dgm:t>
        <a:bodyPr/>
        <a:lstStyle/>
        <a:p>
          <a:r>
            <a:rPr lang="fr-FR" dirty="0" err="1" smtClean="0"/>
            <a:t>Unicisation</a:t>
          </a:r>
          <a:r>
            <a:rPr lang="fr-FR" dirty="0" smtClean="0"/>
            <a:t> : première étape de l’assemblage des habiletés. Elèves lents dans leurs réponses</a:t>
          </a:r>
          <a:endParaRPr lang="fr-FR" dirty="0"/>
        </a:p>
      </dgm:t>
    </dgm:pt>
    <dgm:pt modelId="{625ABAC6-8889-4EDF-BB87-2657E2792342}" type="parTrans" cxnId="{F2F8FF31-3077-4A1B-AE6C-3E38FD5034EE}">
      <dgm:prSet/>
      <dgm:spPr/>
      <dgm:t>
        <a:bodyPr/>
        <a:lstStyle/>
        <a:p>
          <a:endParaRPr lang="fr-FR"/>
        </a:p>
      </dgm:t>
    </dgm:pt>
    <dgm:pt modelId="{958FD698-C18B-42D2-AC7F-2E7F1C2A2976}" type="sibTrans" cxnId="{F2F8FF31-3077-4A1B-AE6C-3E38FD5034EE}">
      <dgm:prSet/>
      <dgm:spPr/>
      <dgm:t>
        <a:bodyPr/>
        <a:lstStyle/>
        <a:p>
          <a:endParaRPr lang="fr-FR"/>
        </a:p>
      </dgm:t>
    </dgm:pt>
    <dgm:pt modelId="{E11DC684-6FDB-48F5-832D-AA3CAC24EC97}">
      <dgm:prSet phldrT="[Texte]"/>
      <dgm:spPr/>
      <dgm:t>
        <a:bodyPr/>
        <a:lstStyle/>
        <a:p>
          <a:r>
            <a:rPr lang="fr-FR" smtClean="0"/>
            <a:t>Automatisation </a:t>
          </a:r>
          <a:r>
            <a:rPr lang="fr-FR" dirty="0" smtClean="0"/>
            <a:t>: deuxième étape, celle de la réussite rapide, les élèves n’ont plus besoin de réfléchir autant </a:t>
          </a:r>
          <a:endParaRPr lang="fr-FR" dirty="0"/>
        </a:p>
      </dgm:t>
    </dgm:pt>
    <dgm:pt modelId="{21EC477E-71E4-4077-9106-9088C8B297AF}" type="parTrans" cxnId="{57153EB8-7B32-440D-B816-80F4FA4F0494}">
      <dgm:prSet/>
      <dgm:spPr/>
      <dgm:t>
        <a:bodyPr/>
        <a:lstStyle/>
        <a:p>
          <a:endParaRPr lang="fr-FR"/>
        </a:p>
      </dgm:t>
    </dgm:pt>
    <dgm:pt modelId="{9853B62E-1D7C-4ABD-822A-19A626517346}" type="sibTrans" cxnId="{57153EB8-7B32-440D-B816-80F4FA4F0494}">
      <dgm:prSet/>
      <dgm:spPr/>
      <dgm:t>
        <a:bodyPr/>
        <a:lstStyle/>
        <a:p>
          <a:endParaRPr lang="fr-FR"/>
        </a:p>
      </dgm:t>
    </dgm:pt>
    <dgm:pt modelId="{B20918BE-41BE-4E51-9E90-7C6712F7D6C3}" type="pres">
      <dgm:prSet presAssocID="{901B40EA-58A0-4092-A8C8-F5B2C431D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145B6A0-9AB8-4AF5-838A-B9837AF7C6FC}" type="pres">
      <dgm:prSet presAssocID="{901B40EA-58A0-4092-A8C8-F5B2C431DDE6}" presName="Name1" presStyleCnt="0"/>
      <dgm:spPr/>
    </dgm:pt>
    <dgm:pt modelId="{DDF2D013-21BE-4FEC-90A9-B3E5EBE97CBD}" type="pres">
      <dgm:prSet presAssocID="{901B40EA-58A0-4092-A8C8-F5B2C431DDE6}" presName="cycle" presStyleCnt="0"/>
      <dgm:spPr/>
    </dgm:pt>
    <dgm:pt modelId="{B3CFC5E7-CE19-46AE-9410-1CE39E5F096A}" type="pres">
      <dgm:prSet presAssocID="{901B40EA-58A0-4092-A8C8-F5B2C431DDE6}" presName="srcNode" presStyleLbl="node1" presStyleIdx="0" presStyleCnt="6"/>
      <dgm:spPr/>
    </dgm:pt>
    <dgm:pt modelId="{6C0FFBAE-FB1D-46C6-9409-9C77B7C0C89D}" type="pres">
      <dgm:prSet presAssocID="{901B40EA-58A0-4092-A8C8-F5B2C431DDE6}" presName="conn" presStyleLbl="parChTrans1D2" presStyleIdx="0" presStyleCnt="1"/>
      <dgm:spPr/>
      <dgm:t>
        <a:bodyPr/>
        <a:lstStyle/>
        <a:p>
          <a:endParaRPr lang="fr-FR"/>
        </a:p>
      </dgm:t>
    </dgm:pt>
    <dgm:pt modelId="{F064F84D-AC5B-4181-88B2-36AA060A8B9F}" type="pres">
      <dgm:prSet presAssocID="{901B40EA-58A0-4092-A8C8-F5B2C431DDE6}" presName="extraNode" presStyleLbl="node1" presStyleIdx="0" presStyleCnt="6"/>
      <dgm:spPr/>
    </dgm:pt>
    <dgm:pt modelId="{292DB843-094A-4434-8D2A-8099FC568795}" type="pres">
      <dgm:prSet presAssocID="{901B40EA-58A0-4092-A8C8-F5B2C431DDE6}" presName="dstNode" presStyleLbl="node1" presStyleIdx="0" presStyleCnt="6"/>
      <dgm:spPr/>
    </dgm:pt>
    <dgm:pt modelId="{BCC00707-0021-4341-AD2E-0B34235556B7}" type="pres">
      <dgm:prSet presAssocID="{426091E5-7F3F-4204-817F-19210ACC653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80D86-E6F8-4721-9EDF-9A89D85ADF4D}" type="pres">
      <dgm:prSet presAssocID="{426091E5-7F3F-4204-817F-19210ACC653D}" presName="accent_1" presStyleCnt="0"/>
      <dgm:spPr/>
    </dgm:pt>
    <dgm:pt modelId="{036E920B-544E-4BE3-9C79-B8D214B49DD3}" type="pres">
      <dgm:prSet presAssocID="{426091E5-7F3F-4204-817F-19210ACC653D}" presName="accentRepeatNode" presStyleLbl="solidFgAcc1" presStyleIdx="0" presStyleCnt="6"/>
      <dgm:spPr/>
    </dgm:pt>
    <dgm:pt modelId="{8D69FF66-E477-4537-AC09-CA901AD60DBD}" type="pres">
      <dgm:prSet presAssocID="{D42DB54D-89E8-4FCC-BA13-A27E6F6AF7B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80A87-FF6B-4E63-95C6-542589ABA459}" type="pres">
      <dgm:prSet presAssocID="{D42DB54D-89E8-4FCC-BA13-A27E6F6AF7B8}" presName="accent_2" presStyleCnt="0"/>
      <dgm:spPr/>
    </dgm:pt>
    <dgm:pt modelId="{28696FD7-656C-45DE-BF9E-E857E699E931}" type="pres">
      <dgm:prSet presAssocID="{D42DB54D-89E8-4FCC-BA13-A27E6F6AF7B8}" presName="accentRepeatNode" presStyleLbl="solidFgAcc1" presStyleIdx="1" presStyleCnt="6"/>
      <dgm:spPr/>
    </dgm:pt>
    <dgm:pt modelId="{F57D98C3-4943-4B8C-9EAC-447F0FBD103A}" type="pres">
      <dgm:prSet presAssocID="{825F6376-B45D-4879-8C99-4B8214CD821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FE931B-F4BE-45B4-95D0-235EACDCC677}" type="pres">
      <dgm:prSet presAssocID="{825F6376-B45D-4879-8C99-4B8214CD8218}" presName="accent_3" presStyleCnt="0"/>
      <dgm:spPr/>
    </dgm:pt>
    <dgm:pt modelId="{BFB81B94-8C02-4184-91B4-D8FD598868CD}" type="pres">
      <dgm:prSet presAssocID="{825F6376-B45D-4879-8C99-4B8214CD8218}" presName="accentRepeatNode" presStyleLbl="solidFgAcc1" presStyleIdx="2" presStyleCnt="6"/>
      <dgm:spPr/>
    </dgm:pt>
    <dgm:pt modelId="{854591CE-7D9B-4BB5-BABB-59C802FEE954}" type="pres">
      <dgm:prSet presAssocID="{C05E7972-45E9-43AC-8506-B2EB61B1D5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0C34BD-1F13-46F1-9E30-8B80A1078C59}" type="pres">
      <dgm:prSet presAssocID="{C05E7972-45E9-43AC-8506-B2EB61B1D5BB}" presName="accent_4" presStyleCnt="0"/>
      <dgm:spPr/>
    </dgm:pt>
    <dgm:pt modelId="{B81939FA-E11C-414E-A75D-42DC412C69F8}" type="pres">
      <dgm:prSet presAssocID="{C05E7972-45E9-43AC-8506-B2EB61B1D5BB}" presName="accentRepeatNode" presStyleLbl="solidFgAcc1" presStyleIdx="3" presStyleCnt="6"/>
      <dgm:spPr/>
    </dgm:pt>
    <dgm:pt modelId="{AB9242EA-90FE-40E8-8D5C-8CA0F7F2543D}" type="pres">
      <dgm:prSet presAssocID="{9F83B1F9-45A3-4BC0-A0CE-EF1DBA9C322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E9707-7F4F-4283-8F60-2990EA8989F6}" type="pres">
      <dgm:prSet presAssocID="{9F83B1F9-45A3-4BC0-A0CE-EF1DBA9C3221}" presName="accent_5" presStyleCnt="0"/>
      <dgm:spPr/>
    </dgm:pt>
    <dgm:pt modelId="{254DDD1C-1431-4C6B-A0FF-C87A43556BAD}" type="pres">
      <dgm:prSet presAssocID="{9F83B1F9-45A3-4BC0-A0CE-EF1DBA9C3221}" presName="accentRepeatNode" presStyleLbl="solidFgAcc1" presStyleIdx="4" presStyleCnt="6"/>
      <dgm:spPr/>
    </dgm:pt>
    <dgm:pt modelId="{546B17A8-D00D-4A96-A837-2B58AE9D946D}" type="pres">
      <dgm:prSet presAssocID="{E11DC684-6FDB-48F5-832D-AA3CAC24EC9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72201-31FC-480B-A47E-1E611DE16EE6}" type="pres">
      <dgm:prSet presAssocID="{E11DC684-6FDB-48F5-832D-AA3CAC24EC97}" presName="accent_6" presStyleCnt="0"/>
      <dgm:spPr/>
    </dgm:pt>
    <dgm:pt modelId="{B7306399-08A0-43F6-B683-D1E033DEAF98}" type="pres">
      <dgm:prSet presAssocID="{E11DC684-6FDB-48F5-832D-AA3CAC24EC97}" presName="accentRepeatNode" presStyleLbl="solidFgAcc1" presStyleIdx="5" presStyleCnt="6"/>
      <dgm:spPr/>
    </dgm:pt>
  </dgm:ptLst>
  <dgm:cxnLst>
    <dgm:cxn modelId="{9761AE5E-5E0D-46A4-9EDC-ED104E811F4C}" type="presOf" srcId="{426091E5-7F3F-4204-817F-19210ACC653D}" destId="{BCC00707-0021-4341-AD2E-0B34235556B7}" srcOrd="0" destOrd="0" presId="urn:microsoft.com/office/officeart/2008/layout/VerticalCurvedList"/>
    <dgm:cxn modelId="{5FBA02ED-6B0F-458B-ADF6-501D30737C47}" type="presOf" srcId="{E11DC684-6FDB-48F5-832D-AA3CAC24EC97}" destId="{546B17A8-D00D-4A96-A837-2B58AE9D946D}" srcOrd="0" destOrd="0" presId="urn:microsoft.com/office/officeart/2008/layout/VerticalCurvedList"/>
    <dgm:cxn modelId="{039699CE-5AC4-450C-987C-EFF055E2789A}" srcId="{901B40EA-58A0-4092-A8C8-F5B2C431DDE6}" destId="{C05E7972-45E9-43AC-8506-B2EB61B1D5BB}" srcOrd="3" destOrd="0" parTransId="{AB9729F3-AA31-45D8-B59F-A189377EC06A}" sibTransId="{D4EA29FA-2730-4F93-A824-A2B5755D25BE}"/>
    <dgm:cxn modelId="{57153EB8-7B32-440D-B816-80F4FA4F0494}" srcId="{901B40EA-58A0-4092-A8C8-F5B2C431DDE6}" destId="{E11DC684-6FDB-48F5-832D-AA3CAC24EC97}" srcOrd="5" destOrd="0" parTransId="{21EC477E-71E4-4077-9106-9088C8B297AF}" sibTransId="{9853B62E-1D7C-4ABD-822A-19A626517346}"/>
    <dgm:cxn modelId="{7536147C-70DE-46F0-87B5-38575D0F00FD}" type="presOf" srcId="{825F6376-B45D-4879-8C99-4B8214CD8218}" destId="{F57D98C3-4943-4B8C-9EAC-447F0FBD103A}" srcOrd="0" destOrd="0" presId="urn:microsoft.com/office/officeart/2008/layout/VerticalCurvedList"/>
    <dgm:cxn modelId="{58526D5A-09FB-4884-BA0B-8EE1885E2021}" srcId="{901B40EA-58A0-4092-A8C8-F5B2C431DDE6}" destId="{D42DB54D-89E8-4FCC-BA13-A27E6F6AF7B8}" srcOrd="1" destOrd="0" parTransId="{A466B29F-A54D-47FB-8D68-1D4E7BFD1610}" sibTransId="{C5AFBB27-7747-4A33-9C4F-619E99198F2F}"/>
    <dgm:cxn modelId="{96C7A53B-D637-43BB-B391-E9AA0605B887}" type="presOf" srcId="{9F83B1F9-45A3-4BC0-A0CE-EF1DBA9C3221}" destId="{AB9242EA-90FE-40E8-8D5C-8CA0F7F2543D}" srcOrd="0" destOrd="0" presId="urn:microsoft.com/office/officeart/2008/layout/VerticalCurvedList"/>
    <dgm:cxn modelId="{1231B56D-DF59-4B87-8F81-1D5435A5A19D}" type="presOf" srcId="{901B40EA-58A0-4092-A8C8-F5B2C431DDE6}" destId="{B20918BE-41BE-4E51-9E90-7C6712F7D6C3}" srcOrd="0" destOrd="0" presId="urn:microsoft.com/office/officeart/2008/layout/VerticalCurvedList"/>
    <dgm:cxn modelId="{F2F8FF31-3077-4A1B-AE6C-3E38FD5034EE}" srcId="{901B40EA-58A0-4092-A8C8-F5B2C431DDE6}" destId="{9F83B1F9-45A3-4BC0-A0CE-EF1DBA9C3221}" srcOrd="4" destOrd="0" parTransId="{625ABAC6-8889-4EDF-BB87-2657E2792342}" sibTransId="{958FD698-C18B-42D2-AC7F-2E7F1C2A2976}"/>
    <dgm:cxn modelId="{C9BED2CF-D37D-440A-AECB-F31C8C0F297E}" type="presOf" srcId="{D42DB54D-89E8-4FCC-BA13-A27E6F6AF7B8}" destId="{8D69FF66-E477-4537-AC09-CA901AD60DBD}" srcOrd="0" destOrd="0" presId="urn:microsoft.com/office/officeart/2008/layout/VerticalCurvedList"/>
    <dgm:cxn modelId="{CDFB32C9-024B-4C9D-BD2D-F284ABD0EB57}" srcId="{901B40EA-58A0-4092-A8C8-F5B2C431DDE6}" destId="{426091E5-7F3F-4204-817F-19210ACC653D}" srcOrd="0" destOrd="0" parTransId="{283564CB-DA52-41D7-9977-F76D80DFC750}" sibTransId="{41F154D3-924F-41D5-882B-C14FD7CAE0D6}"/>
    <dgm:cxn modelId="{C31896FD-0E09-47D5-9B24-43B1F11339DC}" type="presOf" srcId="{41F154D3-924F-41D5-882B-C14FD7CAE0D6}" destId="{6C0FFBAE-FB1D-46C6-9409-9C77B7C0C89D}" srcOrd="0" destOrd="0" presId="urn:microsoft.com/office/officeart/2008/layout/VerticalCurvedList"/>
    <dgm:cxn modelId="{91A2404B-8C94-4753-94D2-4B6B6BA233A2}" srcId="{901B40EA-58A0-4092-A8C8-F5B2C431DDE6}" destId="{825F6376-B45D-4879-8C99-4B8214CD8218}" srcOrd="2" destOrd="0" parTransId="{AD26024F-3058-4E87-B26B-5FAF1E8D8464}" sibTransId="{97B18A8F-B276-49FD-B83F-9DE7278F9196}"/>
    <dgm:cxn modelId="{69DF7383-BA25-4813-B694-E6C62727495C}" type="presOf" srcId="{C05E7972-45E9-43AC-8506-B2EB61B1D5BB}" destId="{854591CE-7D9B-4BB5-BABB-59C802FEE954}" srcOrd="0" destOrd="0" presId="urn:microsoft.com/office/officeart/2008/layout/VerticalCurvedList"/>
    <dgm:cxn modelId="{ED13F698-AF26-4BF1-A3E5-D4BE6C97575F}" type="presParOf" srcId="{B20918BE-41BE-4E51-9E90-7C6712F7D6C3}" destId="{5145B6A0-9AB8-4AF5-838A-B9837AF7C6FC}" srcOrd="0" destOrd="0" presId="urn:microsoft.com/office/officeart/2008/layout/VerticalCurvedList"/>
    <dgm:cxn modelId="{2F6483CD-E8AC-4317-BBDC-183F1A98FF79}" type="presParOf" srcId="{5145B6A0-9AB8-4AF5-838A-B9837AF7C6FC}" destId="{DDF2D013-21BE-4FEC-90A9-B3E5EBE97CBD}" srcOrd="0" destOrd="0" presId="urn:microsoft.com/office/officeart/2008/layout/VerticalCurvedList"/>
    <dgm:cxn modelId="{A119392C-0308-4C65-99B8-96A2F2578281}" type="presParOf" srcId="{DDF2D013-21BE-4FEC-90A9-B3E5EBE97CBD}" destId="{B3CFC5E7-CE19-46AE-9410-1CE39E5F096A}" srcOrd="0" destOrd="0" presId="urn:microsoft.com/office/officeart/2008/layout/VerticalCurvedList"/>
    <dgm:cxn modelId="{CA18B66F-F872-40D4-99B4-56538B7DC427}" type="presParOf" srcId="{DDF2D013-21BE-4FEC-90A9-B3E5EBE97CBD}" destId="{6C0FFBAE-FB1D-46C6-9409-9C77B7C0C89D}" srcOrd="1" destOrd="0" presId="urn:microsoft.com/office/officeart/2008/layout/VerticalCurvedList"/>
    <dgm:cxn modelId="{420137A7-69FD-448B-AFAD-17F075B0DAE8}" type="presParOf" srcId="{DDF2D013-21BE-4FEC-90A9-B3E5EBE97CBD}" destId="{F064F84D-AC5B-4181-88B2-36AA060A8B9F}" srcOrd="2" destOrd="0" presId="urn:microsoft.com/office/officeart/2008/layout/VerticalCurvedList"/>
    <dgm:cxn modelId="{887A0758-0DF3-4DB9-A916-F321696051A6}" type="presParOf" srcId="{DDF2D013-21BE-4FEC-90A9-B3E5EBE97CBD}" destId="{292DB843-094A-4434-8D2A-8099FC568795}" srcOrd="3" destOrd="0" presId="urn:microsoft.com/office/officeart/2008/layout/VerticalCurvedList"/>
    <dgm:cxn modelId="{EB826D27-8E72-4779-B5B2-9E60A0E57FB3}" type="presParOf" srcId="{5145B6A0-9AB8-4AF5-838A-B9837AF7C6FC}" destId="{BCC00707-0021-4341-AD2E-0B34235556B7}" srcOrd="1" destOrd="0" presId="urn:microsoft.com/office/officeart/2008/layout/VerticalCurvedList"/>
    <dgm:cxn modelId="{A0DFF9AE-0AA5-447F-98A5-2D872AF0D4F3}" type="presParOf" srcId="{5145B6A0-9AB8-4AF5-838A-B9837AF7C6FC}" destId="{8D480D86-E6F8-4721-9EDF-9A89D85ADF4D}" srcOrd="2" destOrd="0" presId="urn:microsoft.com/office/officeart/2008/layout/VerticalCurvedList"/>
    <dgm:cxn modelId="{FCF5D911-D204-41D4-80B6-E03E472F5E31}" type="presParOf" srcId="{8D480D86-E6F8-4721-9EDF-9A89D85ADF4D}" destId="{036E920B-544E-4BE3-9C79-B8D214B49DD3}" srcOrd="0" destOrd="0" presId="urn:microsoft.com/office/officeart/2008/layout/VerticalCurvedList"/>
    <dgm:cxn modelId="{8AFEC1B8-2ABA-419A-AA91-5CA3EC40D29A}" type="presParOf" srcId="{5145B6A0-9AB8-4AF5-838A-B9837AF7C6FC}" destId="{8D69FF66-E477-4537-AC09-CA901AD60DBD}" srcOrd="3" destOrd="0" presId="urn:microsoft.com/office/officeart/2008/layout/VerticalCurvedList"/>
    <dgm:cxn modelId="{204B70A9-E886-4582-B2E8-FCFBCC96F489}" type="presParOf" srcId="{5145B6A0-9AB8-4AF5-838A-B9837AF7C6FC}" destId="{C0380A87-FF6B-4E63-95C6-542589ABA459}" srcOrd="4" destOrd="0" presId="urn:microsoft.com/office/officeart/2008/layout/VerticalCurvedList"/>
    <dgm:cxn modelId="{8C755DD9-040B-40CB-A095-2498B6135F42}" type="presParOf" srcId="{C0380A87-FF6B-4E63-95C6-542589ABA459}" destId="{28696FD7-656C-45DE-BF9E-E857E699E931}" srcOrd="0" destOrd="0" presId="urn:microsoft.com/office/officeart/2008/layout/VerticalCurvedList"/>
    <dgm:cxn modelId="{75070208-1AE3-46D9-9F49-2207F63F5F0D}" type="presParOf" srcId="{5145B6A0-9AB8-4AF5-838A-B9837AF7C6FC}" destId="{F57D98C3-4943-4B8C-9EAC-447F0FBD103A}" srcOrd="5" destOrd="0" presId="urn:microsoft.com/office/officeart/2008/layout/VerticalCurvedList"/>
    <dgm:cxn modelId="{E1D7CC08-B0CB-44B6-B10D-EBF322C15BBA}" type="presParOf" srcId="{5145B6A0-9AB8-4AF5-838A-B9837AF7C6FC}" destId="{24FE931B-F4BE-45B4-95D0-235EACDCC677}" srcOrd="6" destOrd="0" presId="urn:microsoft.com/office/officeart/2008/layout/VerticalCurvedList"/>
    <dgm:cxn modelId="{35110649-CA53-4D02-A140-246FE480600F}" type="presParOf" srcId="{24FE931B-F4BE-45B4-95D0-235EACDCC677}" destId="{BFB81B94-8C02-4184-91B4-D8FD598868CD}" srcOrd="0" destOrd="0" presId="urn:microsoft.com/office/officeart/2008/layout/VerticalCurvedList"/>
    <dgm:cxn modelId="{CC5691A6-1E44-4D9E-A177-BC6229C0EAA3}" type="presParOf" srcId="{5145B6A0-9AB8-4AF5-838A-B9837AF7C6FC}" destId="{854591CE-7D9B-4BB5-BABB-59C802FEE954}" srcOrd="7" destOrd="0" presId="urn:microsoft.com/office/officeart/2008/layout/VerticalCurvedList"/>
    <dgm:cxn modelId="{FE103A05-6A11-44BC-AFF3-2265E5D4A3DD}" type="presParOf" srcId="{5145B6A0-9AB8-4AF5-838A-B9837AF7C6FC}" destId="{6F0C34BD-1F13-46F1-9E30-8B80A1078C59}" srcOrd="8" destOrd="0" presId="urn:microsoft.com/office/officeart/2008/layout/VerticalCurvedList"/>
    <dgm:cxn modelId="{5D1558D4-CA82-4791-964F-AB5D3D8E89AF}" type="presParOf" srcId="{6F0C34BD-1F13-46F1-9E30-8B80A1078C59}" destId="{B81939FA-E11C-414E-A75D-42DC412C69F8}" srcOrd="0" destOrd="0" presId="urn:microsoft.com/office/officeart/2008/layout/VerticalCurvedList"/>
    <dgm:cxn modelId="{A1C30F3A-B6D7-439C-9000-1F68386F9A4C}" type="presParOf" srcId="{5145B6A0-9AB8-4AF5-838A-B9837AF7C6FC}" destId="{AB9242EA-90FE-40E8-8D5C-8CA0F7F2543D}" srcOrd="9" destOrd="0" presId="urn:microsoft.com/office/officeart/2008/layout/VerticalCurvedList"/>
    <dgm:cxn modelId="{2BDDAEBE-EA9D-4245-9B2C-FA5B09556660}" type="presParOf" srcId="{5145B6A0-9AB8-4AF5-838A-B9837AF7C6FC}" destId="{148E9707-7F4F-4283-8F60-2990EA8989F6}" srcOrd="10" destOrd="0" presId="urn:microsoft.com/office/officeart/2008/layout/VerticalCurvedList"/>
    <dgm:cxn modelId="{0C4CC240-5C57-4E6D-A150-C15E4FC91C64}" type="presParOf" srcId="{148E9707-7F4F-4283-8F60-2990EA8989F6}" destId="{254DDD1C-1431-4C6B-A0FF-C87A43556BAD}" srcOrd="0" destOrd="0" presId="urn:microsoft.com/office/officeart/2008/layout/VerticalCurvedList"/>
    <dgm:cxn modelId="{6E4BC1E9-E110-4506-B142-FFFB0F4DC5F6}" type="presParOf" srcId="{5145B6A0-9AB8-4AF5-838A-B9837AF7C6FC}" destId="{546B17A8-D00D-4A96-A837-2B58AE9D946D}" srcOrd="11" destOrd="0" presId="urn:microsoft.com/office/officeart/2008/layout/VerticalCurvedList"/>
    <dgm:cxn modelId="{2AF976FD-CD84-4C78-8EDF-FDCB49C1480D}" type="presParOf" srcId="{5145B6A0-9AB8-4AF5-838A-B9837AF7C6FC}" destId="{C0372201-31FC-480B-A47E-1E611DE16EE6}" srcOrd="12" destOrd="0" presId="urn:microsoft.com/office/officeart/2008/layout/VerticalCurvedList"/>
    <dgm:cxn modelId="{83A3013F-05EE-499A-898C-7BECD77CAA92}" type="presParOf" srcId="{C0372201-31FC-480B-A47E-1E611DE16EE6}" destId="{B7306399-08A0-43F6-B683-D1E033DEAF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1B40EA-58A0-4092-A8C8-F5B2C431DD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26091E5-7F3F-4204-817F-19210ACC653D}">
      <dgm:prSet phldrT="[Texte]"/>
      <dgm:spPr/>
      <dgm:t>
        <a:bodyPr/>
        <a:lstStyle/>
        <a:p>
          <a:r>
            <a:rPr lang="fr-FR" dirty="0" smtClean="0"/>
            <a:t>Est beaucoup moins longue que la pratique guidée</a:t>
          </a:r>
          <a:endParaRPr lang="fr-FR" dirty="0"/>
        </a:p>
      </dgm:t>
    </dgm:pt>
    <dgm:pt modelId="{283564CB-DA52-41D7-9977-F76D80DFC750}" type="parTrans" cxnId="{CDFB32C9-024B-4C9D-BD2D-F284ABD0EB57}">
      <dgm:prSet/>
      <dgm:spPr/>
      <dgm:t>
        <a:bodyPr/>
        <a:lstStyle/>
        <a:p>
          <a:endParaRPr lang="fr-FR"/>
        </a:p>
      </dgm:t>
    </dgm:pt>
    <dgm:pt modelId="{41F154D3-924F-41D5-882B-C14FD7CAE0D6}" type="sibTrans" cxnId="{CDFB32C9-024B-4C9D-BD2D-F284ABD0EB57}">
      <dgm:prSet/>
      <dgm:spPr/>
      <dgm:t>
        <a:bodyPr/>
        <a:lstStyle/>
        <a:p>
          <a:endParaRPr lang="fr-FR"/>
        </a:p>
      </dgm:t>
    </dgm:pt>
    <dgm:pt modelId="{9DA46FB2-6EF9-42AA-BB03-C540B68BA96A}">
      <dgm:prSet phldrT="[Texte]"/>
      <dgm:spPr/>
      <dgm:t>
        <a:bodyPr/>
        <a:lstStyle/>
        <a:p>
          <a:r>
            <a:rPr lang="fr-FR" dirty="0" smtClean="0"/>
            <a:t>Les élèves font des exercices tout seul</a:t>
          </a:r>
          <a:endParaRPr lang="fr-FR" dirty="0"/>
        </a:p>
      </dgm:t>
    </dgm:pt>
    <dgm:pt modelId="{4124EFD3-2CAD-4E9D-9D34-AD5DADCC2F32}" type="parTrans" cxnId="{481D7A49-CBE8-497B-955E-C34157A13467}">
      <dgm:prSet/>
      <dgm:spPr/>
      <dgm:t>
        <a:bodyPr/>
        <a:lstStyle/>
        <a:p>
          <a:endParaRPr lang="fr-FR"/>
        </a:p>
      </dgm:t>
    </dgm:pt>
    <dgm:pt modelId="{50B91812-8F45-45CA-BF2A-A45264246455}" type="sibTrans" cxnId="{481D7A49-CBE8-497B-955E-C34157A13467}">
      <dgm:prSet/>
      <dgm:spPr/>
      <dgm:t>
        <a:bodyPr/>
        <a:lstStyle/>
        <a:p>
          <a:endParaRPr lang="fr-FR"/>
        </a:p>
      </dgm:t>
    </dgm:pt>
    <dgm:pt modelId="{53A00E8D-E82D-4245-9588-E36F36449989}">
      <dgm:prSet phldrT="[Texte]"/>
      <dgm:spPr/>
      <dgm:t>
        <a:bodyPr/>
        <a:lstStyle/>
        <a:p>
          <a:r>
            <a:rPr lang="fr-FR" dirty="0" smtClean="0"/>
            <a:t>Ils peuvent s’aider de divers documents</a:t>
          </a:r>
          <a:endParaRPr lang="fr-FR" dirty="0"/>
        </a:p>
      </dgm:t>
    </dgm:pt>
    <dgm:pt modelId="{8FB4CFB7-5AEB-4D42-9EFF-0713E2025289}" type="parTrans" cxnId="{85E2FC45-6210-418E-BF0B-5C2660B96568}">
      <dgm:prSet/>
      <dgm:spPr/>
      <dgm:t>
        <a:bodyPr/>
        <a:lstStyle/>
        <a:p>
          <a:endParaRPr lang="fr-FR"/>
        </a:p>
      </dgm:t>
    </dgm:pt>
    <dgm:pt modelId="{E7B1323F-C955-46CB-8B38-F01A7C5FD23F}" type="sibTrans" cxnId="{85E2FC45-6210-418E-BF0B-5C2660B96568}">
      <dgm:prSet/>
      <dgm:spPr/>
      <dgm:t>
        <a:bodyPr/>
        <a:lstStyle/>
        <a:p>
          <a:endParaRPr lang="fr-FR"/>
        </a:p>
      </dgm:t>
    </dgm:pt>
    <dgm:pt modelId="{BF4589AA-1CBB-46D9-895C-0B819788C04F}">
      <dgm:prSet phldrT="[Texte]"/>
      <dgm:spPr/>
      <dgm:t>
        <a:bodyPr/>
        <a:lstStyle/>
        <a:p>
          <a:r>
            <a:rPr lang="fr-FR" dirty="0" smtClean="0"/>
            <a:t>Ils peuvent être aidés par des tuteurs</a:t>
          </a:r>
          <a:endParaRPr lang="fr-FR" dirty="0"/>
        </a:p>
      </dgm:t>
    </dgm:pt>
    <dgm:pt modelId="{DE42342E-415F-4C74-AB37-AF7E9944543C}" type="parTrans" cxnId="{3FC43A07-2402-4287-AC49-4CF19B25EE24}">
      <dgm:prSet/>
      <dgm:spPr/>
      <dgm:t>
        <a:bodyPr/>
        <a:lstStyle/>
        <a:p>
          <a:endParaRPr lang="fr-FR"/>
        </a:p>
      </dgm:t>
    </dgm:pt>
    <dgm:pt modelId="{82AC7DEB-1A44-49DD-80FB-B09F00E40F17}" type="sibTrans" cxnId="{3FC43A07-2402-4287-AC49-4CF19B25EE24}">
      <dgm:prSet/>
      <dgm:spPr/>
      <dgm:t>
        <a:bodyPr/>
        <a:lstStyle/>
        <a:p>
          <a:endParaRPr lang="fr-FR"/>
        </a:p>
      </dgm:t>
    </dgm:pt>
    <dgm:pt modelId="{1E8AD39E-5C44-4C9F-8582-58F1EB7333BB}">
      <dgm:prSet phldrT="[Texte]"/>
      <dgm:spPr/>
      <dgm:t>
        <a:bodyPr/>
        <a:lstStyle/>
        <a:p>
          <a:r>
            <a:rPr lang="fr-FR" dirty="0" smtClean="0"/>
            <a:t>L’objectif est de 90% de réussite.</a:t>
          </a:r>
          <a:endParaRPr lang="fr-FR" dirty="0"/>
        </a:p>
      </dgm:t>
    </dgm:pt>
    <dgm:pt modelId="{8C3B268D-632B-4FFA-A416-0E4F8002F793}" type="parTrans" cxnId="{A1A1238F-6B29-4373-BBF2-EBBD538054D7}">
      <dgm:prSet/>
      <dgm:spPr/>
      <dgm:t>
        <a:bodyPr/>
        <a:lstStyle/>
        <a:p>
          <a:endParaRPr lang="fr-FR"/>
        </a:p>
      </dgm:t>
    </dgm:pt>
    <dgm:pt modelId="{6C80F4B9-E80A-4726-BCF9-4CC4EF782CCA}" type="sibTrans" cxnId="{A1A1238F-6B29-4373-BBF2-EBBD538054D7}">
      <dgm:prSet/>
      <dgm:spPr/>
      <dgm:t>
        <a:bodyPr/>
        <a:lstStyle/>
        <a:p>
          <a:endParaRPr lang="fr-FR"/>
        </a:p>
      </dgm:t>
    </dgm:pt>
    <dgm:pt modelId="{B20918BE-41BE-4E51-9E90-7C6712F7D6C3}" type="pres">
      <dgm:prSet presAssocID="{901B40EA-58A0-4092-A8C8-F5B2C431D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145B6A0-9AB8-4AF5-838A-B9837AF7C6FC}" type="pres">
      <dgm:prSet presAssocID="{901B40EA-58A0-4092-A8C8-F5B2C431DDE6}" presName="Name1" presStyleCnt="0"/>
      <dgm:spPr/>
    </dgm:pt>
    <dgm:pt modelId="{DDF2D013-21BE-4FEC-90A9-B3E5EBE97CBD}" type="pres">
      <dgm:prSet presAssocID="{901B40EA-58A0-4092-A8C8-F5B2C431DDE6}" presName="cycle" presStyleCnt="0"/>
      <dgm:spPr/>
    </dgm:pt>
    <dgm:pt modelId="{B3CFC5E7-CE19-46AE-9410-1CE39E5F096A}" type="pres">
      <dgm:prSet presAssocID="{901B40EA-58A0-4092-A8C8-F5B2C431DDE6}" presName="srcNode" presStyleLbl="node1" presStyleIdx="0" presStyleCnt="5"/>
      <dgm:spPr/>
    </dgm:pt>
    <dgm:pt modelId="{6C0FFBAE-FB1D-46C6-9409-9C77B7C0C89D}" type="pres">
      <dgm:prSet presAssocID="{901B40EA-58A0-4092-A8C8-F5B2C431DDE6}" presName="conn" presStyleLbl="parChTrans1D2" presStyleIdx="0" presStyleCnt="1"/>
      <dgm:spPr/>
      <dgm:t>
        <a:bodyPr/>
        <a:lstStyle/>
        <a:p>
          <a:endParaRPr lang="fr-FR"/>
        </a:p>
      </dgm:t>
    </dgm:pt>
    <dgm:pt modelId="{F064F84D-AC5B-4181-88B2-36AA060A8B9F}" type="pres">
      <dgm:prSet presAssocID="{901B40EA-58A0-4092-A8C8-F5B2C431DDE6}" presName="extraNode" presStyleLbl="node1" presStyleIdx="0" presStyleCnt="5"/>
      <dgm:spPr/>
    </dgm:pt>
    <dgm:pt modelId="{292DB843-094A-4434-8D2A-8099FC568795}" type="pres">
      <dgm:prSet presAssocID="{901B40EA-58A0-4092-A8C8-F5B2C431DDE6}" presName="dstNode" presStyleLbl="node1" presStyleIdx="0" presStyleCnt="5"/>
      <dgm:spPr/>
    </dgm:pt>
    <dgm:pt modelId="{BCC00707-0021-4341-AD2E-0B34235556B7}" type="pres">
      <dgm:prSet presAssocID="{426091E5-7F3F-4204-817F-19210ACC653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80D86-E6F8-4721-9EDF-9A89D85ADF4D}" type="pres">
      <dgm:prSet presAssocID="{426091E5-7F3F-4204-817F-19210ACC653D}" presName="accent_1" presStyleCnt="0"/>
      <dgm:spPr/>
    </dgm:pt>
    <dgm:pt modelId="{036E920B-544E-4BE3-9C79-B8D214B49DD3}" type="pres">
      <dgm:prSet presAssocID="{426091E5-7F3F-4204-817F-19210ACC653D}" presName="accentRepeatNode" presStyleLbl="solidFgAcc1" presStyleIdx="0" presStyleCnt="5"/>
      <dgm:spPr/>
    </dgm:pt>
    <dgm:pt modelId="{83023899-39B9-4835-916C-C5C7AF50086F}" type="pres">
      <dgm:prSet presAssocID="{9DA46FB2-6EF9-42AA-BB03-C540B68BA96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AE559A-452A-42F7-9201-E6067B1859FF}" type="pres">
      <dgm:prSet presAssocID="{9DA46FB2-6EF9-42AA-BB03-C540B68BA96A}" presName="accent_2" presStyleCnt="0"/>
      <dgm:spPr/>
    </dgm:pt>
    <dgm:pt modelId="{2B9416C8-81BF-4D60-A529-B217EF28FFC8}" type="pres">
      <dgm:prSet presAssocID="{9DA46FB2-6EF9-42AA-BB03-C540B68BA96A}" presName="accentRepeatNode" presStyleLbl="solidFgAcc1" presStyleIdx="1" presStyleCnt="5"/>
      <dgm:spPr/>
    </dgm:pt>
    <dgm:pt modelId="{29DE7F8C-4246-42C0-8A02-6CFB303B6A32}" type="pres">
      <dgm:prSet presAssocID="{53A00E8D-E82D-4245-9588-E36F3644998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F49E31-C06A-4BF7-A166-CC231F3D4DCF}" type="pres">
      <dgm:prSet presAssocID="{53A00E8D-E82D-4245-9588-E36F36449989}" presName="accent_3" presStyleCnt="0"/>
      <dgm:spPr/>
    </dgm:pt>
    <dgm:pt modelId="{0D97FA66-44A9-47B5-BC13-4423539AC841}" type="pres">
      <dgm:prSet presAssocID="{53A00E8D-E82D-4245-9588-E36F36449989}" presName="accentRepeatNode" presStyleLbl="solidFgAcc1" presStyleIdx="2" presStyleCnt="5"/>
      <dgm:spPr/>
    </dgm:pt>
    <dgm:pt modelId="{7AD80DBC-FFC7-4550-8F3F-B07A6F593EE6}" type="pres">
      <dgm:prSet presAssocID="{BF4589AA-1CBB-46D9-895C-0B819788C04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E8BC12-11F2-476A-A478-FF8C7CB34A47}" type="pres">
      <dgm:prSet presAssocID="{BF4589AA-1CBB-46D9-895C-0B819788C04F}" presName="accent_4" presStyleCnt="0"/>
      <dgm:spPr/>
    </dgm:pt>
    <dgm:pt modelId="{CB7FB03F-70BE-4B2B-9E48-ECF7561EC29F}" type="pres">
      <dgm:prSet presAssocID="{BF4589AA-1CBB-46D9-895C-0B819788C04F}" presName="accentRepeatNode" presStyleLbl="solidFgAcc1" presStyleIdx="3" presStyleCnt="5"/>
      <dgm:spPr/>
    </dgm:pt>
    <dgm:pt modelId="{A8D4D04F-65B6-4C41-A430-452C24718F4A}" type="pres">
      <dgm:prSet presAssocID="{1E8AD39E-5C44-4C9F-8582-58F1EB7333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3E9140-84F6-4F4C-82A3-3CD908B0C09A}" type="pres">
      <dgm:prSet presAssocID="{1E8AD39E-5C44-4C9F-8582-58F1EB7333BB}" presName="accent_5" presStyleCnt="0"/>
      <dgm:spPr/>
    </dgm:pt>
    <dgm:pt modelId="{6F9AEC03-FD6C-4D61-9EFB-C8CB7C2E5F55}" type="pres">
      <dgm:prSet presAssocID="{1E8AD39E-5C44-4C9F-8582-58F1EB7333BB}" presName="accentRepeatNode" presStyleLbl="solidFgAcc1" presStyleIdx="4" presStyleCnt="5"/>
      <dgm:spPr/>
    </dgm:pt>
  </dgm:ptLst>
  <dgm:cxnLst>
    <dgm:cxn modelId="{85E2FC45-6210-418E-BF0B-5C2660B96568}" srcId="{901B40EA-58A0-4092-A8C8-F5B2C431DDE6}" destId="{53A00E8D-E82D-4245-9588-E36F36449989}" srcOrd="2" destOrd="0" parTransId="{8FB4CFB7-5AEB-4D42-9EFF-0713E2025289}" sibTransId="{E7B1323F-C955-46CB-8B38-F01A7C5FD23F}"/>
    <dgm:cxn modelId="{481D7A49-CBE8-497B-955E-C34157A13467}" srcId="{901B40EA-58A0-4092-A8C8-F5B2C431DDE6}" destId="{9DA46FB2-6EF9-42AA-BB03-C540B68BA96A}" srcOrd="1" destOrd="0" parTransId="{4124EFD3-2CAD-4E9D-9D34-AD5DADCC2F32}" sibTransId="{50B91812-8F45-45CA-BF2A-A45264246455}"/>
    <dgm:cxn modelId="{EF33A3F3-2A0F-4709-8B46-A2CB4C423415}" type="presOf" srcId="{1E8AD39E-5C44-4C9F-8582-58F1EB7333BB}" destId="{A8D4D04F-65B6-4C41-A430-452C24718F4A}" srcOrd="0" destOrd="0" presId="urn:microsoft.com/office/officeart/2008/layout/VerticalCurvedList"/>
    <dgm:cxn modelId="{36B95FA3-2014-4DEB-8885-C152E94C7148}" type="presOf" srcId="{41F154D3-924F-41D5-882B-C14FD7CAE0D6}" destId="{6C0FFBAE-FB1D-46C6-9409-9C77B7C0C89D}" srcOrd="0" destOrd="0" presId="urn:microsoft.com/office/officeart/2008/layout/VerticalCurvedList"/>
    <dgm:cxn modelId="{CDFB32C9-024B-4C9D-BD2D-F284ABD0EB57}" srcId="{901B40EA-58A0-4092-A8C8-F5B2C431DDE6}" destId="{426091E5-7F3F-4204-817F-19210ACC653D}" srcOrd="0" destOrd="0" parTransId="{283564CB-DA52-41D7-9977-F76D80DFC750}" sibTransId="{41F154D3-924F-41D5-882B-C14FD7CAE0D6}"/>
    <dgm:cxn modelId="{A1A1238F-6B29-4373-BBF2-EBBD538054D7}" srcId="{901B40EA-58A0-4092-A8C8-F5B2C431DDE6}" destId="{1E8AD39E-5C44-4C9F-8582-58F1EB7333BB}" srcOrd="4" destOrd="0" parTransId="{8C3B268D-632B-4FFA-A416-0E4F8002F793}" sibTransId="{6C80F4B9-E80A-4726-BCF9-4CC4EF782CCA}"/>
    <dgm:cxn modelId="{99345189-BF25-443E-92E2-6EB9ECAA4868}" type="presOf" srcId="{BF4589AA-1CBB-46D9-895C-0B819788C04F}" destId="{7AD80DBC-FFC7-4550-8F3F-B07A6F593EE6}" srcOrd="0" destOrd="0" presId="urn:microsoft.com/office/officeart/2008/layout/VerticalCurvedList"/>
    <dgm:cxn modelId="{C2415C30-723C-49A3-932E-B1D719E825B7}" type="presOf" srcId="{9DA46FB2-6EF9-42AA-BB03-C540B68BA96A}" destId="{83023899-39B9-4835-916C-C5C7AF50086F}" srcOrd="0" destOrd="0" presId="urn:microsoft.com/office/officeart/2008/layout/VerticalCurvedList"/>
    <dgm:cxn modelId="{F527EDF8-8CE5-4F12-B494-D33CB145D45A}" type="presOf" srcId="{901B40EA-58A0-4092-A8C8-F5B2C431DDE6}" destId="{B20918BE-41BE-4E51-9E90-7C6712F7D6C3}" srcOrd="0" destOrd="0" presId="urn:microsoft.com/office/officeart/2008/layout/VerticalCurvedList"/>
    <dgm:cxn modelId="{4FB575DE-828E-41F6-83B3-9E5C5E700833}" type="presOf" srcId="{426091E5-7F3F-4204-817F-19210ACC653D}" destId="{BCC00707-0021-4341-AD2E-0B34235556B7}" srcOrd="0" destOrd="0" presId="urn:microsoft.com/office/officeart/2008/layout/VerticalCurvedList"/>
    <dgm:cxn modelId="{9398AD34-1826-49F5-83B7-AC9DB4FD2BFF}" type="presOf" srcId="{53A00E8D-E82D-4245-9588-E36F36449989}" destId="{29DE7F8C-4246-42C0-8A02-6CFB303B6A32}" srcOrd="0" destOrd="0" presId="urn:microsoft.com/office/officeart/2008/layout/VerticalCurvedList"/>
    <dgm:cxn modelId="{3FC43A07-2402-4287-AC49-4CF19B25EE24}" srcId="{901B40EA-58A0-4092-A8C8-F5B2C431DDE6}" destId="{BF4589AA-1CBB-46D9-895C-0B819788C04F}" srcOrd="3" destOrd="0" parTransId="{DE42342E-415F-4C74-AB37-AF7E9944543C}" sibTransId="{82AC7DEB-1A44-49DD-80FB-B09F00E40F17}"/>
    <dgm:cxn modelId="{48DAF362-3593-48FC-B1C8-DF11821FFABE}" type="presParOf" srcId="{B20918BE-41BE-4E51-9E90-7C6712F7D6C3}" destId="{5145B6A0-9AB8-4AF5-838A-B9837AF7C6FC}" srcOrd="0" destOrd="0" presId="urn:microsoft.com/office/officeart/2008/layout/VerticalCurvedList"/>
    <dgm:cxn modelId="{DE993672-1C98-4FFB-AFAC-E6B58B764D95}" type="presParOf" srcId="{5145B6A0-9AB8-4AF5-838A-B9837AF7C6FC}" destId="{DDF2D013-21BE-4FEC-90A9-B3E5EBE97CBD}" srcOrd="0" destOrd="0" presId="urn:microsoft.com/office/officeart/2008/layout/VerticalCurvedList"/>
    <dgm:cxn modelId="{B6ACBB35-1B29-4C0F-B4CC-75B45CE0DE87}" type="presParOf" srcId="{DDF2D013-21BE-4FEC-90A9-B3E5EBE97CBD}" destId="{B3CFC5E7-CE19-46AE-9410-1CE39E5F096A}" srcOrd="0" destOrd="0" presId="urn:microsoft.com/office/officeart/2008/layout/VerticalCurvedList"/>
    <dgm:cxn modelId="{0B70C285-4F61-4CEE-99D6-0DE2F4AD3F28}" type="presParOf" srcId="{DDF2D013-21BE-4FEC-90A9-B3E5EBE97CBD}" destId="{6C0FFBAE-FB1D-46C6-9409-9C77B7C0C89D}" srcOrd="1" destOrd="0" presId="urn:microsoft.com/office/officeart/2008/layout/VerticalCurvedList"/>
    <dgm:cxn modelId="{F4E58D03-70D2-4BA9-9DD7-583E310EE50F}" type="presParOf" srcId="{DDF2D013-21BE-4FEC-90A9-B3E5EBE97CBD}" destId="{F064F84D-AC5B-4181-88B2-36AA060A8B9F}" srcOrd="2" destOrd="0" presId="urn:microsoft.com/office/officeart/2008/layout/VerticalCurvedList"/>
    <dgm:cxn modelId="{7B12199C-EFB2-495D-9FD4-54319B16827D}" type="presParOf" srcId="{DDF2D013-21BE-4FEC-90A9-B3E5EBE97CBD}" destId="{292DB843-094A-4434-8D2A-8099FC568795}" srcOrd="3" destOrd="0" presId="urn:microsoft.com/office/officeart/2008/layout/VerticalCurvedList"/>
    <dgm:cxn modelId="{D21599F5-0B9D-4852-BA6C-44827F437ADE}" type="presParOf" srcId="{5145B6A0-9AB8-4AF5-838A-B9837AF7C6FC}" destId="{BCC00707-0021-4341-AD2E-0B34235556B7}" srcOrd="1" destOrd="0" presId="urn:microsoft.com/office/officeart/2008/layout/VerticalCurvedList"/>
    <dgm:cxn modelId="{7C47B981-89E1-4055-817E-0DE071DD54CC}" type="presParOf" srcId="{5145B6A0-9AB8-4AF5-838A-B9837AF7C6FC}" destId="{8D480D86-E6F8-4721-9EDF-9A89D85ADF4D}" srcOrd="2" destOrd="0" presId="urn:microsoft.com/office/officeart/2008/layout/VerticalCurvedList"/>
    <dgm:cxn modelId="{062B6C03-DC1E-4DC6-A1C9-6B18E08E243C}" type="presParOf" srcId="{8D480D86-E6F8-4721-9EDF-9A89D85ADF4D}" destId="{036E920B-544E-4BE3-9C79-B8D214B49DD3}" srcOrd="0" destOrd="0" presId="urn:microsoft.com/office/officeart/2008/layout/VerticalCurvedList"/>
    <dgm:cxn modelId="{B3395F4A-2D1E-4B55-9F94-06B015DC3C03}" type="presParOf" srcId="{5145B6A0-9AB8-4AF5-838A-B9837AF7C6FC}" destId="{83023899-39B9-4835-916C-C5C7AF50086F}" srcOrd="3" destOrd="0" presId="urn:microsoft.com/office/officeart/2008/layout/VerticalCurvedList"/>
    <dgm:cxn modelId="{73EE6D90-52ED-406A-9005-6DB0878D7C91}" type="presParOf" srcId="{5145B6A0-9AB8-4AF5-838A-B9837AF7C6FC}" destId="{44AE559A-452A-42F7-9201-E6067B1859FF}" srcOrd="4" destOrd="0" presId="urn:microsoft.com/office/officeart/2008/layout/VerticalCurvedList"/>
    <dgm:cxn modelId="{28C6B5AA-4FEF-4BA2-930E-C87BD7B40437}" type="presParOf" srcId="{44AE559A-452A-42F7-9201-E6067B1859FF}" destId="{2B9416C8-81BF-4D60-A529-B217EF28FFC8}" srcOrd="0" destOrd="0" presId="urn:microsoft.com/office/officeart/2008/layout/VerticalCurvedList"/>
    <dgm:cxn modelId="{B6E33C37-7420-4208-8268-422EFECBB0E5}" type="presParOf" srcId="{5145B6A0-9AB8-4AF5-838A-B9837AF7C6FC}" destId="{29DE7F8C-4246-42C0-8A02-6CFB303B6A32}" srcOrd="5" destOrd="0" presId="urn:microsoft.com/office/officeart/2008/layout/VerticalCurvedList"/>
    <dgm:cxn modelId="{A0D19695-ED18-4A4F-87FF-90589A6C6422}" type="presParOf" srcId="{5145B6A0-9AB8-4AF5-838A-B9837AF7C6FC}" destId="{50F49E31-C06A-4BF7-A166-CC231F3D4DCF}" srcOrd="6" destOrd="0" presId="urn:microsoft.com/office/officeart/2008/layout/VerticalCurvedList"/>
    <dgm:cxn modelId="{6FB0672E-036D-42F2-A203-0D6E2B67688F}" type="presParOf" srcId="{50F49E31-C06A-4BF7-A166-CC231F3D4DCF}" destId="{0D97FA66-44A9-47B5-BC13-4423539AC841}" srcOrd="0" destOrd="0" presId="urn:microsoft.com/office/officeart/2008/layout/VerticalCurvedList"/>
    <dgm:cxn modelId="{03F9D4F1-752A-4BCB-A06B-453C68660C04}" type="presParOf" srcId="{5145B6A0-9AB8-4AF5-838A-B9837AF7C6FC}" destId="{7AD80DBC-FFC7-4550-8F3F-B07A6F593EE6}" srcOrd="7" destOrd="0" presId="urn:microsoft.com/office/officeart/2008/layout/VerticalCurvedList"/>
    <dgm:cxn modelId="{64DAA80E-2FFF-4D5F-B696-3378283518E1}" type="presParOf" srcId="{5145B6A0-9AB8-4AF5-838A-B9837AF7C6FC}" destId="{C7E8BC12-11F2-476A-A478-FF8C7CB34A47}" srcOrd="8" destOrd="0" presId="urn:microsoft.com/office/officeart/2008/layout/VerticalCurvedList"/>
    <dgm:cxn modelId="{234A9835-D297-4EC0-A715-0324CF3D2815}" type="presParOf" srcId="{C7E8BC12-11F2-476A-A478-FF8C7CB34A47}" destId="{CB7FB03F-70BE-4B2B-9E48-ECF7561EC29F}" srcOrd="0" destOrd="0" presId="urn:microsoft.com/office/officeart/2008/layout/VerticalCurvedList"/>
    <dgm:cxn modelId="{54E4804D-CF93-48C5-9A81-379C2CDCEFF0}" type="presParOf" srcId="{5145B6A0-9AB8-4AF5-838A-B9837AF7C6FC}" destId="{A8D4D04F-65B6-4C41-A430-452C24718F4A}" srcOrd="9" destOrd="0" presId="urn:microsoft.com/office/officeart/2008/layout/VerticalCurvedList"/>
    <dgm:cxn modelId="{BD4BCB0B-F0F4-41AB-B02F-39F19B59C6D0}" type="presParOf" srcId="{5145B6A0-9AB8-4AF5-838A-B9837AF7C6FC}" destId="{1F3E9140-84F6-4F4C-82A3-3CD908B0C09A}" srcOrd="10" destOrd="0" presId="urn:microsoft.com/office/officeart/2008/layout/VerticalCurvedList"/>
    <dgm:cxn modelId="{A907B663-E349-4741-8C4C-1E56C2AE7634}" type="presParOf" srcId="{1F3E9140-84F6-4F4C-82A3-3CD908B0C09A}" destId="{6F9AEC03-FD6C-4D61-9EFB-C8CB7C2E5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B40EA-58A0-4092-A8C8-F5B2C431DD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CC5BDA2-C3A3-44A8-B1AB-DEC0C28D6C6B}">
      <dgm:prSet/>
      <dgm:spPr/>
      <dgm:t>
        <a:bodyPr/>
        <a:lstStyle/>
        <a:p>
          <a:r>
            <a:rPr lang="fr-FR" dirty="0" smtClean="0"/>
            <a:t>Synthèse pour clarifier les points principaux de la leçon</a:t>
          </a:r>
          <a:endParaRPr lang="fr-FR" dirty="0"/>
        </a:p>
      </dgm:t>
    </dgm:pt>
    <dgm:pt modelId="{9AE69AB0-3638-4172-B716-C2C12AC0CBE4}" type="parTrans" cxnId="{5B68DFF4-F46B-47E3-9518-2A05794A488C}">
      <dgm:prSet/>
      <dgm:spPr/>
      <dgm:t>
        <a:bodyPr/>
        <a:lstStyle/>
        <a:p>
          <a:endParaRPr lang="fr-FR"/>
        </a:p>
      </dgm:t>
    </dgm:pt>
    <dgm:pt modelId="{E2E3FEF4-7B2E-445A-8850-F84C35DBBFF2}" type="sibTrans" cxnId="{5B68DFF4-F46B-47E3-9518-2A05794A488C}">
      <dgm:prSet/>
      <dgm:spPr/>
      <dgm:t>
        <a:bodyPr/>
        <a:lstStyle/>
        <a:p>
          <a:endParaRPr lang="fr-FR"/>
        </a:p>
      </dgm:t>
    </dgm:pt>
    <dgm:pt modelId="{5DF6E1DC-2941-4842-BFDA-C9FB083A9810}">
      <dgm:prSet/>
      <dgm:spPr/>
      <dgm:t>
        <a:bodyPr/>
        <a:lstStyle/>
        <a:p>
          <a:r>
            <a:rPr lang="fr-FR" dirty="0" smtClean="0"/>
            <a:t>Permet aux élèves de mieux organiser leurs apprentissages</a:t>
          </a:r>
          <a:endParaRPr lang="fr-FR" dirty="0"/>
        </a:p>
      </dgm:t>
    </dgm:pt>
    <dgm:pt modelId="{510479AD-4F21-4017-B082-842744B7E8BA}" type="parTrans" cxnId="{2F85E334-DBF7-444D-A2D0-36AFB8D3C416}">
      <dgm:prSet/>
      <dgm:spPr/>
      <dgm:t>
        <a:bodyPr/>
        <a:lstStyle/>
        <a:p>
          <a:endParaRPr lang="fr-FR"/>
        </a:p>
      </dgm:t>
    </dgm:pt>
    <dgm:pt modelId="{59ABFF38-8D45-4CE6-92FA-C20576664C05}" type="sibTrans" cxnId="{2F85E334-DBF7-444D-A2D0-36AFB8D3C416}">
      <dgm:prSet/>
      <dgm:spPr/>
      <dgm:t>
        <a:bodyPr/>
        <a:lstStyle/>
        <a:p>
          <a:endParaRPr lang="fr-FR"/>
        </a:p>
      </dgm:t>
    </dgm:pt>
    <dgm:pt modelId="{FDC9A9E7-983A-4493-90A1-A17069087B04}">
      <dgm:prSet/>
      <dgm:spPr/>
      <dgm:t>
        <a:bodyPr/>
        <a:lstStyle/>
        <a:p>
          <a:r>
            <a:rPr lang="fr-FR" dirty="0" smtClean="0"/>
            <a:t>Renforce les points essentiels</a:t>
          </a:r>
          <a:endParaRPr lang="fr-FR" dirty="0"/>
        </a:p>
      </dgm:t>
    </dgm:pt>
    <dgm:pt modelId="{B327E7D7-15B2-4BBA-8B50-D1B4B3E36DE2}" type="parTrans" cxnId="{0157D7B1-4187-4543-80C4-EAA86665C504}">
      <dgm:prSet/>
      <dgm:spPr/>
      <dgm:t>
        <a:bodyPr/>
        <a:lstStyle/>
        <a:p>
          <a:endParaRPr lang="fr-FR"/>
        </a:p>
      </dgm:t>
    </dgm:pt>
    <dgm:pt modelId="{15462131-9613-4908-A154-E5E7F98B5598}" type="sibTrans" cxnId="{0157D7B1-4187-4543-80C4-EAA86665C504}">
      <dgm:prSet/>
      <dgm:spPr/>
      <dgm:t>
        <a:bodyPr/>
        <a:lstStyle/>
        <a:p>
          <a:endParaRPr lang="fr-FR"/>
        </a:p>
      </dgm:t>
    </dgm:pt>
    <dgm:pt modelId="{6F4D0A6F-5A51-417B-9F95-B59C8AA5EAD2}">
      <dgm:prSet/>
      <dgm:spPr/>
      <dgm:t>
        <a:bodyPr/>
        <a:lstStyle/>
        <a:p>
          <a:r>
            <a:rPr lang="fr-FR" dirty="0" smtClean="0"/>
            <a:t>Permet aux élèves de garder une image cohérente</a:t>
          </a:r>
          <a:endParaRPr lang="fr-FR" dirty="0"/>
        </a:p>
      </dgm:t>
    </dgm:pt>
    <dgm:pt modelId="{82367F7C-EAC4-4B4F-8534-E2AEFAD7B842}" type="parTrans" cxnId="{7A77A270-7CBA-4B02-A424-50C8230ED744}">
      <dgm:prSet/>
      <dgm:spPr/>
      <dgm:t>
        <a:bodyPr/>
        <a:lstStyle/>
        <a:p>
          <a:endParaRPr lang="fr-FR"/>
        </a:p>
      </dgm:t>
    </dgm:pt>
    <dgm:pt modelId="{028CA7CF-ACD9-4893-95EB-DB716BCCA306}" type="sibTrans" cxnId="{7A77A270-7CBA-4B02-A424-50C8230ED744}">
      <dgm:prSet/>
      <dgm:spPr/>
      <dgm:t>
        <a:bodyPr/>
        <a:lstStyle/>
        <a:p>
          <a:endParaRPr lang="fr-FR"/>
        </a:p>
      </dgm:t>
    </dgm:pt>
    <dgm:pt modelId="{D33D2977-9F52-4064-A392-FB97DA244936}">
      <dgm:prSet/>
      <dgm:spPr/>
      <dgm:t>
        <a:bodyPr/>
        <a:lstStyle/>
        <a:p>
          <a:r>
            <a:rPr lang="fr-FR" smtClean="0"/>
            <a:t>Permet </a:t>
          </a:r>
          <a:r>
            <a:rPr lang="fr-FR" dirty="0" smtClean="0"/>
            <a:t>aux élèves d’éliminer les éventuelles confusions</a:t>
          </a:r>
          <a:endParaRPr lang="fr-FR" dirty="0"/>
        </a:p>
      </dgm:t>
    </dgm:pt>
    <dgm:pt modelId="{7FBAA695-0AF4-4C61-9820-FBD6F1BA95E0}" type="parTrans" cxnId="{213E253B-B392-451F-B9C1-C1BEDA2947DF}">
      <dgm:prSet/>
      <dgm:spPr/>
      <dgm:t>
        <a:bodyPr/>
        <a:lstStyle/>
        <a:p>
          <a:endParaRPr lang="fr-FR"/>
        </a:p>
      </dgm:t>
    </dgm:pt>
    <dgm:pt modelId="{A405A8C5-B892-4CC8-BDD1-7F67C089AE61}" type="sibTrans" cxnId="{213E253B-B392-451F-B9C1-C1BEDA2947DF}">
      <dgm:prSet/>
      <dgm:spPr/>
      <dgm:t>
        <a:bodyPr/>
        <a:lstStyle/>
        <a:p>
          <a:endParaRPr lang="fr-FR"/>
        </a:p>
      </dgm:t>
    </dgm:pt>
    <dgm:pt modelId="{B20918BE-41BE-4E51-9E90-7C6712F7D6C3}" type="pres">
      <dgm:prSet presAssocID="{901B40EA-58A0-4092-A8C8-F5B2C431D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145B6A0-9AB8-4AF5-838A-B9837AF7C6FC}" type="pres">
      <dgm:prSet presAssocID="{901B40EA-58A0-4092-A8C8-F5B2C431DDE6}" presName="Name1" presStyleCnt="0"/>
      <dgm:spPr/>
    </dgm:pt>
    <dgm:pt modelId="{DDF2D013-21BE-4FEC-90A9-B3E5EBE97CBD}" type="pres">
      <dgm:prSet presAssocID="{901B40EA-58A0-4092-A8C8-F5B2C431DDE6}" presName="cycle" presStyleCnt="0"/>
      <dgm:spPr/>
    </dgm:pt>
    <dgm:pt modelId="{B3CFC5E7-CE19-46AE-9410-1CE39E5F096A}" type="pres">
      <dgm:prSet presAssocID="{901B40EA-58A0-4092-A8C8-F5B2C431DDE6}" presName="srcNode" presStyleLbl="node1" presStyleIdx="0" presStyleCnt="5"/>
      <dgm:spPr/>
    </dgm:pt>
    <dgm:pt modelId="{6C0FFBAE-FB1D-46C6-9409-9C77B7C0C89D}" type="pres">
      <dgm:prSet presAssocID="{901B40EA-58A0-4092-A8C8-F5B2C431DDE6}" presName="conn" presStyleLbl="parChTrans1D2" presStyleIdx="0" presStyleCnt="1"/>
      <dgm:spPr/>
      <dgm:t>
        <a:bodyPr/>
        <a:lstStyle/>
        <a:p>
          <a:endParaRPr lang="fr-FR"/>
        </a:p>
      </dgm:t>
    </dgm:pt>
    <dgm:pt modelId="{F064F84D-AC5B-4181-88B2-36AA060A8B9F}" type="pres">
      <dgm:prSet presAssocID="{901B40EA-58A0-4092-A8C8-F5B2C431DDE6}" presName="extraNode" presStyleLbl="node1" presStyleIdx="0" presStyleCnt="5"/>
      <dgm:spPr/>
    </dgm:pt>
    <dgm:pt modelId="{292DB843-094A-4434-8D2A-8099FC568795}" type="pres">
      <dgm:prSet presAssocID="{901B40EA-58A0-4092-A8C8-F5B2C431DDE6}" presName="dstNode" presStyleLbl="node1" presStyleIdx="0" presStyleCnt="5"/>
      <dgm:spPr/>
    </dgm:pt>
    <dgm:pt modelId="{523B943A-2C1D-4F8F-8ADE-0988FA4B2C2E}" type="pres">
      <dgm:prSet presAssocID="{5CC5BDA2-C3A3-44A8-B1AB-DEC0C28D6C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9C798-B5BD-4DE5-842E-E45DFD8890E3}" type="pres">
      <dgm:prSet presAssocID="{5CC5BDA2-C3A3-44A8-B1AB-DEC0C28D6C6B}" presName="accent_1" presStyleCnt="0"/>
      <dgm:spPr/>
    </dgm:pt>
    <dgm:pt modelId="{4BA47919-E36E-4CA4-8B04-A1CBB7380ED5}" type="pres">
      <dgm:prSet presAssocID="{5CC5BDA2-C3A3-44A8-B1AB-DEC0C28D6C6B}" presName="accentRepeatNode" presStyleLbl="solidFgAcc1" presStyleIdx="0" presStyleCnt="5"/>
      <dgm:spPr/>
    </dgm:pt>
    <dgm:pt modelId="{835036E6-5872-4CE2-BD4B-9932DACBE760}" type="pres">
      <dgm:prSet presAssocID="{5DF6E1DC-2941-4842-BFDA-C9FB083A981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073632-6C20-441D-B7B1-320F5E82CA7C}" type="pres">
      <dgm:prSet presAssocID="{5DF6E1DC-2941-4842-BFDA-C9FB083A9810}" presName="accent_2" presStyleCnt="0"/>
      <dgm:spPr/>
    </dgm:pt>
    <dgm:pt modelId="{E3A0FF91-BD59-4A00-8C66-3378931DC85E}" type="pres">
      <dgm:prSet presAssocID="{5DF6E1DC-2941-4842-BFDA-C9FB083A9810}" presName="accentRepeatNode" presStyleLbl="solidFgAcc1" presStyleIdx="1" presStyleCnt="5"/>
      <dgm:spPr/>
    </dgm:pt>
    <dgm:pt modelId="{C807132D-19A4-4BA5-9DD5-BCFD0FFCA4ED}" type="pres">
      <dgm:prSet presAssocID="{FDC9A9E7-983A-4493-90A1-A17069087B0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BF258C-3853-42EE-8A2F-7D8CDF61FA58}" type="pres">
      <dgm:prSet presAssocID="{FDC9A9E7-983A-4493-90A1-A17069087B04}" presName="accent_3" presStyleCnt="0"/>
      <dgm:spPr/>
    </dgm:pt>
    <dgm:pt modelId="{C73FC820-FD87-4F67-9056-74F7128BCFBF}" type="pres">
      <dgm:prSet presAssocID="{FDC9A9E7-983A-4493-90A1-A17069087B04}" presName="accentRepeatNode" presStyleLbl="solidFgAcc1" presStyleIdx="2" presStyleCnt="5"/>
      <dgm:spPr/>
    </dgm:pt>
    <dgm:pt modelId="{A007C0DD-B847-44DB-A930-A76D068D436C}" type="pres">
      <dgm:prSet presAssocID="{6F4D0A6F-5A51-417B-9F95-B59C8AA5EAD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111825-05CE-4F6A-9CD3-CA0B28684C74}" type="pres">
      <dgm:prSet presAssocID="{6F4D0A6F-5A51-417B-9F95-B59C8AA5EAD2}" presName="accent_4" presStyleCnt="0"/>
      <dgm:spPr/>
    </dgm:pt>
    <dgm:pt modelId="{54A9EEE9-4166-4DAF-91A0-EA2312D0C365}" type="pres">
      <dgm:prSet presAssocID="{6F4D0A6F-5A51-417B-9F95-B59C8AA5EAD2}" presName="accentRepeatNode" presStyleLbl="solidFgAcc1" presStyleIdx="3" presStyleCnt="5"/>
      <dgm:spPr/>
    </dgm:pt>
    <dgm:pt modelId="{58A0BD47-31D6-4EA1-BE3D-3D4E2140C18F}" type="pres">
      <dgm:prSet presAssocID="{D33D2977-9F52-4064-A392-FB97DA24493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789D2-F855-45F8-8B34-3F9D4C380729}" type="pres">
      <dgm:prSet presAssocID="{D33D2977-9F52-4064-A392-FB97DA244936}" presName="accent_5" presStyleCnt="0"/>
      <dgm:spPr/>
    </dgm:pt>
    <dgm:pt modelId="{7813EF3A-26F5-49DC-A2E9-A4DA9F6388CA}" type="pres">
      <dgm:prSet presAssocID="{D33D2977-9F52-4064-A392-FB97DA244936}" presName="accentRepeatNode" presStyleLbl="solidFgAcc1" presStyleIdx="4" presStyleCnt="5"/>
      <dgm:spPr/>
    </dgm:pt>
  </dgm:ptLst>
  <dgm:cxnLst>
    <dgm:cxn modelId="{0157D7B1-4187-4543-80C4-EAA86665C504}" srcId="{901B40EA-58A0-4092-A8C8-F5B2C431DDE6}" destId="{FDC9A9E7-983A-4493-90A1-A17069087B04}" srcOrd="2" destOrd="0" parTransId="{B327E7D7-15B2-4BBA-8B50-D1B4B3E36DE2}" sibTransId="{15462131-9613-4908-A154-E5E7F98B5598}"/>
    <dgm:cxn modelId="{5B68DFF4-F46B-47E3-9518-2A05794A488C}" srcId="{901B40EA-58A0-4092-A8C8-F5B2C431DDE6}" destId="{5CC5BDA2-C3A3-44A8-B1AB-DEC0C28D6C6B}" srcOrd="0" destOrd="0" parTransId="{9AE69AB0-3638-4172-B716-C2C12AC0CBE4}" sibTransId="{E2E3FEF4-7B2E-445A-8850-F84C35DBBFF2}"/>
    <dgm:cxn modelId="{4C30F25D-EDCC-48BF-803B-DB32E75F894E}" type="presOf" srcId="{901B40EA-58A0-4092-A8C8-F5B2C431DDE6}" destId="{B20918BE-41BE-4E51-9E90-7C6712F7D6C3}" srcOrd="0" destOrd="0" presId="urn:microsoft.com/office/officeart/2008/layout/VerticalCurvedList"/>
    <dgm:cxn modelId="{B766E6EC-1246-40C6-B24E-2A1961DDF4D3}" type="presOf" srcId="{E2E3FEF4-7B2E-445A-8850-F84C35DBBFF2}" destId="{6C0FFBAE-FB1D-46C6-9409-9C77B7C0C89D}" srcOrd="0" destOrd="0" presId="urn:microsoft.com/office/officeart/2008/layout/VerticalCurvedList"/>
    <dgm:cxn modelId="{21C2F015-57A4-4559-9CA9-3681A2C09FD0}" type="presOf" srcId="{6F4D0A6F-5A51-417B-9F95-B59C8AA5EAD2}" destId="{A007C0DD-B847-44DB-A930-A76D068D436C}" srcOrd="0" destOrd="0" presId="urn:microsoft.com/office/officeart/2008/layout/VerticalCurvedList"/>
    <dgm:cxn modelId="{2F85E334-DBF7-444D-A2D0-36AFB8D3C416}" srcId="{901B40EA-58A0-4092-A8C8-F5B2C431DDE6}" destId="{5DF6E1DC-2941-4842-BFDA-C9FB083A9810}" srcOrd="1" destOrd="0" parTransId="{510479AD-4F21-4017-B082-842744B7E8BA}" sibTransId="{59ABFF38-8D45-4CE6-92FA-C20576664C05}"/>
    <dgm:cxn modelId="{213E253B-B392-451F-B9C1-C1BEDA2947DF}" srcId="{901B40EA-58A0-4092-A8C8-F5B2C431DDE6}" destId="{D33D2977-9F52-4064-A392-FB97DA244936}" srcOrd="4" destOrd="0" parTransId="{7FBAA695-0AF4-4C61-9820-FBD6F1BA95E0}" sibTransId="{A405A8C5-B892-4CC8-BDD1-7F67C089AE61}"/>
    <dgm:cxn modelId="{6D1917BE-706B-4954-A302-9783A42E2F1B}" type="presOf" srcId="{5DF6E1DC-2941-4842-BFDA-C9FB083A9810}" destId="{835036E6-5872-4CE2-BD4B-9932DACBE760}" srcOrd="0" destOrd="0" presId="urn:microsoft.com/office/officeart/2008/layout/VerticalCurvedList"/>
    <dgm:cxn modelId="{7A77A270-7CBA-4B02-A424-50C8230ED744}" srcId="{901B40EA-58A0-4092-A8C8-F5B2C431DDE6}" destId="{6F4D0A6F-5A51-417B-9F95-B59C8AA5EAD2}" srcOrd="3" destOrd="0" parTransId="{82367F7C-EAC4-4B4F-8534-E2AEFAD7B842}" sibTransId="{028CA7CF-ACD9-4893-95EB-DB716BCCA306}"/>
    <dgm:cxn modelId="{07548C41-FDB5-4858-B092-AB2F9CC656BC}" type="presOf" srcId="{5CC5BDA2-C3A3-44A8-B1AB-DEC0C28D6C6B}" destId="{523B943A-2C1D-4F8F-8ADE-0988FA4B2C2E}" srcOrd="0" destOrd="0" presId="urn:microsoft.com/office/officeart/2008/layout/VerticalCurvedList"/>
    <dgm:cxn modelId="{DF1462F8-C867-43EC-8E7D-26B3DAA5C27C}" type="presOf" srcId="{D33D2977-9F52-4064-A392-FB97DA244936}" destId="{58A0BD47-31D6-4EA1-BE3D-3D4E2140C18F}" srcOrd="0" destOrd="0" presId="urn:microsoft.com/office/officeart/2008/layout/VerticalCurvedList"/>
    <dgm:cxn modelId="{890379F5-1689-4F2E-B4FF-EBD4AC843305}" type="presOf" srcId="{FDC9A9E7-983A-4493-90A1-A17069087B04}" destId="{C807132D-19A4-4BA5-9DD5-BCFD0FFCA4ED}" srcOrd="0" destOrd="0" presId="urn:microsoft.com/office/officeart/2008/layout/VerticalCurvedList"/>
    <dgm:cxn modelId="{FE224C18-2271-4BB2-8E88-66746B5668FE}" type="presParOf" srcId="{B20918BE-41BE-4E51-9E90-7C6712F7D6C3}" destId="{5145B6A0-9AB8-4AF5-838A-B9837AF7C6FC}" srcOrd="0" destOrd="0" presId="urn:microsoft.com/office/officeart/2008/layout/VerticalCurvedList"/>
    <dgm:cxn modelId="{6C73D348-ABA9-415A-9B6D-1105083050E0}" type="presParOf" srcId="{5145B6A0-9AB8-4AF5-838A-B9837AF7C6FC}" destId="{DDF2D013-21BE-4FEC-90A9-B3E5EBE97CBD}" srcOrd="0" destOrd="0" presId="urn:microsoft.com/office/officeart/2008/layout/VerticalCurvedList"/>
    <dgm:cxn modelId="{71073332-4252-410E-9920-FF77F2F1DCCF}" type="presParOf" srcId="{DDF2D013-21BE-4FEC-90A9-B3E5EBE97CBD}" destId="{B3CFC5E7-CE19-46AE-9410-1CE39E5F096A}" srcOrd="0" destOrd="0" presId="urn:microsoft.com/office/officeart/2008/layout/VerticalCurvedList"/>
    <dgm:cxn modelId="{A799E00A-35E9-4107-B0F2-9824A9520D89}" type="presParOf" srcId="{DDF2D013-21BE-4FEC-90A9-B3E5EBE97CBD}" destId="{6C0FFBAE-FB1D-46C6-9409-9C77B7C0C89D}" srcOrd="1" destOrd="0" presId="urn:microsoft.com/office/officeart/2008/layout/VerticalCurvedList"/>
    <dgm:cxn modelId="{45A23DCE-2FAF-4C87-8939-7449A95C474C}" type="presParOf" srcId="{DDF2D013-21BE-4FEC-90A9-B3E5EBE97CBD}" destId="{F064F84D-AC5B-4181-88B2-36AA060A8B9F}" srcOrd="2" destOrd="0" presId="urn:microsoft.com/office/officeart/2008/layout/VerticalCurvedList"/>
    <dgm:cxn modelId="{2ADE6ECB-EEDD-42ED-9303-27BCEB8AF9EC}" type="presParOf" srcId="{DDF2D013-21BE-4FEC-90A9-B3E5EBE97CBD}" destId="{292DB843-094A-4434-8D2A-8099FC568795}" srcOrd="3" destOrd="0" presId="urn:microsoft.com/office/officeart/2008/layout/VerticalCurvedList"/>
    <dgm:cxn modelId="{2A0BF184-B71C-46FB-84AD-94D848DAEEBE}" type="presParOf" srcId="{5145B6A0-9AB8-4AF5-838A-B9837AF7C6FC}" destId="{523B943A-2C1D-4F8F-8ADE-0988FA4B2C2E}" srcOrd="1" destOrd="0" presId="urn:microsoft.com/office/officeart/2008/layout/VerticalCurvedList"/>
    <dgm:cxn modelId="{18697492-7288-4FFF-992C-C9F3FD25EDA5}" type="presParOf" srcId="{5145B6A0-9AB8-4AF5-838A-B9837AF7C6FC}" destId="{D569C798-B5BD-4DE5-842E-E45DFD8890E3}" srcOrd="2" destOrd="0" presId="urn:microsoft.com/office/officeart/2008/layout/VerticalCurvedList"/>
    <dgm:cxn modelId="{7BA565C9-B513-4402-8578-AA4AFBAAC34C}" type="presParOf" srcId="{D569C798-B5BD-4DE5-842E-E45DFD8890E3}" destId="{4BA47919-E36E-4CA4-8B04-A1CBB7380ED5}" srcOrd="0" destOrd="0" presId="urn:microsoft.com/office/officeart/2008/layout/VerticalCurvedList"/>
    <dgm:cxn modelId="{DCC49ABF-02D1-438E-B3BD-FDBCCD3C357A}" type="presParOf" srcId="{5145B6A0-9AB8-4AF5-838A-B9837AF7C6FC}" destId="{835036E6-5872-4CE2-BD4B-9932DACBE760}" srcOrd="3" destOrd="0" presId="urn:microsoft.com/office/officeart/2008/layout/VerticalCurvedList"/>
    <dgm:cxn modelId="{7B0512AA-8ABD-4D08-9355-784B0D0FB98D}" type="presParOf" srcId="{5145B6A0-9AB8-4AF5-838A-B9837AF7C6FC}" destId="{BF073632-6C20-441D-B7B1-320F5E82CA7C}" srcOrd="4" destOrd="0" presId="urn:microsoft.com/office/officeart/2008/layout/VerticalCurvedList"/>
    <dgm:cxn modelId="{00ED3B7B-F7CE-4957-BF5C-90A20287EB84}" type="presParOf" srcId="{BF073632-6C20-441D-B7B1-320F5E82CA7C}" destId="{E3A0FF91-BD59-4A00-8C66-3378931DC85E}" srcOrd="0" destOrd="0" presId="urn:microsoft.com/office/officeart/2008/layout/VerticalCurvedList"/>
    <dgm:cxn modelId="{6A7DDDBD-F0D9-41BA-A1FD-66642986E6A2}" type="presParOf" srcId="{5145B6A0-9AB8-4AF5-838A-B9837AF7C6FC}" destId="{C807132D-19A4-4BA5-9DD5-BCFD0FFCA4ED}" srcOrd="5" destOrd="0" presId="urn:microsoft.com/office/officeart/2008/layout/VerticalCurvedList"/>
    <dgm:cxn modelId="{FFEE8A60-4E4A-4E62-BB0B-003441365EFC}" type="presParOf" srcId="{5145B6A0-9AB8-4AF5-838A-B9837AF7C6FC}" destId="{4CBF258C-3853-42EE-8A2F-7D8CDF61FA58}" srcOrd="6" destOrd="0" presId="urn:microsoft.com/office/officeart/2008/layout/VerticalCurvedList"/>
    <dgm:cxn modelId="{4C10661D-AC71-463C-B7D1-6E9050F750C8}" type="presParOf" srcId="{4CBF258C-3853-42EE-8A2F-7D8CDF61FA58}" destId="{C73FC820-FD87-4F67-9056-74F7128BCFBF}" srcOrd="0" destOrd="0" presId="urn:microsoft.com/office/officeart/2008/layout/VerticalCurvedList"/>
    <dgm:cxn modelId="{7FDD2C1D-F51F-4203-AA84-E6446569F8F5}" type="presParOf" srcId="{5145B6A0-9AB8-4AF5-838A-B9837AF7C6FC}" destId="{A007C0DD-B847-44DB-A930-A76D068D436C}" srcOrd="7" destOrd="0" presId="urn:microsoft.com/office/officeart/2008/layout/VerticalCurvedList"/>
    <dgm:cxn modelId="{BEA4823C-0159-47A1-8631-88EB197F9B66}" type="presParOf" srcId="{5145B6A0-9AB8-4AF5-838A-B9837AF7C6FC}" destId="{25111825-05CE-4F6A-9CD3-CA0B28684C74}" srcOrd="8" destOrd="0" presId="urn:microsoft.com/office/officeart/2008/layout/VerticalCurvedList"/>
    <dgm:cxn modelId="{E56D8C3F-86BC-4E86-853E-302767BC6E82}" type="presParOf" srcId="{25111825-05CE-4F6A-9CD3-CA0B28684C74}" destId="{54A9EEE9-4166-4DAF-91A0-EA2312D0C365}" srcOrd="0" destOrd="0" presId="urn:microsoft.com/office/officeart/2008/layout/VerticalCurvedList"/>
    <dgm:cxn modelId="{3A69E9D7-87CF-40E8-AB85-63FF1FB107CB}" type="presParOf" srcId="{5145B6A0-9AB8-4AF5-838A-B9837AF7C6FC}" destId="{58A0BD47-31D6-4EA1-BE3D-3D4E2140C18F}" srcOrd="9" destOrd="0" presId="urn:microsoft.com/office/officeart/2008/layout/VerticalCurvedList"/>
    <dgm:cxn modelId="{33E282E4-0F28-4505-99CF-4F250A1B303C}" type="presParOf" srcId="{5145B6A0-9AB8-4AF5-838A-B9837AF7C6FC}" destId="{9F6789D2-F855-45F8-8B34-3F9D4C380729}" srcOrd="10" destOrd="0" presId="urn:microsoft.com/office/officeart/2008/layout/VerticalCurvedList"/>
    <dgm:cxn modelId="{AF4DEFD4-1A70-44D6-A81D-CBC0751C1814}" type="presParOf" srcId="{9F6789D2-F855-45F8-8B34-3F9D4C380729}" destId="{7813EF3A-26F5-49DC-A2E9-A4DA9F6388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FF847-8304-4B5B-A6B6-0A6D21DB8A6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335C9FC-DF11-4030-B94C-6CEC4DFE4DD1}">
      <dgm:prSet phldrT="[Texte]"/>
      <dgm:spPr/>
      <dgm:t>
        <a:bodyPr/>
        <a:lstStyle/>
        <a:p>
          <a:r>
            <a:rPr lang="fr-FR" dirty="0" smtClean="0"/>
            <a:t>Objectif(s) d’apprentissage</a:t>
          </a:r>
          <a:endParaRPr lang="fr-FR" dirty="0"/>
        </a:p>
      </dgm:t>
    </dgm:pt>
    <dgm:pt modelId="{CBDE4A60-7177-42F9-A1B9-68E43BA3EC57}" type="parTrans" cxnId="{444D9B3C-CF2F-4163-9AED-35DF7CBAA7AF}">
      <dgm:prSet/>
      <dgm:spPr/>
      <dgm:t>
        <a:bodyPr/>
        <a:lstStyle/>
        <a:p>
          <a:endParaRPr lang="fr-FR"/>
        </a:p>
      </dgm:t>
    </dgm:pt>
    <dgm:pt modelId="{52F9A76B-47BA-4393-952A-2E36B949EA59}" type="sibTrans" cxnId="{444D9B3C-CF2F-4163-9AED-35DF7CBAA7AF}">
      <dgm:prSet/>
      <dgm:spPr/>
      <dgm:t>
        <a:bodyPr/>
        <a:lstStyle/>
        <a:p>
          <a:endParaRPr lang="fr-FR"/>
        </a:p>
      </dgm:t>
    </dgm:pt>
    <dgm:pt modelId="{13B51498-AD06-47B2-9CB4-8247B10D1103}">
      <dgm:prSet phldrT="[Texte]"/>
      <dgm:spPr/>
      <dgm:t>
        <a:bodyPr/>
        <a:lstStyle/>
        <a:p>
          <a:r>
            <a:rPr lang="fr-FR" dirty="0" smtClean="0"/>
            <a:t>Résultat(s) attendu(s)</a:t>
          </a:r>
          <a:endParaRPr lang="fr-FR" dirty="0"/>
        </a:p>
      </dgm:t>
    </dgm:pt>
    <dgm:pt modelId="{8EC4E739-BBC8-47C6-A559-BB57C0D05773}" type="parTrans" cxnId="{33C5CC1A-AD35-4939-9722-93ABB080CCB8}">
      <dgm:prSet/>
      <dgm:spPr/>
      <dgm:t>
        <a:bodyPr/>
        <a:lstStyle/>
        <a:p>
          <a:endParaRPr lang="fr-FR"/>
        </a:p>
      </dgm:t>
    </dgm:pt>
    <dgm:pt modelId="{4D2F1765-3D7B-4D11-B3CC-AFB770FC14D2}" type="sibTrans" cxnId="{33C5CC1A-AD35-4939-9722-93ABB080CCB8}">
      <dgm:prSet/>
      <dgm:spPr/>
      <dgm:t>
        <a:bodyPr/>
        <a:lstStyle/>
        <a:p>
          <a:endParaRPr lang="fr-FR"/>
        </a:p>
      </dgm:t>
    </dgm:pt>
    <dgm:pt modelId="{6F359355-B5DB-4175-BAC5-179C51636FE2}">
      <dgm:prSet phldrT="[Texte]"/>
      <dgm:spPr/>
      <dgm:t>
        <a:bodyPr/>
        <a:lstStyle/>
        <a:p>
          <a:r>
            <a:rPr lang="fr-FR" dirty="0" smtClean="0"/>
            <a:t>Plan de la séquence</a:t>
          </a:r>
          <a:endParaRPr lang="fr-FR" dirty="0"/>
        </a:p>
      </dgm:t>
    </dgm:pt>
    <dgm:pt modelId="{ED11254F-0E09-4A49-96AC-DD39A5ADE574}" type="parTrans" cxnId="{63D7099F-9A32-44FD-92E9-D45D875E5662}">
      <dgm:prSet/>
      <dgm:spPr/>
      <dgm:t>
        <a:bodyPr/>
        <a:lstStyle/>
        <a:p>
          <a:endParaRPr lang="fr-FR"/>
        </a:p>
      </dgm:t>
    </dgm:pt>
    <dgm:pt modelId="{931CDD57-B00A-401B-801C-9842EB2A479B}" type="sibTrans" cxnId="{63D7099F-9A32-44FD-92E9-D45D875E5662}">
      <dgm:prSet/>
      <dgm:spPr/>
      <dgm:t>
        <a:bodyPr/>
        <a:lstStyle/>
        <a:p>
          <a:endParaRPr lang="fr-FR"/>
        </a:p>
      </dgm:t>
    </dgm:pt>
    <dgm:pt modelId="{B0FF1C25-4799-4107-BEDC-E618F8FA1E09}">
      <dgm:prSet phldrT="[Texte]"/>
      <dgm:spPr/>
      <dgm:t>
        <a:bodyPr/>
        <a:lstStyle/>
        <a:p>
          <a:r>
            <a:rPr lang="fr-FR" dirty="0" smtClean="0"/>
            <a:t>Connaissances nécessaires</a:t>
          </a:r>
          <a:endParaRPr lang="fr-FR" dirty="0"/>
        </a:p>
      </dgm:t>
    </dgm:pt>
    <dgm:pt modelId="{9E3D2861-BCC5-42B0-BF19-5E837A730724}" type="parTrans" cxnId="{2A22DE23-2206-466A-A541-5FC82C8066ED}">
      <dgm:prSet/>
      <dgm:spPr/>
      <dgm:t>
        <a:bodyPr/>
        <a:lstStyle/>
        <a:p>
          <a:endParaRPr lang="fr-FR"/>
        </a:p>
      </dgm:t>
    </dgm:pt>
    <dgm:pt modelId="{247B008E-9CC0-4AE4-B068-FD42EE0B3590}" type="sibTrans" cxnId="{2A22DE23-2206-466A-A541-5FC82C8066ED}">
      <dgm:prSet/>
      <dgm:spPr/>
      <dgm:t>
        <a:bodyPr/>
        <a:lstStyle/>
        <a:p>
          <a:endParaRPr lang="fr-FR"/>
        </a:p>
      </dgm:t>
    </dgm:pt>
    <dgm:pt modelId="{79C39624-F723-4A95-9EDB-6CC3788350E6}">
      <dgm:prSet/>
      <dgm:spPr/>
      <dgm:t>
        <a:bodyPr/>
        <a:lstStyle/>
        <a:p>
          <a:r>
            <a:rPr lang="fr-FR" dirty="0" smtClean="0"/>
            <a:t>À la fin de cette séquence, vous serez capable de représenter un objet en 3D.</a:t>
          </a:r>
          <a:endParaRPr lang="fr-FR" dirty="0"/>
        </a:p>
      </dgm:t>
    </dgm:pt>
    <dgm:pt modelId="{6E7E2300-FBBC-4415-AE0B-99681999DD6B}" type="parTrans" cxnId="{91A44981-3496-45E7-A582-DF7B4C2C3B63}">
      <dgm:prSet/>
      <dgm:spPr/>
      <dgm:t>
        <a:bodyPr/>
        <a:lstStyle/>
        <a:p>
          <a:endParaRPr lang="fr-FR"/>
        </a:p>
      </dgm:t>
    </dgm:pt>
    <dgm:pt modelId="{9A92B4D4-C23F-48A3-A500-CBC9B0B1993D}" type="sibTrans" cxnId="{91A44981-3496-45E7-A582-DF7B4C2C3B63}">
      <dgm:prSet/>
      <dgm:spPr/>
      <dgm:t>
        <a:bodyPr/>
        <a:lstStyle/>
        <a:p>
          <a:endParaRPr lang="fr-FR"/>
        </a:p>
      </dgm:t>
    </dgm:pt>
    <dgm:pt modelId="{80F42B43-E897-475B-8166-45A64A80DFB2}">
      <dgm:prSet/>
      <dgm:spPr/>
      <dgm:t>
        <a:bodyPr/>
        <a:lstStyle/>
        <a:p>
          <a:r>
            <a:rPr lang="fr-FR" smtClean="0"/>
            <a:t>Utiliser une modélisation pour comprendre, formaliser, partager, construire, investiguer, prouver.</a:t>
          </a:r>
          <a:endParaRPr lang="fr-FR"/>
        </a:p>
      </dgm:t>
    </dgm:pt>
    <dgm:pt modelId="{7B3A69F6-D629-42C9-9728-C151FF2D1823}" type="parTrans" cxnId="{8513DB8C-B4CA-4CEB-BF86-0E3A616E6F3C}">
      <dgm:prSet/>
      <dgm:spPr/>
      <dgm:t>
        <a:bodyPr/>
        <a:lstStyle/>
        <a:p>
          <a:endParaRPr lang="fr-FR"/>
        </a:p>
      </dgm:t>
    </dgm:pt>
    <dgm:pt modelId="{3C26D8AF-6CB0-4314-B16C-890CFFFEC31A}" type="sibTrans" cxnId="{8513DB8C-B4CA-4CEB-BF86-0E3A616E6F3C}">
      <dgm:prSet/>
      <dgm:spPr/>
      <dgm:t>
        <a:bodyPr/>
        <a:lstStyle/>
        <a:p>
          <a:endParaRPr lang="fr-FR"/>
        </a:p>
      </dgm:t>
    </dgm:pt>
    <dgm:pt modelId="{0C5D9969-5C8E-4269-B0E6-4C505006F2BA}">
      <dgm:prSet/>
      <dgm:spPr/>
      <dgm:t>
        <a:bodyPr/>
        <a:lstStyle/>
        <a:p>
          <a:r>
            <a:rPr lang="fr-FR" dirty="0" smtClean="0"/>
            <a:t>Démonstration au tableau par le professeur.</a:t>
          </a:r>
          <a:endParaRPr lang="fr-FR" dirty="0"/>
        </a:p>
      </dgm:t>
    </dgm:pt>
    <dgm:pt modelId="{F08C740D-ACDF-4813-AA0B-3580688170B3}" type="parTrans" cxnId="{DAE9321E-67A2-4FFD-979F-D2C8209977CD}">
      <dgm:prSet/>
      <dgm:spPr/>
      <dgm:t>
        <a:bodyPr/>
        <a:lstStyle/>
        <a:p>
          <a:endParaRPr lang="fr-FR"/>
        </a:p>
      </dgm:t>
    </dgm:pt>
    <dgm:pt modelId="{04996500-735D-4FC2-BD5A-666986C112D9}" type="sibTrans" cxnId="{DAE9321E-67A2-4FFD-979F-D2C8209977CD}">
      <dgm:prSet/>
      <dgm:spPr/>
      <dgm:t>
        <a:bodyPr/>
        <a:lstStyle/>
        <a:p>
          <a:endParaRPr lang="fr-FR"/>
        </a:p>
      </dgm:t>
    </dgm:pt>
    <dgm:pt modelId="{B0100A86-1228-417A-B199-D8AAA69EF894}">
      <dgm:prSet/>
      <dgm:spPr/>
      <dgm:t>
        <a:bodyPr/>
        <a:lstStyle/>
        <a:p>
          <a:r>
            <a:rPr lang="fr-FR" dirty="0" smtClean="0"/>
            <a:t>Série d’exercices</a:t>
          </a:r>
          <a:endParaRPr lang="fr-FR" dirty="0"/>
        </a:p>
      </dgm:t>
    </dgm:pt>
    <dgm:pt modelId="{ED85EFEC-AD16-4F80-AF63-22549AB4E3A8}" type="parTrans" cxnId="{B41E30B2-B555-45B1-A2B1-D28E387E1E11}">
      <dgm:prSet/>
      <dgm:spPr/>
      <dgm:t>
        <a:bodyPr/>
        <a:lstStyle/>
        <a:p>
          <a:endParaRPr lang="fr-FR"/>
        </a:p>
      </dgm:t>
    </dgm:pt>
    <dgm:pt modelId="{EBCCC21F-B0E9-4CA1-ADBA-4EEEF7AE9D12}" type="sibTrans" cxnId="{B41E30B2-B555-45B1-A2B1-D28E387E1E11}">
      <dgm:prSet/>
      <dgm:spPr/>
      <dgm:t>
        <a:bodyPr/>
        <a:lstStyle/>
        <a:p>
          <a:endParaRPr lang="fr-FR"/>
        </a:p>
      </dgm:t>
    </dgm:pt>
    <dgm:pt modelId="{4C4573AA-7304-4552-9C98-FC441A420B7E}">
      <dgm:prSet/>
      <dgm:spPr/>
      <dgm:t>
        <a:bodyPr/>
        <a:lstStyle/>
        <a:p>
          <a:r>
            <a:rPr lang="fr-FR" dirty="0" smtClean="0"/>
            <a:t>Application au projet et modélisation de la partie mécanique</a:t>
          </a:r>
          <a:endParaRPr lang="fr-FR" dirty="0"/>
        </a:p>
      </dgm:t>
    </dgm:pt>
    <dgm:pt modelId="{0033359E-D4BE-4799-B8A9-61422B47BB88}" type="parTrans" cxnId="{B104B19F-6EBB-4CF1-AEF3-3D08DAF241FC}">
      <dgm:prSet/>
      <dgm:spPr/>
      <dgm:t>
        <a:bodyPr/>
        <a:lstStyle/>
        <a:p>
          <a:endParaRPr lang="fr-FR"/>
        </a:p>
      </dgm:t>
    </dgm:pt>
    <dgm:pt modelId="{6E4A0AFF-5EAA-4844-B2A3-697A1B4AB016}" type="sibTrans" cxnId="{B104B19F-6EBB-4CF1-AEF3-3D08DAF241FC}">
      <dgm:prSet/>
      <dgm:spPr/>
      <dgm:t>
        <a:bodyPr/>
        <a:lstStyle/>
        <a:p>
          <a:endParaRPr lang="fr-FR"/>
        </a:p>
      </dgm:t>
    </dgm:pt>
    <dgm:pt modelId="{FD58F14B-8BFB-456B-9009-22CB100380F4}">
      <dgm:prSet/>
      <dgm:spPr/>
      <dgm:t>
        <a:bodyPr/>
        <a:lstStyle/>
        <a:p>
          <a:r>
            <a:rPr lang="fr-FR" dirty="0" smtClean="0"/>
            <a:t>Structuration de connaissances</a:t>
          </a:r>
          <a:endParaRPr lang="fr-FR" dirty="0"/>
        </a:p>
      </dgm:t>
    </dgm:pt>
    <dgm:pt modelId="{F2D76BBC-D6D4-4467-89CA-5C5D87FE5FAC}" type="parTrans" cxnId="{9E0AA1CA-B1B2-42A3-B127-5871960287BD}">
      <dgm:prSet/>
      <dgm:spPr/>
      <dgm:t>
        <a:bodyPr/>
        <a:lstStyle/>
        <a:p>
          <a:endParaRPr lang="fr-FR"/>
        </a:p>
      </dgm:t>
    </dgm:pt>
    <dgm:pt modelId="{E3E100AF-4CE4-421D-A208-C1025F3934B4}" type="sibTrans" cxnId="{9E0AA1CA-B1B2-42A3-B127-5871960287BD}">
      <dgm:prSet/>
      <dgm:spPr/>
      <dgm:t>
        <a:bodyPr/>
        <a:lstStyle/>
        <a:p>
          <a:endParaRPr lang="fr-FR"/>
        </a:p>
      </dgm:t>
    </dgm:pt>
    <dgm:pt modelId="{F88B0CD4-AA5C-4D06-BA72-84322A36983D}">
      <dgm:prSet/>
      <dgm:spPr/>
      <dgm:t>
        <a:bodyPr/>
        <a:lstStyle/>
        <a:p>
          <a:r>
            <a:rPr lang="fr-FR" dirty="0" smtClean="0"/>
            <a:t>Aucune</a:t>
          </a:r>
          <a:endParaRPr lang="fr-FR" dirty="0"/>
        </a:p>
      </dgm:t>
    </dgm:pt>
    <dgm:pt modelId="{661736EC-20A8-4641-A449-31D1B3CAE13F}" type="parTrans" cxnId="{D71C05D1-541C-4C90-AEE1-EDEFEE7935C2}">
      <dgm:prSet/>
      <dgm:spPr/>
      <dgm:t>
        <a:bodyPr/>
        <a:lstStyle/>
        <a:p>
          <a:endParaRPr lang="fr-FR"/>
        </a:p>
      </dgm:t>
    </dgm:pt>
    <dgm:pt modelId="{6E77580E-CDB2-4663-B54C-0D220C2B37C7}" type="sibTrans" cxnId="{D71C05D1-541C-4C90-AEE1-EDEFEE7935C2}">
      <dgm:prSet/>
      <dgm:spPr/>
      <dgm:t>
        <a:bodyPr/>
        <a:lstStyle/>
        <a:p>
          <a:endParaRPr lang="fr-FR"/>
        </a:p>
      </dgm:t>
    </dgm:pt>
    <dgm:pt modelId="{2FB9FFAC-AE5B-4029-BBC7-1FA60AB9E94C}" type="pres">
      <dgm:prSet presAssocID="{BBDFF847-8304-4B5B-A6B6-0A6D21DB8A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6673B9-412A-4137-A2C1-A513B31E6DF3}" type="pres">
      <dgm:prSet presAssocID="{C335C9FC-DF11-4030-B94C-6CEC4DFE4DD1}" presName="parentLin" presStyleCnt="0"/>
      <dgm:spPr/>
    </dgm:pt>
    <dgm:pt modelId="{1D06DC1F-7105-4129-9EFB-910B5DB2ED7C}" type="pres">
      <dgm:prSet presAssocID="{C335C9FC-DF11-4030-B94C-6CEC4DFE4DD1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1A21BF25-8AE7-4F32-BF97-7D1CECF13682}" type="pres">
      <dgm:prSet presAssocID="{C335C9FC-DF11-4030-B94C-6CEC4DFE4D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18E9A-BE90-4E23-9147-BEB7BEFC26E0}" type="pres">
      <dgm:prSet presAssocID="{C335C9FC-DF11-4030-B94C-6CEC4DFE4DD1}" presName="negativeSpace" presStyleCnt="0"/>
      <dgm:spPr/>
    </dgm:pt>
    <dgm:pt modelId="{1957C9F3-766B-4C49-8A9F-B211ED55B99C}" type="pres">
      <dgm:prSet presAssocID="{C335C9FC-DF11-4030-B94C-6CEC4DFE4DD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9C955-467A-4F29-A69D-EE88A9A602E9}" type="pres">
      <dgm:prSet presAssocID="{52F9A76B-47BA-4393-952A-2E36B949EA59}" presName="spaceBetweenRectangles" presStyleCnt="0"/>
      <dgm:spPr/>
    </dgm:pt>
    <dgm:pt modelId="{7884613B-50C7-4A37-A378-2CCA2E956902}" type="pres">
      <dgm:prSet presAssocID="{13B51498-AD06-47B2-9CB4-8247B10D1103}" presName="parentLin" presStyleCnt="0"/>
      <dgm:spPr/>
    </dgm:pt>
    <dgm:pt modelId="{6B278022-C485-4FB1-9A8D-F93C70EE9526}" type="pres">
      <dgm:prSet presAssocID="{13B51498-AD06-47B2-9CB4-8247B10D1103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4BAD5FE4-3D27-4449-8944-7B2923C17224}" type="pres">
      <dgm:prSet presAssocID="{13B51498-AD06-47B2-9CB4-8247B10D11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B62B9D-6738-4C3E-9767-B43948463B6C}" type="pres">
      <dgm:prSet presAssocID="{13B51498-AD06-47B2-9CB4-8247B10D1103}" presName="negativeSpace" presStyleCnt="0"/>
      <dgm:spPr/>
    </dgm:pt>
    <dgm:pt modelId="{E9AF896A-8D6E-4A7A-A3EF-F2255CBCD082}" type="pres">
      <dgm:prSet presAssocID="{13B51498-AD06-47B2-9CB4-8247B10D110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4EAF6-A714-490A-8A18-C69D80869C8F}" type="pres">
      <dgm:prSet presAssocID="{4D2F1765-3D7B-4D11-B3CC-AFB770FC14D2}" presName="spaceBetweenRectangles" presStyleCnt="0"/>
      <dgm:spPr/>
    </dgm:pt>
    <dgm:pt modelId="{686382C5-50F8-444D-869D-17C1CD649A91}" type="pres">
      <dgm:prSet presAssocID="{6F359355-B5DB-4175-BAC5-179C51636FE2}" presName="parentLin" presStyleCnt="0"/>
      <dgm:spPr/>
    </dgm:pt>
    <dgm:pt modelId="{3DACCAA5-5C9E-40DB-8788-90A6BC48249B}" type="pres">
      <dgm:prSet presAssocID="{6F359355-B5DB-4175-BAC5-179C51636FE2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069B7AD3-ED68-456D-8EF7-9C2FB2C9BF3E}" type="pres">
      <dgm:prSet presAssocID="{6F359355-B5DB-4175-BAC5-179C51636F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C7204B-AD67-42B0-8702-4EEA3A04C571}" type="pres">
      <dgm:prSet presAssocID="{6F359355-B5DB-4175-BAC5-179C51636FE2}" presName="negativeSpace" presStyleCnt="0"/>
      <dgm:spPr/>
    </dgm:pt>
    <dgm:pt modelId="{21A96DBB-BAA7-4FA9-B3E9-B81DA888ADB4}" type="pres">
      <dgm:prSet presAssocID="{6F359355-B5DB-4175-BAC5-179C51636FE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473B8F-980F-44E9-A5E2-1D0790A8174A}" type="pres">
      <dgm:prSet presAssocID="{931CDD57-B00A-401B-801C-9842EB2A479B}" presName="spaceBetweenRectangles" presStyleCnt="0"/>
      <dgm:spPr/>
    </dgm:pt>
    <dgm:pt modelId="{36F3B2CE-2721-453F-89F3-1B3AE1EF0CC8}" type="pres">
      <dgm:prSet presAssocID="{B0FF1C25-4799-4107-BEDC-E618F8FA1E09}" presName="parentLin" presStyleCnt="0"/>
      <dgm:spPr/>
    </dgm:pt>
    <dgm:pt modelId="{46F9F021-25C7-424B-85F4-AA69DCB7D067}" type="pres">
      <dgm:prSet presAssocID="{B0FF1C25-4799-4107-BEDC-E618F8FA1E09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48088667-AB80-4672-B0F6-A9A97D99CAE0}" type="pres">
      <dgm:prSet presAssocID="{B0FF1C25-4799-4107-BEDC-E618F8FA1E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63FB85-8E83-41D6-8866-0963A048A79D}" type="pres">
      <dgm:prSet presAssocID="{B0FF1C25-4799-4107-BEDC-E618F8FA1E09}" presName="negativeSpace" presStyleCnt="0"/>
      <dgm:spPr/>
    </dgm:pt>
    <dgm:pt modelId="{EE3030F2-DEF7-47CD-9B64-C42CFE4272DC}" type="pres">
      <dgm:prSet presAssocID="{B0FF1C25-4799-4107-BEDC-E618F8FA1E0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EECBB5-82A0-4355-9375-BC992188B3C9}" type="presOf" srcId="{13B51498-AD06-47B2-9CB4-8247B10D1103}" destId="{4BAD5FE4-3D27-4449-8944-7B2923C17224}" srcOrd="1" destOrd="0" presId="urn:microsoft.com/office/officeart/2005/8/layout/list1"/>
    <dgm:cxn modelId="{563AEF71-0FE4-49AE-A37A-2F44F8702A72}" type="presOf" srcId="{6F359355-B5DB-4175-BAC5-179C51636FE2}" destId="{3DACCAA5-5C9E-40DB-8788-90A6BC48249B}" srcOrd="0" destOrd="0" presId="urn:microsoft.com/office/officeart/2005/8/layout/list1"/>
    <dgm:cxn modelId="{8513DB8C-B4CA-4CEB-BF86-0E3A616E6F3C}" srcId="{C335C9FC-DF11-4030-B94C-6CEC4DFE4DD1}" destId="{80F42B43-E897-475B-8166-45A64A80DFB2}" srcOrd="0" destOrd="0" parTransId="{7B3A69F6-D629-42C9-9728-C151FF2D1823}" sibTransId="{3C26D8AF-6CB0-4314-B16C-890CFFFEC31A}"/>
    <dgm:cxn modelId="{A53BF1CE-12AF-4322-8082-25117C2B2EB6}" type="presOf" srcId="{B0FF1C25-4799-4107-BEDC-E618F8FA1E09}" destId="{48088667-AB80-4672-B0F6-A9A97D99CAE0}" srcOrd="1" destOrd="0" presId="urn:microsoft.com/office/officeart/2005/8/layout/list1"/>
    <dgm:cxn modelId="{B104B19F-6EBB-4CF1-AEF3-3D08DAF241FC}" srcId="{6F359355-B5DB-4175-BAC5-179C51636FE2}" destId="{4C4573AA-7304-4552-9C98-FC441A420B7E}" srcOrd="2" destOrd="0" parTransId="{0033359E-D4BE-4799-B8A9-61422B47BB88}" sibTransId="{6E4A0AFF-5EAA-4844-B2A3-697A1B4AB016}"/>
    <dgm:cxn modelId="{D3ED5E41-CA29-4AAC-984D-270B75F5F25D}" type="presOf" srcId="{4C4573AA-7304-4552-9C98-FC441A420B7E}" destId="{21A96DBB-BAA7-4FA9-B3E9-B81DA888ADB4}" srcOrd="0" destOrd="2" presId="urn:microsoft.com/office/officeart/2005/8/layout/list1"/>
    <dgm:cxn modelId="{D6F687E8-FAF3-4DE6-8999-CE4D29DE4DA8}" type="presOf" srcId="{C335C9FC-DF11-4030-B94C-6CEC4DFE4DD1}" destId="{1A21BF25-8AE7-4F32-BF97-7D1CECF13682}" srcOrd="1" destOrd="0" presId="urn:microsoft.com/office/officeart/2005/8/layout/list1"/>
    <dgm:cxn modelId="{8EC89454-2703-40CE-A564-EC9E1F50587E}" type="presOf" srcId="{C335C9FC-DF11-4030-B94C-6CEC4DFE4DD1}" destId="{1D06DC1F-7105-4129-9EFB-910B5DB2ED7C}" srcOrd="0" destOrd="0" presId="urn:microsoft.com/office/officeart/2005/8/layout/list1"/>
    <dgm:cxn modelId="{91A44981-3496-45E7-A582-DF7B4C2C3B63}" srcId="{13B51498-AD06-47B2-9CB4-8247B10D1103}" destId="{79C39624-F723-4A95-9EDB-6CC3788350E6}" srcOrd="0" destOrd="0" parTransId="{6E7E2300-FBBC-4415-AE0B-99681999DD6B}" sibTransId="{9A92B4D4-C23F-48A3-A500-CBC9B0B1993D}"/>
    <dgm:cxn modelId="{A6603883-02AD-4AE5-A5C7-BD84E76C04C9}" type="presOf" srcId="{80F42B43-E897-475B-8166-45A64A80DFB2}" destId="{1957C9F3-766B-4C49-8A9F-B211ED55B99C}" srcOrd="0" destOrd="0" presId="urn:microsoft.com/office/officeart/2005/8/layout/list1"/>
    <dgm:cxn modelId="{444D9B3C-CF2F-4163-9AED-35DF7CBAA7AF}" srcId="{BBDFF847-8304-4B5B-A6B6-0A6D21DB8A6C}" destId="{C335C9FC-DF11-4030-B94C-6CEC4DFE4DD1}" srcOrd="0" destOrd="0" parTransId="{CBDE4A60-7177-42F9-A1B9-68E43BA3EC57}" sibTransId="{52F9A76B-47BA-4393-952A-2E36B949EA59}"/>
    <dgm:cxn modelId="{FC494A3B-C9A9-4F3A-9A9E-EBEB5895F419}" type="presOf" srcId="{F88B0CD4-AA5C-4D06-BA72-84322A36983D}" destId="{EE3030F2-DEF7-47CD-9B64-C42CFE4272DC}" srcOrd="0" destOrd="0" presId="urn:microsoft.com/office/officeart/2005/8/layout/list1"/>
    <dgm:cxn modelId="{06F36485-3E79-4501-B5D5-053593F6276A}" type="presOf" srcId="{B0100A86-1228-417A-B199-D8AAA69EF894}" destId="{21A96DBB-BAA7-4FA9-B3E9-B81DA888ADB4}" srcOrd="0" destOrd="1" presId="urn:microsoft.com/office/officeart/2005/8/layout/list1"/>
    <dgm:cxn modelId="{D9F2EF1B-C2B2-4483-8879-AE4E4779F5B3}" type="presOf" srcId="{0C5D9969-5C8E-4269-B0E6-4C505006F2BA}" destId="{21A96DBB-BAA7-4FA9-B3E9-B81DA888ADB4}" srcOrd="0" destOrd="0" presId="urn:microsoft.com/office/officeart/2005/8/layout/list1"/>
    <dgm:cxn modelId="{DAE9321E-67A2-4FFD-979F-D2C8209977CD}" srcId="{6F359355-B5DB-4175-BAC5-179C51636FE2}" destId="{0C5D9969-5C8E-4269-B0E6-4C505006F2BA}" srcOrd="0" destOrd="0" parTransId="{F08C740D-ACDF-4813-AA0B-3580688170B3}" sibTransId="{04996500-735D-4FC2-BD5A-666986C112D9}"/>
    <dgm:cxn modelId="{63D7099F-9A32-44FD-92E9-D45D875E5662}" srcId="{BBDFF847-8304-4B5B-A6B6-0A6D21DB8A6C}" destId="{6F359355-B5DB-4175-BAC5-179C51636FE2}" srcOrd="2" destOrd="0" parTransId="{ED11254F-0E09-4A49-96AC-DD39A5ADE574}" sibTransId="{931CDD57-B00A-401B-801C-9842EB2A479B}"/>
    <dgm:cxn modelId="{983EB677-5E11-4ACE-9A27-541147A54070}" type="presOf" srcId="{B0FF1C25-4799-4107-BEDC-E618F8FA1E09}" destId="{46F9F021-25C7-424B-85F4-AA69DCB7D067}" srcOrd="0" destOrd="0" presId="urn:microsoft.com/office/officeart/2005/8/layout/list1"/>
    <dgm:cxn modelId="{2A22DE23-2206-466A-A541-5FC82C8066ED}" srcId="{BBDFF847-8304-4B5B-A6B6-0A6D21DB8A6C}" destId="{B0FF1C25-4799-4107-BEDC-E618F8FA1E09}" srcOrd="3" destOrd="0" parTransId="{9E3D2861-BCC5-42B0-BF19-5E837A730724}" sibTransId="{247B008E-9CC0-4AE4-B068-FD42EE0B3590}"/>
    <dgm:cxn modelId="{6EC47F30-6ED4-4188-B95F-5ECFE3BBE03F}" type="presOf" srcId="{6F359355-B5DB-4175-BAC5-179C51636FE2}" destId="{069B7AD3-ED68-456D-8EF7-9C2FB2C9BF3E}" srcOrd="1" destOrd="0" presId="urn:microsoft.com/office/officeart/2005/8/layout/list1"/>
    <dgm:cxn modelId="{6D7DC127-DCE8-4AED-8C58-D310BF050601}" type="presOf" srcId="{79C39624-F723-4A95-9EDB-6CC3788350E6}" destId="{E9AF896A-8D6E-4A7A-A3EF-F2255CBCD082}" srcOrd="0" destOrd="0" presId="urn:microsoft.com/office/officeart/2005/8/layout/list1"/>
    <dgm:cxn modelId="{D71C05D1-541C-4C90-AEE1-EDEFEE7935C2}" srcId="{B0FF1C25-4799-4107-BEDC-E618F8FA1E09}" destId="{F88B0CD4-AA5C-4D06-BA72-84322A36983D}" srcOrd="0" destOrd="0" parTransId="{661736EC-20A8-4641-A449-31D1B3CAE13F}" sibTransId="{6E77580E-CDB2-4663-B54C-0D220C2B37C7}"/>
    <dgm:cxn modelId="{5784BEDC-0066-42B0-A234-CBCBE093CFE6}" type="presOf" srcId="{BBDFF847-8304-4B5B-A6B6-0A6D21DB8A6C}" destId="{2FB9FFAC-AE5B-4029-BBC7-1FA60AB9E94C}" srcOrd="0" destOrd="0" presId="urn:microsoft.com/office/officeart/2005/8/layout/list1"/>
    <dgm:cxn modelId="{9E0AA1CA-B1B2-42A3-B127-5871960287BD}" srcId="{6F359355-B5DB-4175-BAC5-179C51636FE2}" destId="{FD58F14B-8BFB-456B-9009-22CB100380F4}" srcOrd="3" destOrd="0" parTransId="{F2D76BBC-D6D4-4467-89CA-5C5D87FE5FAC}" sibTransId="{E3E100AF-4CE4-421D-A208-C1025F3934B4}"/>
    <dgm:cxn modelId="{B41E30B2-B555-45B1-A2B1-D28E387E1E11}" srcId="{6F359355-B5DB-4175-BAC5-179C51636FE2}" destId="{B0100A86-1228-417A-B199-D8AAA69EF894}" srcOrd="1" destOrd="0" parTransId="{ED85EFEC-AD16-4F80-AF63-22549AB4E3A8}" sibTransId="{EBCCC21F-B0E9-4CA1-ADBA-4EEEF7AE9D12}"/>
    <dgm:cxn modelId="{6650413A-E6B9-4010-AAA7-5ED585B4B8B7}" type="presOf" srcId="{13B51498-AD06-47B2-9CB4-8247B10D1103}" destId="{6B278022-C485-4FB1-9A8D-F93C70EE9526}" srcOrd="0" destOrd="0" presId="urn:microsoft.com/office/officeart/2005/8/layout/list1"/>
    <dgm:cxn modelId="{33C5CC1A-AD35-4939-9722-93ABB080CCB8}" srcId="{BBDFF847-8304-4B5B-A6B6-0A6D21DB8A6C}" destId="{13B51498-AD06-47B2-9CB4-8247B10D1103}" srcOrd="1" destOrd="0" parTransId="{8EC4E739-BBC8-47C6-A559-BB57C0D05773}" sibTransId="{4D2F1765-3D7B-4D11-B3CC-AFB770FC14D2}"/>
    <dgm:cxn modelId="{C7119490-70CF-4F27-85CF-D442A2559EB7}" type="presOf" srcId="{FD58F14B-8BFB-456B-9009-22CB100380F4}" destId="{21A96DBB-BAA7-4FA9-B3E9-B81DA888ADB4}" srcOrd="0" destOrd="3" presId="urn:microsoft.com/office/officeart/2005/8/layout/list1"/>
    <dgm:cxn modelId="{7BD0FCF3-3EC8-4456-ABC8-F77A176CE5D0}" type="presParOf" srcId="{2FB9FFAC-AE5B-4029-BBC7-1FA60AB9E94C}" destId="{136673B9-412A-4137-A2C1-A513B31E6DF3}" srcOrd="0" destOrd="0" presId="urn:microsoft.com/office/officeart/2005/8/layout/list1"/>
    <dgm:cxn modelId="{5201A948-692A-4683-BFAB-50247766B511}" type="presParOf" srcId="{136673B9-412A-4137-A2C1-A513B31E6DF3}" destId="{1D06DC1F-7105-4129-9EFB-910B5DB2ED7C}" srcOrd="0" destOrd="0" presId="urn:microsoft.com/office/officeart/2005/8/layout/list1"/>
    <dgm:cxn modelId="{168BBF51-8D09-40B2-AD7B-4222079D1FD4}" type="presParOf" srcId="{136673B9-412A-4137-A2C1-A513B31E6DF3}" destId="{1A21BF25-8AE7-4F32-BF97-7D1CECF13682}" srcOrd="1" destOrd="0" presId="urn:microsoft.com/office/officeart/2005/8/layout/list1"/>
    <dgm:cxn modelId="{81B2950E-9CEC-4452-9B58-C6C18E48D22C}" type="presParOf" srcId="{2FB9FFAC-AE5B-4029-BBC7-1FA60AB9E94C}" destId="{DE218E9A-BE90-4E23-9147-BEB7BEFC26E0}" srcOrd="1" destOrd="0" presId="urn:microsoft.com/office/officeart/2005/8/layout/list1"/>
    <dgm:cxn modelId="{0585C0F5-6D58-4C4B-9A7B-4653B044752D}" type="presParOf" srcId="{2FB9FFAC-AE5B-4029-BBC7-1FA60AB9E94C}" destId="{1957C9F3-766B-4C49-8A9F-B211ED55B99C}" srcOrd="2" destOrd="0" presId="urn:microsoft.com/office/officeart/2005/8/layout/list1"/>
    <dgm:cxn modelId="{F3242F24-DBA9-43F7-AA9E-0F46ACB96956}" type="presParOf" srcId="{2FB9FFAC-AE5B-4029-BBC7-1FA60AB9E94C}" destId="{2DB9C955-467A-4F29-A69D-EE88A9A602E9}" srcOrd="3" destOrd="0" presId="urn:microsoft.com/office/officeart/2005/8/layout/list1"/>
    <dgm:cxn modelId="{9E4BCD45-8BDC-454C-ABA0-083C845637D4}" type="presParOf" srcId="{2FB9FFAC-AE5B-4029-BBC7-1FA60AB9E94C}" destId="{7884613B-50C7-4A37-A378-2CCA2E956902}" srcOrd="4" destOrd="0" presId="urn:microsoft.com/office/officeart/2005/8/layout/list1"/>
    <dgm:cxn modelId="{445491DE-1D31-416A-986D-8886AFAECF93}" type="presParOf" srcId="{7884613B-50C7-4A37-A378-2CCA2E956902}" destId="{6B278022-C485-4FB1-9A8D-F93C70EE9526}" srcOrd="0" destOrd="0" presId="urn:microsoft.com/office/officeart/2005/8/layout/list1"/>
    <dgm:cxn modelId="{EA134ECF-A2ED-4ABB-9CC9-CB09B0DFF3E9}" type="presParOf" srcId="{7884613B-50C7-4A37-A378-2CCA2E956902}" destId="{4BAD5FE4-3D27-4449-8944-7B2923C17224}" srcOrd="1" destOrd="0" presId="urn:microsoft.com/office/officeart/2005/8/layout/list1"/>
    <dgm:cxn modelId="{87AEF96F-7163-461A-8667-DB40C34DFA9C}" type="presParOf" srcId="{2FB9FFAC-AE5B-4029-BBC7-1FA60AB9E94C}" destId="{40B62B9D-6738-4C3E-9767-B43948463B6C}" srcOrd="5" destOrd="0" presId="urn:microsoft.com/office/officeart/2005/8/layout/list1"/>
    <dgm:cxn modelId="{527A7289-4BEA-4A5F-B1B3-C9F0B1167567}" type="presParOf" srcId="{2FB9FFAC-AE5B-4029-BBC7-1FA60AB9E94C}" destId="{E9AF896A-8D6E-4A7A-A3EF-F2255CBCD082}" srcOrd="6" destOrd="0" presId="urn:microsoft.com/office/officeart/2005/8/layout/list1"/>
    <dgm:cxn modelId="{C8142A5D-FCC2-4389-BB46-8F0B3714B82C}" type="presParOf" srcId="{2FB9FFAC-AE5B-4029-BBC7-1FA60AB9E94C}" destId="{2084EAF6-A714-490A-8A18-C69D80869C8F}" srcOrd="7" destOrd="0" presId="urn:microsoft.com/office/officeart/2005/8/layout/list1"/>
    <dgm:cxn modelId="{BDA5322B-55B5-4C89-A1E0-EA52E95025A4}" type="presParOf" srcId="{2FB9FFAC-AE5B-4029-BBC7-1FA60AB9E94C}" destId="{686382C5-50F8-444D-869D-17C1CD649A91}" srcOrd="8" destOrd="0" presId="urn:microsoft.com/office/officeart/2005/8/layout/list1"/>
    <dgm:cxn modelId="{B965B97D-02CA-4FE2-8B15-4B671EE30FEA}" type="presParOf" srcId="{686382C5-50F8-444D-869D-17C1CD649A91}" destId="{3DACCAA5-5C9E-40DB-8788-90A6BC48249B}" srcOrd="0" destOrd="0" presId="urn:microsoft.com/office/officeart/2005/8/layout/list1"/>
    <dgm:cxn modelId="{7A52544C-7F29-421B-B5D4-DE6BAA25512B}" type="presParOf" srcId="{686382C5-50F8-444D-869D-17C1CD649A91}" destId="{069B7AD3-ED68-456D-8EF7-9C2FB2C9BF3E}" srcOrd="1" destOrd="0" presId="urn:microsoft.com/office/officeart/2005/8/layout/list1"/>
    <dgm:cxn modelId="{34CBD8B5-E392-4E66-B380-C99E54C34F66}" type="presParOf" srcId="{2FB9FFAC-AE5B-4029-BBC7-1FA60AB9E94C}" destId="{94C7204B-AD67-42B0-8702-4EEA3A04C571}" srcOrd="9" destOrd="0" presId="urn:microsoft.com/office/officeart/2005/8/layout/list1"/>
    <dgm:cxn modelId="{57276BF3-00AA-49E5-A7C3-2BC971268435}" type="presParOf" srcId="{2FB9FFAC-AE5B-4029-BBC7-1FA60AB9E94C}" destId="{21A96DBB-BAA7-4FA9-B3E9-B81DA888ADB4}" srcOrd="10" destOrd="0" presId="urn:microsoft.com/office/officeart/2005/8/layout/list1"/>
    <dgm:cxn modelId="{2B651C23-0A80-4924-BD3E-D67631FFF338}" type="presParOf" srcId="{2FB9FFAC-AE5B-4029-BBC7-1FA60AB9E94C}" destId="{C4473B8F-980F-44E9-A5E2-1D0790A8174A}" srcOrd="11" destOrd="0" presId="urn:microsoft.com/office/officeart/2005/8/layout/list1"/>
    <dgm:cxn modelId="{3B822863-04EF-4AA1-988F-60AFBA0B04B3}" type="presParOf" srcId="{2FB9FFAC-AE5B-4029-BBC7-1FA60AB9E94C}" destId="{36F3B2CE-2721-453F-89F3-1B3AE1EF0CC8}" srcOrd="12" destOrd="0" presId="urn:microsoft.com/office/officeart/2005/8/layout/list1"/>
    <dgm:cxn modelId="{8C3C8019-D4CC-4491-B69D-0BDE84211D19}" type="presParOf" srcId="{36F3B2CE-2721-453F-89F3-1B3AE1EF0CC8}" destId="{46F9F021-25C7-424B-85F4-AA69DCB7D067}" srcOrd="0" destOrd="0" presId="urn:microsoft.com/office/officeart/2005/8/layout/list1"/>
    <dgm:cxn modelId="{E36C61BF-DD09-49F8-A6E8-F8ED8D06D0D3}" type="presParOf" srcId="{36F3B2CE-2721-453F-89F3-1B3AE1EF0CC8}" destId="{48088667-AB80-4672-B0F6-A9A97D99CAE0}" srcOrd="1" destOrd="0" presId="urn:microsoft.com/office/officeart/2005/8/layout/list1"/>
    <dgm:cxn modelId="{B214A81D-B367-47B0-817C-4154A5B811C3}" type="presParOf" srcId="{2FB9FFAC-AE5B-4029-BBC7-1FA60AB9E94C}" destId="{1363FB85-8E83-41D6-8866-0963A048A79D}" srcOrd="13" destOrd="0" presId="urn:microsoft.com/office/officeart/2005/8/layout/list1"/>
    <dgm:cxn modelId="{CE602086-7F73-44EC-942F-05098C785461}" type="presParOf" srcId="{2FB9FFAC-AE5B-4029-BBC7-1FA60AB9E94C}" destId="{EE3030F2-DEF7-47CD-9B64-C42CFE4272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A07D5E-9E5C-42A1-B8C3-0E66E75DBAB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475232C-09D0-4D08-9809-FED635796225}">
      <dgm:prSet phldrT="[Texte]"/>
      <dgm:spPr/>
      <dgm:t>
        <a:bodyPr/>
        <a:lstStyle/>
        <a:p>
          <a:r>
            <a:rPr lang="fr-FR" altLang="fr-FR" dirty="0" smtClean="0"/>
            <a:t>La ritualisation et la répétition peuvent être ennuyeuses pour les élèves n’ayant pas de difficultés,</a:t>
          </a:r>
          <a:endParaRPr lang="fr-FR" dirty="0"/>
        </a:p>
      </dgm:t>
    </dgm:pt>
    <dgm:pt modelId="{A3228A6A-AFB4-4F4E-ADA7-FCA1A4849782}" type="parTrans" cxnId="{77583868-D76A-4A11-90AE-5E5F6FE970A5}">
      <dgm:prSet/>
      <dgm:spPr/>
      <dgm:t>
        <a:bodyPr/>
        <a:lstStyle/>
        <a:p>
          <a:endParaRPr lang="fr-FR"/>
        </a:p>
      </dgm:t>
    </dgm:pt>
    <dgm:pt modelId="{F5CC9B2C-B161-4EBA-A2E9-BA2041AA469C}" type="sibTrans" cxnId="{77583868-D76A-4A11-90AE-5E5F6FE970A5}">
      <dgm:prSet/>
      <dgm:spPr/>
      <dgm:t>
        <a:bodyPr/>
        <a:lstStyle/>
        <a:p>
          <a:endParaRPr lang="fr-FR"/>
        </a:p>
      </dgm:t>
    </dgm:pt>
    <dgm:pt modelId="{D3EAA947-D6B3-47E3-95C1-7F71DC27EA6D}">
      <dgm:prSet/>
      <dgm:spPr/>
      <dgm:t>
        <a:bodyPr/>
        <a:lstStyle/>
        <a:p>
          <a:r>
            <a:rPr lang="fr-FR" altLang="fr-FR" dirty="0" smtClean="0"/>
            <a:t>La place accordée à la réflexion, à l’autonomie, à la prise d’initiative ou à la créativité n’est pas grande puisque cet enseignement repose sur la modélisation et la répétition.</a:t>
          </a:r>
          <a:endParaRPr lang="fr-FR" altLang="fr-FR" dirty="0"/>
        </a:p>
      </dgm:t>
    </dgm:pt>
    <dgm:pt modelId="{5526A2CC-F597-4619-8CFD-801B41DAFAE9}" type="parTrans" cxnId="{B6DC47AE-B5C0-4432-BF03-ECFE9FB94853}">
      <dgm:prSet/>
      <dgm:spPr/>
      <dgm:t>
        <a:bodyPr/>
        <a:lstStyle/>
        <a:p>
          <a:endParaRPr lang="fr-FR"/>
        </a:p>
      </dgm:t>
    </dgm:pt>
    <dgm:pt modelId="{B38A9570-3AE2-498A-86B9-5828012CD334}" type="sibTrans" cxnId="{B6DC47AE-B5C0-4432-BF03-ECFE9FB94853}">
      <dgm:prSet/>
      <dgm:spPr/>
      <dgm:t>
        <a:bodyPr/>
        <a:lstStyle/>
        <a:p>
          <a:endParaRPr lang="fr-FR"/>
        </a:p>
      </dgm:t>
    </dgm:pt>
    <dgm:pt modelId="{BCF256A6-0FE1-4972-AD87-1539CF58FF37}">
      <dgm:prSet/>
      <dgm:spPr/>
      <dgm:t>
        <a:bodyPr/>
        <a:lstStyle/>
        <a:p>
          <a:r>
            <a:rPr lang="fr-FR" altLang="fr-FR" dirty="0" smtClean="0"/>
            <a:t>Cette démarche ne peut être utilisée qu’en réponse à un besoin particulier dans le cadre d’un projet, faute de quoi l’élève éprouvera un manque de sens et l’on tombera alors dans un enseignement hors sol.</a:t>
          </a:r>
          <a:endParaRPr lang="fr-FR" altLang="fr-FR" dirty="0"/>
        </a:p>
      </dgm:t>
    </dgm:pt>
    <dgm:pt modelId="{8E092FF8-EB54-4E23-81ED-52E7A8A11706}" type="parTrans" cxnId="{93FB1F5B-841F-4EBC-B5EE-CDC15CAD2B7B}">
      <dgm:prSet/>
      <dgm:spPr/>
      <dgm:t>
        <a:bodyPr/>
        <a:lstStyle/>
        <a:p>
          <a:endParaRPr lang="fr-FR"/>
        </a:p>
      </dgm:t>
    </dgm:pt>
    <dgm:pt modelId="{CDFB4052-77E6-4A1C-B7A2-ACF9CADF4E9D}" type="sibTrans" cxnId="{93FB1F5B-841F-4EBC-B5EE-CDC15CAD2B7B}">
      <dgm:prSet/>
      <dgm:spPr/>
      <dgm:t>
        <a:bodyPr/>
        <a:lstStyle/>
        <a:p>
          <a:endParaRPr lang="fr-FR"/>
        </a:p>
      </dgm:t>
    </dgm:pt>
    <dgm:pt modelId="{460AC8AF-B0F9-41C1-9D02-EF7F82E1A24A}" type="pres">
      <dgm:prSet presAssocID="{0DA07D5E-9E5C-42A1-B8C3-0E66E75DBA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B10E978-682C-4841-BD00-D75BDC38473E}" type="pres">
      <dgm:prSet presAssocID="{0DA07D5E-9E5C-42A1-B8C3-0E66E75DBAB5}" presName="Name1" presStyleCnt="0"/>
      <dgm:spPr/>
    </dgm:pt>
    <dgm:pt modelId="{64FFEC31-DBFE-4043-A17C-4556875A5697}" type="pres">
      <dgm:prSet presAssocID="{0DA07D5E-9E5C-42A1-B8C3-0E66E75DBAB5}" presName="cycle" presStyleCnt="0"/>
      <dgm:spPr/>
    </dgm:pt>
    <dgm:pt modelId="{B9C82A49-FB7A-47CA-A50A-F3AFFF7A8D19}" type="pres">
      <dgm:prSet presAssocID="{0DA07D5E-9E5C-42A1-B8C3-0E66E75DBAB5}" presName="srcNode" presStyleLbl="node1" presStyleIdx="0" presStyleCnt="3"/>
      <dgm:spPr/>
    </dgm:pt>
    <dgm:pt modelId="{1BD10552-22B8-439D-ACC7-97DEA25FF39B}" type="pres">
      <dgm:prSet presAssocID="{0DA07D5E-9E5C-42A1-B8C3-0E66E75DBAB5}" presName="conn" presStyleLbl="parChTrans1D2" presStyleIdx="0" presStyleCnt="1"/>
      <dgm:spPr/>
      <dgm:t>
        <a:bodyPr/>
        <a:lstStyle/>
        <a:p>
          <a:endParaRPr lang="fr-FR"/>
        </a:p>
      </dgm:t>
    </dgm:pt>
    <dgm:pt modelId="{782F35CB-C478-4206-8DEB-9EE640C2AB9D}" type="pres">
      <dgm:prSet presAssocID="{0DA07D5E-9E5C-42A1-B8C3-0E66E75DBAB5}" presName="extraNode" presStyleLbl="node1" presStyleIdx="0" presStyleCnt="3"/>
      <dgm:spPr/>
    </dgm:pt>
    <dgm:pt modelId="{328E0270-5BD9-4121-90FC-F09FC94DC00D}" type="pres">
      <dgm:prSet presAssocID="{0DA07D5E-9E5C-42A1-B8C3-0E66E75DBAB5}" presName="dstNode" presStyleLbl="node1" presStyleIdx="0" presStyleCnt="3"/>
      <dgm:spPr/>
    </dgm:pt>
    <dgm:pt modelId="{F67883B2-AF29-4A5E-B117-4F5ED43D1BE5}" type="pres">
      <dgm:prSet presAssocID="{4475232C-09D0-4D08-9809-FED6357962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D7A52D-9B0A-41E7-9722-3BCE396DB8DE}" type="pres">
      <dgm:prSet presAssocID="{4475232C-09D0-4D08-9809-FED635796225}" presName="accent_1" presStyleCnt="0"/>
      <dgm:spPr/>
    </dgm:pt>
    <dgm:pt modelId="{0810B354-DDA3-470C-AFE4-6C37C22BB7E9}" type="pres">
      <dgm:prSet presAssocID="{4475232C-09D0-4D08-9809-FED635796225}" presName="accentRepeatNode" presStyleLbl="solidFgAcc1" presStyleIdx="0" presStyleCnt="3"/>
      <dgm:spPr/>
    </dgm:pt>
    <dgm:pt modelId="{433E6994-E2AB-4129-9E53-A4EEC4E29798}" type="pres">
      <dgm:prSet presAssocID="{D3EAA947-D6B3-47E3-95C1-7F71DC27EA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FA5133-C725-4F09-9401-D598D06A72E6}" type="pres">
      <dgm:prSet presAssocID="{D3EAA947-D6B3-47E3-95C1-7F71DC27EA6D}" presName="accent_2" presStyleCnt="0"/>
      <dgm:spPr/>
    </dgm:pt>
    <dgm:pt modelId="{9CF93A50-A00A-451D-AA5D-8652205EC7BD}" type="pres">
      <dgm:prSet presAssocID="{D3EAA947-D6B3-47E3-95C1-7F71DC27EA6D}" presName="accentRepeatNode" presStyleLbl="solidFgAcc1" presStyleIdx="1" presStyleCnt="3"/>
      <dgm:spPr/>
    </dgm:pt>
    <dgm:pt modelId="{19A96545-C262-4FFB-BDFC-5A5A2D06AB39}" type="pres">
      <dgm:prSet presAssocID="{BCF256A6-0FE1-4972-AD87-1539CF58FF3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11A6C-C806-47BD-A81A-815585976530}" type="pres">
      <dgm:prSet presAssocID="{BCF256A6-0FE1-4972-AD87-1539CF58FF37}" presName="accent_3" presStyleCnt="0"/>
      <dgm:spPr/>
    </dgm:pt>
    <dgm:pt modelId="{57D87226-E7AA-42D6-8A87-46A418D52AD5}" type="pres">
      <dgm:prSet presAssocID="{BCF256A6-0FE1-4972-AD87-1539CF58FF37}" presName="accentRepeatNode" presStyleLbl="solidFgAcc1" presStyleIdx="2" presStyleCnt="3"/>
      <dgm:spPr/>
    </dgm:pt>
  </dgm:ptLst>
  <dgm:cxnLst>
    <dgm:cxn modelId="{65AFABEB-9D0E-4854-91AE-7C0BBDCE5F92}" type="presOf" srcId="{4475232C-09D0-4D08-9809-FED635796225}" destId="{F67883B2-AF29-4A5E-B117-4F5ED43D1BE5}" srcOrd="0" destOrd="0" presId="urn:microsoft.com/office/officeart/2008/layout/VerticalCurvedList"/>
    <dgm:cxn modelId="{16FD3182-8B58-4EA9-8509-1496A5A99B64}" type="presOf" srcId="{0DA07D5E-9E5C-42A1-B8C3-0E66E75DBAB5}" destId="{460AC8AF-B0F9-41C1-9D02-EF7F82E1A24A}" srcOrd="0" destOrd="0" presId="urn:microsoft.com/office/officeart/2008/layout/VerticalCurvedList"/>
    <dgm:cxn modelId="{DE15FCE5-A71D-4AB2-B05C-EA35970DBD2F}" type="presOf" srcId="{F5CC9B2C-B161-4EBA-A2E9-BA2041AA469C}" destId="{1BD10552-22B8-439D-ACC7-97DEA25FF39B}" srcOrd="0" destOrd="0" presId="urn:microsoft.com/office/officeart/2008/layout/VerticalCurvedList"/>
    <dgm:cxn modelId="{B6DC47AE-B5C0-4432-BF03-ECFE9FB94853}" srcId="{0DA07D5E-9E5C-42A1-B8C3-0E66E75DBAB5}" destId="{D3EAA947-D6B3-47E3-95C1-7F71DC27EA6D}" srcOrd="1" destOrd="0" parTransId="{5526A2CC-F597-4619-8CFD-801B41DAFAE9}" sibTransId="{B38A9570-3AE2-498A-86B9-5828012CD334}"/>
    <dgm:cxn modelId="{A29795EF-7EC3-4B19-8DCF-2C721CBC6A55}" type="presOf" srcId="{D3EAA947-D6B3-47E3-95C1-7F71DC27EA6D}" destId="{433E6994-E2AB-4129-9E53-A4EEC4E29798}" srcOrd="0" destOrd="0" presId="urn:microsoft.com/office/officeart/2008/layout/VerticalCurvedList"/>
    <dgm:cxn modelId="{030C57D8-7DDB-43F0-9676-169435B54612}" type="presOf" srcId="{BCF256A6-0FE1-4972-AD87-1539CF58FF37}" destId="{19A96545-C262-4FFB-BDFC-5A5A2D06AB39}" srcOrd="0" destOrd="0" presId="urn:microsoft.com/office/officeart/2008/layout/VerticalCurvedList"/>
    <dgm:cxn modelId="{93FB1F5B-841F-4EBC-B5EE-CDC15CAD2B7B}" srcId="{0DA07D5E-9E5C-42A1-B8C3-0E66E75DBAB5}" destId="{BCF256A6-0FE1-4972-AD87-1539CF58FF37}" srcOrd="2" destOrd="0" parTransId="{8E092FF8-EB54-4E23-81ED-52E7A8A11706}" sibTransId="{CDFB4052-77E6-4A1C-B7A2-ACF9CADF4E9D}"/>
    <dgm:cxn modelId="{77583868-D76A-4A11-90AE-5E5F6FE970A5}" srcId="{0DA07D5E-9E5C-42A1-B8C3-0E66E75DBAB5}" destId="{4475232C-09D0-4D08-9809-FED635796225}" srcOrd="0" destOrd="0" parTransId="{A3228A6A-AFB4-4F4E-ADA7-FCA1A4849782}" sibTransId="{F5CC9B2C-B161-4EBA-A2E9-BA2041AA469C}"/>
    <dgm:cxn modelId="{4475B641-6D8F-485C-804C-FFC5F42CA1D3}" type="presParOf" srcId="{460AC8AF-B0F9-41C1-9D02-EF7F82E1A24A}" destId="{CB10E978-682C-4841-BD00-D75BDC38473E}" srcOrd="0" destOrd="0" presId="urn:microsoft.com/office/officeart/2008/layout/VerticalCurvedList"/>
    <dgm:cxn modelId="{62381D24-B9B2-43E5-86FF-5A264AB903A6}" type="presParOf" srcId="{CB10E978-682C-4841-BD00-D75BDC38473E}" destId="{64FFEC31-DBFE-4043-A17C-4556875A5697}" srcOrd="0" destOrd="0" presId="urn:microsoft.com/office/officeart/2008/layout/VerticalCurvedList"/>
    <dgm:cxn modelId="{D7A4602B-E162-43EE-9A66-31D0231BFD22}" type="presParOf" srcId="{64FFEC31-DBFE-4043-A17C-4556875A5697}" destId="{B9C82A49-FB7A-47CA-A50A-F3AFFF7A8D19}" srcOrd="0" destOrd="0" presId="urn:microsoft.com/office/officeart/2008/layout/VerticalCurvedList"/>
    <dgm:cxn modelId="{42C74CA0-5A38-4CBA-B99D-4B2379CD2640}" type="presParOf" srcId="{64FFEC31-DBFE-4043-A17C-4556875A5697}" destId="{1BD10552-22B8-439D-ACC7-97DEA25FF39B}" srcOrd="1" destOrd="0" presId="urn:microsoft.com/office/officeart/2008/layout/VerticalCurvedList"/>
    <dgm:cxn modelId="{26E8A1D2-F618-41DD-A73F-E20FE6322264}" type="presParOf" srcId="{64FFEC31-DBFE-4043-A17C-4556875A5697}" destId="{782F35CB-C478-4206-8DEB-9EE640C2AB9D}" srcOrd="2" destOrd="0" presId="urn:microsoft.com/office/officeart/2008/layout/VerticalCurvedList"/>
    <dgm:cxn modelId="{A7B6DEA8-2E33-48A9-B909-D8E1388B5FD0}" type="presParOf" srcId="{64FFEC31-DBFE-4043-A17C-4556875A5697}" destId="{328E0270-5BD9-4121-90FC-F09FC94DC00D}" srcOrd="3" destOrd="0" presId="urn:microsoft.com/office/officeart/2008/layout/VerticalCurvedList"/>
    <dgm:cxn modelId="{3FB124B5-23E0-4323-8267-7E28C119C751}" type="presParOf" srcId="{CB10E978-682C-4841-BD00-D75BDC38473E}" destId="{F67883B2-AF29-4A5E-B117-4F5ED43D1BE5}" srcOrd="1" destOrd="0" presId="urn:microsoft.com/office/officeart/2008/layout/VerticalCurvedList"/>
    <dgm:cxn modelId="{7CDD6547-895A-4BC6-A744-7BE67D0D04F6}" type="presParOf" srcId="{CB10E978-682C-4841-BD00-D75BDC38473E}" destId="{01D7A52D-9B0A-41E7-9722-3BCE396DB8DE}" srcOrd="2" destOrd="0" presId="urn:microsoft.com/office/officeart/2008/layout/VerticalCurvedList"/>
    <dgm:cxn modelId="{8DF6A1D7-05DA-4D06-995D-79B002530FE0}" type="presParOf" srcId="{01D7A52D-9B0A-41E7-9722-3BCE396DB8DE}" destId="{0810B354-DDA3-470C-AFE4-6C37C22BB7E9}" srcOrd="0" destOrd="0" presId="urn:microsoft.com/office/officeart/2008/layout/VerticalCurvedList"/>
    <dgm:cxn modelId="{FBE6D93C-DC93-4C89-9C86-2FDE4ECC1B4C}" type="presParOf" srcId="{CB10E978-682C-4841-BD00-D75BDC38473E}" destId="{433E6994-E2AB-4129-9E53-A4EEC4E29798}" srcOrd="3" destOrd="0" presId="urn:microsoft.com/office/officeart/2008/layout/VerticalCurvedList"/>
    <dgm:cxn modelId="{2F87A5DD-DBA2-49CE-9708-1BCC69C1B318}" type="presParOf" srcId="{CB10E978-682C-4841-BD00-D75BDC38473E}" destId="{11FA5133-C725-4F09-9401-D598D06A72E6}" srcOrd="4" destOrd="0" presId="urn:microsoft.com/office/officeart/2008/layout/VerticalCurvedList"/>
    <dgm:cxn modelId="{C0708B85-665A-48D6-8C89-91E9AD2A83CB}" type="presParOf" srcId="{11FA5133-C725-4F09-9401-D598D06A72E6}" destId="{9CF93A50-A00A-451D-AA5D-8652205EC7BD}" srcOrd="0" destOrd="0" presId="urn:microsoft.com/office/officeart/2008/layout/VerticalCurvedList"/>
    <dgm:cxn modelId="{287E0270-CE21-4AEA-BE05-7A4E322039E4}" type="presParOf" srcId="{CB10E978-682C-4841-BD00-D75BDC38473E}" destId="{19A96545-C262-4FFB-BDFC-5A5A2D06AB39}" srcOrd="5" destOrd="0" presId="urn:microsoft.com/office/officeart/2008/layout/VerticalCurvedList"/>
    <dgm:cxn modelId="{8CFC8167-4856-484E-A60B-4A4C594D2400}" type="presParOf" srcId="{CB10E978-682C-4841-BD00-D75BDC38473E}" destId="{32211A6C-C806-47BD-A81A-815585976530}" srcOrd="6" destOrd="0" presId="urn:microsoft.com/office/officeart/2008/layout/VerticalCurvedList"/>
    <dgm:cxn modelId="{3FDB39B8-69E1-4EFE-B0AC-E3721B67BCED}" type="presParOf" srcId="{32211A6C-C806-47BD-A81A-815585976530}" destId="{57D87226-E7AA-42D6-8A87-46A418D52A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1517-58C0-4C9C-B09A-2FDA274BD0C6}">
      <dsp:nvSpPr>
        <dsp:cNvPr id="0" name=""/>
        <dsp:cNvSpPr/>
      </dsp:nvSpPr>
      <dsp:spPr>
        <a:xfrm>
          <a:off x="0" y="4698150"/>
          <a:ext cx="8622625" cy="7707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L’objectivation</a:t>
          </a:r>
          <a:endParaRPr lang="fr-FR" sz="1400" kern="1200" dirty="0"/>
        </a:p>
      </dsp:txBody>
      <dsp:txXfrm>
        <a:off x="0" y="4698150"/>
        <a:ext cx="8622625" cy="416216"/>
      </dsp:txXfrm>
    </dsp:sp>
    <dsp:sp modelId="{9B839CF3-6049-42B5-A1B7-D9634944C3D6}">
      <dsp:nvSpPr>
        <dsp:cNvPr id="0" name=""/>
        <dsp:cNvSpPr/>
      </dsp:nvSpPr>
      <dsp:spPr>
        <a:xfrm>
          <a:off x="0" y="5098951"/>
          <a:ext cx="8622625" cy="354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Nous disons ce que l’on fait</a:t>
          </a:r>
          <a:endParaRPr lang="fr-FR" sz="2100" kern="1200" dirty="0"/>
        </a:p>
      </dsp:txBody>
      <dsp:txXfrm>
        <a:off x="0" y="5098951"/>
        <a:ext cx="8622625" cy="354554"/>
      </dsp:txXfrm>
    </dsp:sp>
    <dsp:sp modelId="{23C1012E-CEED-4CA5-B318-D812680A1C47}">
      <dsp:nvSpPr>
        <dsp:cNvPr id="0" name=""/>
        <dsp:cNvSpPr/>
      </dsp:nvSpPr>
      <dsp:spPr>
        <a:xfrm rot="10800000">
          <a:off x="0" y="3524266"/>
          <a:ext cx="8622625" cy="118544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pratique autonome</a:t>
          </a:r>
          <a:endParaRPr lang="fr-FR" sz="1400" kern="1200" dirty="0"/>
        </a:p>
      </dsp:txBody>
      <dsp:txXfrm rot="-10800000">
        <a:off x="0" y="3524266"/>
        <a:ext cx="8622625" cy="416091"/>
      </dsp:txXfrm>
    </dsp:sp>
    <dsp:sp modelId="{CEFCA683-F90D-4F4D-9D61-AC2345C6C0D2}">
      <dsp:nvSpPr>
        <dsp:cNvPr id="0" name=""/>
        <dsp:cNvSpPr/>
      </dsp:nvSpPr>
      <dsp:spPr>
        <a:xfrm>
          <a:off x="0" y="3940358"/>
          <a:ext cx="8622625" cy="3544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Vous faites</a:t>
          </a:r>
          <a:endParaRPr lang="fr-FR" sz="2100" kern="1200" dirty="0"/>
        </a:p>
      </dsp:txBody>
      <dsp:txXfrm>
        <a:off x="0" y="3940358"/>
        <a:ext cx="8622625" cy="354448"/>
      </dsp:txXfrm>
    </dsp:sp>
    <dsp:sp modelId="{72891FD8-6739-44F0-B1F8-8AC6F0F1872C}">
      <dsp:nvSpPr>
        <dsp:cNvPr id="0" name=""/>
        <dsp:cNvSpPr/>
      </dsp:nvSpPr>
      <dsp:spPr>
        <a:xfrm rot="10800000">
          <a:off x="0" y="2350383"/>
          <a:ext cx="8622625" cy="118544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pratique guidée</a:t>
          </a:r>
          <a:endParaRPr lang="fr-FR" sz="1400" kern="1200" dirty="0"/>
        </a:p>
      </dsp:txBody>
      <dsp:txXfrm rot="-10800000">
        <a:off x="0" y="2350383"/>
        <a:ext cx="8622625" cy="416091"/>
      </dsp:txXfrm>
    </dsp:sp>
    <dsp:sp modelId="{37800673-72D7-46B1-8E53-C0A0A62F5299}">
      <dsp:nvSpPr>
        <dsp:cNvPr id="0" name=""/>
        <dsp:cNvSpPr/>
      </dsp:nvSpPr>
      <dsp:spPr>
        <a:xfrm>
          <a:off x="0" y="2766474"/>
          <a:ext cx="8622625" cy="3544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Nous faisons</a:t>
          </a:r>
          <a:endParaRPr lang="fr-FR" sz="2100" kern="1200" dirty="0"/>
        </a:p>
      </dsp:txBody>
      <dsp:txXfrm>
        <a:off x="0" y="2766474"/>
        <a:ext cx="8622625" cy="354448"/>
      </dsp:txXfrm>
    </dsp:sp>
    <dsp:sp modelId="{2D0A02E2-8464-46BA-9A98-7C2E2BEBAA19}">
      <dsp:nvSpPr>
        <dsp:cNvPr id="0" name=""/>
        <dsp:cNvSpPr/>
      </dsp:nvSpPr>
      <dsp:spPr>
        <a:xfrm rot="10800000">
          <a:off x="0" y="1176499"/>
          <a:ext cx="8622625" cy="118544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présentation</a:t>
          </a:r>
          <a:endParaRPr lang="fr-FR" sz="1400" kern="1200" dirty="0"/>
        </a:p>
      </dsp:txBody>
      <dsp:txXfrm rot="-10800000">
        <a:off x="0" y="1176499"/>
        <a:ext cx="8622625" cy="416091"/>
      </dsp:txXfrm>
    </dsp:sp>
    <dsp:sp modelId="{861712FF-AC2A-4C11-90E9-37273B914BAB}">
      <dsp:nvSpPr>
        <dsp:cNvPr id="0" name=""/>
        <dsp:cNvSpPr/>
      </dsp:nvSpPr>
      <dsp:spPr>
        <a:xfrm>
          <a:off x="0" y="1592590"/>
          <a:ext cx="8622625" cy="35444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Je fais</a:t>
          </a:r>
          <a:endParaRPr lang="fr-FR" sz="2100" kern="1200" dirty="0"/>
        </a:p>
      </dsp:txBody>
      <dsp:txXfrm>
        <a:off x="0" y="1592590"/>
        <a:ext cx="8622625" cy="354448"/>
      </dsp:txXfrm>
    </dsp:sp>
    <dsp:sp modelId="{07A75B71-C530-4194-8AC4-4B0E5385FC5A}">
      <dsp:nvSpPr>
        <dsp:cNvPr id="0" name=""/>
        <dsp:cNvSpPr/>
      </dsp:nvSpPr>
      <dsp:spPr>
        <a:xfrm rot="10800000">
          <a:off x="0" y="2615"/>
          <a:ext cx="8622625" cy="118544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préparation</a:t>
          </a:r>
          <a:endParaRPr lang="fr-FR" sz="1400" kern="1200" dirty="0"/>
        </a:p>
      </dsp:txBody>
      <dsp:txXfrm rot="-10800000">
        <a:off x="0" y="2615"/>
        <a:ext cx="8622625" cy="416091"/>
      </dsp:txXfrm>
    </dsp:sp>
    <dsp:sp modelId="{48B41CB0-AD83-4B63-BF76-8B3AC3FDBB34}">
      <dsp:nvSpPr>
        <dsp:cNvPr id="0" name=""/>
        <dsp:cNvSpPr/>
      </dsp:nvSpPr>
      <dsp:spPr>
        <a:xfrm>
          <a:off x="0" y="418706"/>
          <a:ext cx="8622625" cy="35444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Présentation de l’objectif - Réactivation des Prérequis </a:t>
          </a:r>
          <a:endParaRPr lang="fr-FR" sz="2100" kern="1200" dirty="0"/>
        </a:p>
      </dsp:txBody>
      <dsp:txXfrm>
        <a:off x="0" y="418706"/>
        <a:ext cx="8622625" cy="35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FBAE-FB1D-46C6-9409-9C77B7C0C89D}">
      <dsp:nvSpPr>
        <dsp:cNvPr id="0" name=""/>
        <dsp:cNvSpPr/>
      </dsp:nvSpPr>
      <dsp:spPr>
        <a:xfrm>
          <a:off x="-3355281" y="-516038"/>
          <a:ext cx="4000908" cy="4000908"/>
        </a:xfrm>
        <a:prstGeom prst="blockArc">
          <a:avLst>
            <a:gd name="adj1" fmla="val 18900000"/>
            <a:gd name="adj2" fmla="val 2700000"/>
            <a:gd name="adj3" fmla="val 54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00707-0021-4341-AD2E-0B34235556B7}">
      <dsp:nvSpPr>
        <dsp:cNvPr id="0" name=""/>
        <dsp:cNvSpPr/>
      </dsp:nvSpPr>
      <dsp:spPr>
        <a:xfrm>
          <a:off x="338558" y="228243"/>
          <a:ext cx="8129253" cy="4567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Annoncer les objectifs d’apprentissage</a:t>
          </a:r>
          <a:endParaRPr lang="fr-FR" sz="2300" kern="1200" dirty="0"/>
        </a:p>
      </dsp:txBody>
      <dsp:txXfrm>
        <a:off x="338558" y="228243"/>
        <a:ext cx="8129253" cy="456724"/>
      </dsp:txXfrm>
    </dsp:sp>
    <dsp:sp modelId="{036E920B-544E-4BE3-9C79-B8D214B49DD3}">
      <dsp:nvSpPr>
        <dsp:cNvPr id="0" name=""/>
        <dsp:cNvSpPr/>
      </dsp:nvSpPr>
      <dsp:spPr>
        <a:xfrm>
          <a:off x="53105" y="171153"/>
          <a:ext cx="570906" cy="57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58630-C8B1-44BC-94B2-84177C1EF341}">
      <dsp:nvSpPr>
        <dsp:cNvPr id="0" name=""/>
        <dsp:cNvSpPr/>
      </dsp:nvSpPr>
      <dsp:spPr>
        <a:xfrm>
          <a:off x="600409" y="913449"/>
          <a:ext cx="7867402" cy="456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Annoncer les résultats attendus : « Vous serez capables de … »</a:t>
          </a:r>
          <a:endParaRPr lang="fr-FR" sz="2300" kern="1200" dirty="0"/>
        </a:p>
      </dsp:txBody>
      <dsp:txXfrm>
        <a:off x="600409" y="913449"/>
        <a:ext cx="7867402" cy="456724"/>
      </dsp:txXfrm>
    </dsp:sp>
    <dsp:sp modelId="{9022E132-F6C8-4CA8-A7A4-1C1800D20F01}">
      <dsp:nvSpPr>
        <dsp:cNvPr id="0" name=""/>
        <dsp:cNvSpPr/>
      </dsp:nvSpPr>
      <dsp:spPr>
        <a:xfrm>
          <a:off x="314956" y="856359"/>
          <a:ext cx="570906" cy="57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92AC4-8B38-48D2-8355-0E096A249FB2}">
      <dsp:nvSpPr>
        <dsp:cNvPr id="0" name=""/>
        <dsp:cNvSpPr/>
      </dsp:nvSpPr>
      <dsp:spPr>
        <a:xfrm>
          <a:off x="600409" y="1598656"/>
          <a:ext cx="7867402" cy="4567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 Annoncer le plan de la leçon</a:t>
          </a:r>
          <a:endParaRPr lang="fr-FR" sz="2300" kern="1200" dirty="0"/>
        </a:p>
      </dsp:txBody>
      <dsp:txXfrm>
        <a:off x="600409" y="1598656"/>
        <a:ext cx="7867402" cy="456724"/>
      </dsp:txXfrm>
    </dsp:sp>
    <dsp:sp modelId="{790C238A-8A47-47C3-91E7-E2151FBB579D}">
      <dsp:nvSpPr>
        <dsp:cNvPr id="0" name=""/>
        <dsp:cNvSpPr/>
      </dsp:nvSpPr>
      <dsp:spPr>
        <a:xfrm>
          <a:off x="314956" y="1541565"/>
          <a:ext cx="570906" cy="57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FFE11-7453-473A-8B07-1F223707A44F}">
      <dsp:nvSpPr>
        <dsp:cNvPr id="0" name=""/>
        <dsp:cNvSpPr/>
      </dsp:nvSpPr>
      <dsp:spPr>
        <a:xfrm>
          <a:off x="338558" y="2283862"/>
          <a:ext cx="8129253" cy="4567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5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 Faire un rappel des connaissances nécessaires</a:t>
          </a:r>
          <a:endParaRPr lang="fr-FR" sz="2300" kern="1200" dirty="0"/>
        </a:p>
      </dsp:txBody>
      <dsp:txXfrm>
        <a:off x="338558" y="2283862"/>
        <a:ext cx="8129253" cy="456724"/>
      </dsp:txXfrm>
    </dsp:sp>
    <dsp:sp modelId="{85E8C94A-360E-48CD-978F-04BF9484E057}">
      <dsp:nvSpPr>
        <dsp:cNvPr id="0" name=""/>
        <dsp:cNvSpPr/>
      </dsp:nvSpPr>
      <dsp:spPr>
        <a:xfrm>
          <a:off x="53105" y="2226771"/>
          <a:ext cx="570906" cy="57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FBAE-FB1D-46C6-9409-9C77B7C0C89D}">
      <dsp:nvSpPr>
        <dsp:cNvPr id="0" name=""/>
        <dsp:cNvSpPr/>
      </dsp:nvSpPr>
      <dsp:spPr>
        <a:xfrm>
          <a:off x="-6138874" y="-939869"/>
          <a:ext cx="7312698" cy="7312698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00707-0021-4341-AD2E-0B34235556B7}">
      <dsp:nvSpPr>
        <dsp:cNvPr id="0" name=""/>
        <dsp:cNvSpPr/>
      </dsp:nvSpPr>
      <dsp:spPr>
        <a:xfrm>
          <a:off x="381122" y="246982"/>
          <a:ext cx="8052048" cy="493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Présenter l’information en lien avec les connaissances antérieures</a:t>
          </a:r>
          <a:endParaRPr lang="fr-FR" sz="2200" kern="1200" dirty="0"/>
        </a:p>
      </dsp:txBody>
      <dsp:txXfrm>
        <a:off x="381122" y="246982"/>
        <a:ext cx="8052048" cy="493747"/>
      </dsp:txXfrm>
    </dsp:sp>
    <dsp:sp modelId="{036E920B-544E-4BE3-9C79-B8D214B49DD3}">
      <dsp:nvSpPr>
        <dsp:cNvPr id="0" name=""/>
        <dsp:cNvSpPr/>
      </dsp:nvSpPr>
      <dsp:spPr>
        <a:xfrm>
          <a:off x="72530" y="185263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1B4AA-DFD0-4D17-8A66-2D5A258FA4F4}">
      <dsp:nvSpPr>
        <dsp:cNvPr id="0" name=""/>
        <dsp:cNvSpPr/>
      </dsp:nvSpPr>
      <dsp:spPr>
        <a:xfrm>
          <a:off x="828254" y="988038"/>
          <a:ext cx="7604916" cy="4937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Procéder par petites unités, du simple au complexe</a:t>
          </a:r>
          <a:endParaRPr lang="fr-FR" sz="2200" kern="1200" dirty="0"/>
        </a:p>
      </dsp:txBody>
      <dsp:txXfrm>
        <a:off x="828254" y="988038"/>
        <a:ext cx="7604916" cy="493747"/>
      </dsp:txXfrm>
    </dsp:sp>
    <dsp:sp modelId="{DFD37364-2D71-4664-80B4-1D1EB9CCAA48}">
      <dsp:nvSpPr>
        <dsp:cNvPr id="0" name=""/>
        <dsp:cNvSpPr/>
      </dsp:nvSpPr>
      <dsp:spPr>
        <a:xfrm>
          <a:off x="519662" y="926319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1F117-3D5D-4E10-9786-C0FEF1B9C558}">
      <dsp:nvSpPr>
        <dsp:cNvPr id="0" name=""/>
        <dsp:cNvSpPr/>
      </dsp:nvSpPr>
      <dsp:spPr>
        <a:xfrm>
          <a:off x="1073281" y="1728550"/>
          <a:ext cx="7359889" cy="4937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Donner de nombreux exemples et contre-exemples</a:t>
          </a:r>
          <a:endParaRPr lang="fr-FR" sz="2200" kern="1200" dirty="0"/>
        </a:p>
      </dsp:txBody>
      <dsp:txXfrm>
        <a:off x="1073281" y="1728550"/>
        <a:ext cx="7359889" cy="493747"/>
      </dsp:txXfrm>
    </dsp:sp>
    <dsp:sp modelId="{51C11D96-CD02-4149-A02A-99AA3BE285A5}">
      <dsp:nvSpPr>
        <dsp:cNvPr id="0" name=""/>
        <dsp:cNvSpPr/>
      </dsp:nvSpPr>
      <dsp:spPr>
        <a:xfrm>
          <a:off x="764689" y="1666832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7F71-4675-408B-9370-2E3A91AFEE31}">
      <dsp:nvSpPr>
        <dsp:cNvPr id="0" name=""/>
        <dsp:cNvSpPr/>
      </dsp:nvSpPr>
      <dsp:spPr>
        <a:xfrm>
          <a:off x="1151515" y="2469606"/>
          <a:ext cx="7281655" cy="493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Varier les explications</a:t>
          </a:r>
          <a:endParaRPr lang="fr-FR" sz="2200" kern="1200" dirty="0"/>
        </a:p>
      </dsp:txBody>
      <dsp:txXfrm>
        <a:off x="1151515" y="2469606"/>
        <a:ext cx="7281655" cy="493747"/>
      </dsp:txXfrm>
    </dsp:sp>
    <dsp:sp modelId="{AC7C9FCC-E238-4087-B839-44194F60B0A6}">
      <dsp:nvSpPr>
        <dsp:cNvPr id="0" name=""/>
        <dsp:cNvSpPr/>
      </dsp:nvSpPr>
      <dsp:spPr>
        <a:xfrm>
          <a:off x="842923" y="2407887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5CB37-B504-46B9-ACBE-34D3728FBBC2}">
      <dsp:nvSpPr>
        <dsp:cNvPr id="0" name=""/>
        <dsp:cNvSpPr/>
      </dsp:nvSpPr>
      <dsp:spPr>
        <a:xfrm>
          <a:off x="1073281" y="3210662"/>
          <a:ext cx="7359889" cy="4937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Raisonner à haute voix</a:t>
          </a:r>
          <a:endParaRPr lang="fr-FR" sz="2200" kern="1200" dirty="0"/>
        </a:p>
      </dsp:txBody>
      <dsp:txXfrm>
        <a:off x="1073281" y="3210662"/>
        <a:ext cx="7359889" cy="493747"/>
      </dsp:txXfrm>
    </dsp:sp>
    <dsp:sp modelId="{5616ED7D-86C9-4F2B-9440-42777D3F2C3B}">
      <dsp:nvSpPr>
        <dsp:cNvPr id="0" name=""/>
        <dsp:cNvSpPr/>
      </dsp:nvSpPr>
      <dsp:spPr>
        <a:xfrm>
          <a:off x="764689" y="3148943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AB100-5323-4AE3-8FEC-9304EDBB6EFD}">
      <dsp:nvSpPr>
        <dsp:cNvPr id="0" name=""/>
        <dsp:cNvSpPr/>
      </dsp:nvSpPr>
      <dsp:spPr>
        <a:xfrm>
          <a:off x="828254" y="3951174"/>
          <a:ext cx="7604916" cy="493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Solliciter les élèves par des questionnements multiples</a:t>
          </a:r>
          <a:endParaRPr lang="fr-FR" sz="2200" kern="1200" dirty="0"/>
        </a:p>
      </dsp:txBody>
      <dsp:txXfrm>
        <a:off x="828254" y="3951174"/>
        <a:ext cx="7604916" cy="493747"/>
      </dsp:txXfrm>
    </dsp:sp>
    <dsp:sp modelId="{B9F999A7-4DBE-4809-9C46-9B8455B14739}">
      <dsp:nvSpPr>
        <dsp:cNvPr id="0" name=""/>
        <dsp:cNvSpPr/>
      </dsp:nvSpPr>
      <dsp:spPr>
        <a:xfrm>
          <a:off x="519662" y="3889456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CC78-C9A7-4EB7-B63D-04843D700915}">
      <dsp:nvSpPr>
        <dsp:cNvPr id="0" name=""/>
        <dsp:cNvSpPr/>
      </dsp:nvSpPr>
      <dsp:spPr>
        <a:xfrm>
          <a:off x="381122" y="4692230"/>
          <a:ext cx="8052048" cy="4937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Fournir </a:t>
          </a:r>
          <a:r>
            <a:rPr lang="fr-FR" sz="2200" kern="1200" dirty="0" smtClean="0"/>
            <a:t>les « clés pour penser »</a:t>
          </a:r>
          <a:endParaRPr lang="fr-FR" sz="2200" kern="1200" dirty="0"/>
        </a:p>
      </dsp:txBody>
      <dsp:txXfrm>
        <a:off x="381122" y="4692230"/>
        <a:ext cx="8052048" cy="493747"/>
      </dsp:txXfrm>
    </dsp:sp>
    <dsp:sp modelId="{6B68B411-6EC1-48A5-BD71-8C196107A0CC}">
      <dsp:nvSpPr>
        <dsp:cNvPr id="0" name=""/>
        <dsp:cNvSpPr/>
      </dsp:nvSpPr>
      <dsp:spPr>
        <a:xfrm>
          <a:off x="72530" y="4630511"/>
          <a:ext cx="617184" cy="617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FBAE-FB1D-46C6-9409-9C77B7C0C89D}">
      <dsp:nvSpPr>
        <dsp:cNvPr id="0" name=""/>
        <dsp:cNvSpPr/>
      </dsp:nvSpPr>
      <dsp:spPr>
        <a:xfrm>
          <a:off x="-6154349" y="-941571"/>
          <a:ext cx="7325999" cy="7325999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00707-0021-4341-AD2E-0B34235556B7}">
      <dsp:nvSpPr>
        <dsp:cNvPr id="0" name=""/>
        <dsp:cNvSpPr/>
      </dsp:nvSpPr>
      <dsp:spPr>
        <a:xfrm>
          <a:off x="436297" y="286620"/>
          <a:ext cx="7992439" cy="573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Exercices d’entraînement au cours desquels le maître vérifie la compréhension</a:t>
          </a:r>
          <a:endParaRPr lang="fr-FR" sz="1700" kern="1200" dirty="0"/>
        </a:p>
      </dsp:txBody>
      <dsp:txXfrm>
        <a:off x="436297" y="286620"/>
        <a:ext cx="7992439" cy="573023"/>
      </dsp:txXfrm>
    </dsp:sp>
    <dsp:sp modelId="{036E920B-544E-4BE3-9C79-B8D214B49DD3}">
      <dsp:nvSpPr>
        <dsp:cNvPr id="0" name=""/>
        <dsp:cNvSpPr/>
      </dsp:nvSpPr>
      <dsp:spPr>
        <a:xfrm>
          <a:off x="78157" y="214992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9FF66-E477-4537-AC09-CA901AD60DBD}">
      <dsp:nvSpPr>
        <dsp:cNvPr id="0" name=""/>
        <dsp:cNvSpPr/>
      </dsp:nvSpPr>
      <dsp:spPr>
        <a:xfrm>
          <a:off x="907648" y="1146047"/>
          <a:ext cx="7521088" cy="573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Rétroaction intensive</a:t>
          </a:r>
          <a:endParaRPr lang="fr-FR" sz="1700" kern="1200" dirty="0"/>
        </a:p>
      </dsp:txBody>
      <dsp:txXfrm>
        <a:off x="907648" y="1146047"/>
        <a:ext cx="7521088" cy="573023"/>
      </dsp:txXfrm>
    </dsp:sp>
    <dsp:sp modelId="{28696FD7-656C-45DE-BF9E-E857E699E931}">
      <dsp:nvSpPr>
        <dsp:cNvPr id="0" name=""/>
        <dsp:cNvSpPr/>
      </dsp:nvSpPr>
      <dsp:spPr>
        <a:xfrm>
          <a:off x="549508" y="1074419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D98C3-4943-4B8C-9EAC-447F0FBD103A}">
      <dsp:nvSpPr>
        <dsp:cNvPr id="0" name=""/>
        <dsp:cNvSpPr/>
      </dsp:nvSpPr>
      <dsp:spPr>
        <a:xfrm>
          <a:off x="1123185" y="2005475"/>
          <a:ext cx="7305551" cy="573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Moment long</a:t>
          </a:r>
          <a:endParaRPr lang="fr-FR" sz="1700" kern="1200" dirty="0"/>
        </a:p>
      </dsp:txBody>
      <dsp:txXfrm>
        <a:off x="1123185" y="2005475"/>
        <a:ext cx="7305551" cy="573023"/>
      </dsp:txXfrm>
    </dsp:sp>
    <dsp:sp modelId="{BFB81B94-8C02-4184-91B4-D8FD598868CD}">
      <dsp:nvSpPr>
        <dsp:cNvPr id="0" name=""/>
        <dsp:cNvSpPr/>
      </dsp:nvSpPr>
      <dsp:spPr>
        <a:xfrm>
          <a:off x="765045" y="1933847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591CE-7D9B-4BB5-BABB-59C802FEE954}">
      <dsp:nvSpPr>
        <dsp:cNvPr id="0" name=""/>
        <dsp:cNvSpPr/>
      </dsp:nvSpPr>
      <dsp:spPr>
        <a:xfrm>
          <a:off x="1123185" y="2864357"/>
          <a:ext cx="7305551" cy="573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But : 80% de réussite</a:t>
          </a:r>
          <a:endParaRPr lang="fr-FR" sz="1700" kern="1200" dirty="0"/>
        </a:p>
      </dsp:txBody>
      <dsp:txXfrm>
        <a:off x="1123185" y="2864357"/>
        <a:ext cx="7305551" cy="573023"/>
      </dsp:txXfrm>
    </dsp:sp>
    <dsp:sp modelId="{B81939FA-E11C-414E-A75D-42DC412C69F8}">
      <dsp:nvSpPr>
        <dsp:cNvPr id="0" name=""/>
        <dsp:cNvSpPr/>
      </dsp:nvSpPr>
      <dsp:spPr>
        <a:xfrm>
          <a:off x="765045" y="2792729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242EA-90FE-40E8-8D5C-8CA0F7F2543D}">
      <dsp:nvSpPr>
        <dsp:cNvPr id="0" name=""/>
        <dsp:cNvSpPr/>
      </dsp:nvSpPr>
      <dsp:spPr>
        <a:xfrm>
          <a:off x="907648" y="3723785"/>
          <a:ext cx="7521088" cy="573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Unicisation</a:t>
          </a:r>
          <a:r>
            <a:rPr lang="fr-FR" sz="1700" kern="1200" dirty="0" smtClean="0"/>
            <a:t> : première étape de l’assemblage des habiletés. Elèves lents dans leurs réponses</a:t>
          </a:r>
          <a:endParaRPr lang="fr-FR" sz="1700" kern="1200" dirty="0"/>
        </a:p>
      </dsp:txBody>
      <dsp:txXfrm>
        <a:off x="907648" y="3723785"/>
        <a:ext cx="7521088" cy="573023"/>
      </dsp:txXfrm>
    </dsp:sp>
    <dsp:sp modelId="{254DDD1C-1431-4C6B-A0FF-C87A43556BAD}">
      <dsp:nvSpPr>
        <dsp:cNvPr id="0" name=""/>
        <dsp:cNvSpPr/>
      </dsp:nvSpPr>
      <dsp:spPr>
        <a:xfrm>
          <a:off x="549508" y="3652157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B17A8-D00D-4A96-A837-2B58AE9D946D}">
      <dsp:nvSpPr>
        <dsp:cNvPr id="0" name=""/>
        <dsp:cNvSpPr/>
      </dsp:nvSpPr>
      <dsp:spPr>
        <a:xfrm>
          <a:off x="436297" y="4583212"/>
          <a:ext cx="7992439" cy="573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smtClean="0"/>
            <a:t>Automatisation </a:t>
          </a:r>
          <a:r>
            <a:rPr lang="fr-FR" sz="1700" kern="1200" dirty="0" smtClean="0"/>
            <a:t>: deuxième étape, celle de la réussite rapide, les élèves n’ont plus besoin de réfléchir autant </a:t>
          </a:r>
          <a:endParaRPr lang="fr-FR" sz="1700" kern="1200" dirty="0"/>
        </a:p>
      </dsp:txBody>
      <dsp:txXfrm>
        <a:off x="436297" y="4583212"/>
        <a:ext cx="7992439" cy="573023"/>
      </dsp:txXfrm>
    </dsp:sp>
    <dsp:sp modelId="{B7306399-08A0-43F6-B683-D1E033DEAF98}">
      <dsp:nvSpPr>
        <dsp:cNvPr id="0" name=""/>
        <dsp:cNvSpPr/>
      </dsp:nvSpPr>
      <dsp:spPr>
        <a:xfrm>
          <a:off x="78157" y="4511584"/>
          <a:ext cx="716279" cy="71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FBAE-FB1D-46C6-9409-9C77B7C0C89D}">
      <dsp:nvSpPr>
        <dsp:cNvPr id="0" name=""/>
        <dsp:cNvSpPr/>
      </dsp:nvSpPr>
      <dsp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00707-0021-4341-AD2E-0B34235556B7}">
      <dsp:nvSpPr>
        <dsp:cNvPr id="0" name=""/>
        <dsp:cNvSpPr/>
      </dsp:nvSpPr>
      <dsp:spPr>
        <a:xfrm>
          <a:off x="537100" y="357073"/>
          <a:ext cx="7887338" cy="714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Est beaucoup moins longue que la pratique guidée</a:t>
          </a:r>
          <a:endParaRPr lang="fr-FR" sz="2700" kern="1200" dirty="0"/>
        </a:p>
      </dsp:txBody>
      <dsp:txXfrm>
        <a:off x="537100" y="357073"/>
        <a:ext cx="7887338" cy="714603"/>
      </dsp:txXfrm>
    </dsp:sp>
    <dsp:sp modelId="{036E920B-544E-4BE3-9C79-B8D214B49DD3}">
      <dsp:nvSpPr>
        <dsp:cNvPr id="0" name=""/>
        <dsp:cNvSpPr/>
      </dsp:nvSpPr>
      <dsp:spPr>
        <a:xfrm>
          <a:off x="90473" y="26774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3899-39B9-4835-916C-C5C7AF50086F}">
      <dsp:nvSpPr>
        <dsp:cNvPr id="0" name=""/>
        <dsp:cNvSpPr/>
      </dsp:nvSpPr>
      <dsp:spPr>
        <a:xfrm>
          <a:off x="1049164" y="1428635"/>
          <a:ext cx="7375274" cy="714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Les élèves font des exercices tout seul</a:t>
          </a:r>
          <a:endParaRPr lang="fr-FR" sz="2700" kern="1200" dirty="0"/>
        </a:p>
      </dsp:txBody>
      <dsp:txXfrm>
        <a:off x="1049164" y="1428635"/>
        <a:ext cx="7375274" cy="714603"/>
      </dsp:txXfrm>
    </dsp:sp>
    <dsp:sp modelId="{2B9416C8-81BF-4D60-A529-B217EF28FFC8}">
      <dsp:nvSpPr>
        <dsp:cNvPr id="0" name=""/>
        <dsp:cNvSpPr/>
      </dsp:nvSpPr>
      <dsp:spPr>
        <a:xfrm>
          <a:off x="602537" y="1339310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7F8C-4246-42C0-8A02-6CFB303B6A32}">
      <dsp:nvSpPr>
        <dsp:cNvPr id="0" name=""/>
        <dsp:cNvSpPr/>
      </dsp:nvSpPr>
      <dsp:spPr>
        <a:xfrm>
          <a:off x="1206327" y="2500198"/>
          <a:ext cx="7218111" cy="714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Ils peuvent s’aider de divers documents</a:t>
          </a:r>
          <a:endParaRPr lang="fr-FR" sz="2700" kern="1200" dirty="0"/>
        </a:p>
      </dsp:txBody>
      <dsp:txXfrm>
        <a:off x="1206327" y="2500198"/>
        <a:ext cx="7218111" cy="714603"/>
      </dsp:txXfrm>
    </dsp:sp>
    <dsp:sp modelId="{0D97FA66-44A9-47B5-BC13-4423539AC841}">
      <dsp:nvSpPr>
        <dsp:cNvPr id="0" name=""/>
        <dsp:cNvSpPr/>
      </dsp:nvSpPr>
      <dsp:spPr>
        <a:xfrm>
          <a:off x="759699" y="2410872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80DBC-FFC7-4550-8F3F-B07A6F593EE6}">
      <dsp:nvSpPr>
        <dsp:cNvPr id="0" name=""/>
        <dsp:cNvSpPr/>
      </dsp:nvSpPr>
      <dsp:spPr>
        <a:xfrm>
          <a:off x="1049164" y="3571760"/>
          <a:ext cx="7375274" cy="714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Ils peuvent être aidés par des tuteurs</a:t>
          </a:r>
          <a:endParaRPr lang="fr-FR" sz="2700" kern="1200" dirty="0"/>
        </a:p>
      </dsp:txBody>
      <dsp:txXfrm>
        <a:off x="1049164" y="3571760"/>
        <a:ext cx="7375274" cy="714603"/>
      </dsp:txXfrm>
    </dsp:sp>
    <dsp:sp modelId="{CB7FB03F-70BE-4B2B-9E48-ECF7561EC29F}">
      <dsp:nvSpPr>
        <dsp:cNvPr id="0" name=""/>
        <dsp:cNvSpPr/>
      </dsp:nvSpPr>
      <dsp:spPr>
        <a:xfrm>
          <a:off x="602537" y="3482435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4D04F-65B6-4C41-A430-452C24718F4A}">
      <dsp:nvSpPr>
        <dsp:cNvPr id="0" name=""/>
        <dsp:cNvSpPr/>
      </dsp:nvSpPr>
      <dsp:spPr>
        <a:xfrm>
          <a:off x="537100" y="4643323"/>
          <a:ext cx="7887338" cy="7146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L’objectif est de 90% de réussite.</a:t>
          </a:r>
          <a:endParaRPr lang="fr-FR" sz="2700" kern="1200" dirty="0"/>
        </a:p>
      </dsp:txBody>
      <dsp:txXfrm>
        <a:off x="537100" y="4643323"/>
        <a:ext cx="7887338" cy="714603"/>
      </dsp:txXfrm>
    </dsp:sp>
    <dsp:sp modelId="{6F9AEC03-FD6C-4D61-9EFB-C8CB7C2E5F55}">
      <dsp:nvSpPr>
        <dsp:cNvPr id="0" name=""/>
        <dsp:cNvSpPr/>
      </dsp:nvSpPr>
      <dsp:spPr>
        <a:xfrm>
          <a:off x="90473" y="455399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FBAE-FB1D-46C6-9409-9C77B7C0C89D}">
      <dsp:nvSpPr>
        <dsp:cNvPr id="0" name=""/>
        <dsp:cNvSpPr/>
      </dsp:nvSpPr>
      <dsp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B943A-2C1D-4F8F-8ADE-0988FA4B2C2E}">
      <dsp:nvSpPr>
        <dsp:cNvPr id="0" name=""/>
        <dsp:cNvSpPr/>
      </dsp:nvSpPr>
      <dsp:spPr>
        <a:xfrm>
          <a:off x="537100" y="357073"/>
          <a:ext cx="7887338" cy="714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Synthèse pour clarifier les points principaux de la leçon</a:t>
          </a:r>
          <a:endParaRPr lang="fr-FR" sz="2200" kern="1200" dirty="0"/>
        </a:p>
      </dsp:txBody>
      <dsp:txXfrm>
        <a:off x="537100" y="357073"/>
        <a:ext cx="7887338" cy="714603"/>
      </dsp:txXfrm>
    </dsp:sp>
    <dsp:sp modelId="{4BA47919-E36E-4CA4-8B04-A1CBB7380ED5}">
      <dsp:nvSpPr>
        <dsp:cNvPr id="0" name=""/>
        <dsp:cNvSpPr/>
      </dsp:nvSpPr>
      <dsp:spPr>
        <a:xfrm>
          <a:off x="90473" y="26774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036E6-5872-4CE2-BD4B-9932DACBE760}">
      <dsp:nvSpPr>
        <dsp:cNvPr id="0" name=""/>
        <dsp:cNvSpPr/>
      </dsp:nvSpPr>
      <dsp:spPr>
        <a:xfrm>
          <a:off x="1049164" y="1428635"/>
          <a:ext cx="7375274" cy="714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Permet aux élèves de mieux organiser leurs apprentissages</a:t>
          </a:r>
          <a:endParaRPr lang="fr-FR" sz="2200" kern="1200" dirty="0"/>
        </a:p>
      </dsp:txBody>
      <dsp:txXfrm>
        <a:off x="1049164" y="1428635"/>
        <a:ext cx="7375274" cy="714603"/>
      </dsp:txXfrm>
    </dsp:sp>
    <dsp:sp modelId="{E3A0FF91-BD59-4A00-8C66-3378931DC85E}">
      <dsp:nvSpPr>
        <dsp:cNvPr id="0" name=""/>
        <dsp:cNvSpPr/>
      </dsp:nvSpPr>
      <dsp:spPr>
        <a:xfrm>
          <a:off x="602537" y="1339310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7132D-19A4-4BA5-9DD5-BCFD0FFCA4ED}">
      <dsp:nvSpPr>
        <dsp:cNvPr id="0" name=""/>
        <dsp:cNvSpPr/>
      </dsp:nvSpPr>
      <dsp:spPr>
        <a:xfrm>
          <a:off x="1206327" y="2500198"/>
          <a:ext cx="7218111" cy="714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Renforce les points essentiels</a:t>
          </a:r>
          <a:endParaRPr lang="fr-FR" sz="2200" kern="1200" dirty="0"/>
        </a:p>
      </dsp:txBody>
      <dsp:txXfrm>
        <a:off x="1206327" y="2500198"/>
        <a:ext cx="7218111" cy="714603"/>
      </dsp:txXfrm>
    </dsp:sp>
    <dsp:sp modelId="{C73FC820-FD87-4F67-9056-74F7128BCFBF}">
      <dsp:nvSpPr>
        <dsp:cNvPr id="0" name=""/>
        <dsp:cNvSpPr/>
      </dsp:nvSpPr>
      <dsp:spPr>
        <a:xfrm>
          <a:off x="759699" y="2410872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7C0DD-B847-44DB-A930-A76D068D436C}">
      <dsp:nvSpPr>
        <dsp:cNvPr id="0" name=""/>
        <dsp:cNvSpPr/>
      </dsp:nvSpPr>
      <dsp:spPr>
        <a:xfrm>
          <a:off x="1049164" y="3571760"/>
          <a:ext cx="7375274" cy="714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Permet aux élèves de garder une image cohérente</a:t>
          </a:r>
          <a:endParaRPr lang="fr-FR" sz="2200" kern="1200" dirty="0"/>
        </a:p>
      </dsp:txBody>
      <dsp:txXfrm>
        <a:off x="1049164" y="3571760"/>
        <a:ext cx="7375274" cy="714603"/>
      </dsp:txXfrm>
    </dsp:sp>
    <dsp:sp modelId="{54A9EEE9-4166-4DAF-91A0-EA2312D0C365}">
      <dsp:nvSpPr>
        <dsp:cNvPr id="0" name=""/>
        <dsp:cNvSpPr/>
      </dsp:nvSpPr>
      <dsp:spPr>
        <a:xfrm>
          <a:off x="602537" y="3482435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0BD47-31D6-4EA1-BE3D-3D4E2140C18F}">
      <dsp:nvSpPr>
        <dsp:cNvPr id="0" name=""/>
        <dsp:cNvSpPr/>
      </dsp:nvSpPr>
      <dsp:spPr>
        <a:xfrm>
          <a:off x="537100" y="4643323"/>
          <a:ext cx="7887338" cy="7146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Permet </a:t>
          </a:r>
          <a:r>
            <a:rPr lang="fr-FR" sz="2200" kern="1200" dirty="0" smtClean="0"/>
            <a:t>aux élèves d’éliminer les éventuelles confusions</a:t>
          </a:r>
          <a:endParaRPr lang="fr-FR" sz="2200" kern="1200" dirty="0"/>
        </a:p>
      </dsp:txBody>
      <dsp:txXfrm>
        <a:off x="537100" y="4643323"/>
        <a:ext cx="7887338" cy="714603"/>
      </dsp:txXfrm>
    </dsp:sp>
    <dsp:sp modelId="{7813EF3A-26F5-49DC-A2E9-A4DA9F6388CA}">
      <dsp:nvSpPr>
        <dsp:cNvPr id="0" name=""/>
        <dsp:cNvSpPr/>
      </dsp:nvSpPr>
      <dsp:spPr>
        <a:xfrm>
          <a:off x="90473" y="455399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7C9F3-766B-4C49-8A9F-B211ED55B99C}">
      <dsp:nvSpPr>
        <dsp:cNvPr id="0" name=""/>
        <dsp:cNvSpPr/>
      </dsp:nvSpPr>
      <dsp:spPr>
        <a:xfrm>
          <a:off x="0" y="260280"/>
          <a:ext cx="84967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46" tIns="333248" rIns="6594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Utiliser une modélisation pour comprendre, formaliser, partager, construire, investiguer, prouver.</a:t>
          </a:r>
          <a:endParaRPr lang="fr-FR" sz="1600" kern="1200"/>
        </a:p>
      </dsp:txBody>
      <dsp:txXfrm>
        <a:off x="0" y="260280"/>
        <a:ext cx="8496794" cy="907200"/>
      </dsp:txXfrm>
    </dsp:sp>
    <dsp:sp modelId="{1A21BF25-8AE7-4F32-BF97-7D1CECF13682}">
      <dsp:nvSpPr>
        <dsp:cNvPr id="0" name=""/>
        <dsp:cNvSpPr/>
      </dsp:nvSpPr>
      <dsp:spPr>
        <a:xfrm>
          <a:off x="424839" y="24120"/>
          <a:ext cx="594775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1" tIns="0" rIns="2248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Objectif(s) d’apprentissage</a:t>
          </a:r>
          <a:endParaRPr lang="fr-FR" sz="1600" kern="1200" dirty="0"/>
        </a:p>
      </dsp:txBody>
      <dsp:txXfrm>
        <a:off x="447896" y="47177"/>
        <a:ext cx="5901641" cy="426206"/>
      </dsp:txXfrm>
    </dsp:sp>
    <dsp:sp modelId="{E9AF896A-8D6E-4A7A-A3EF-F2255CBCD082}">
      <dsp:nvSpPr>
        <dsp:cNvPr id="0" name=""/>
        <dsp:cNvSpPr/>
      </dsp:nvSpPr>
      <dsp:spPr>
        <a:xfrm>
          <a:off x="0" y="1490040"/>
          <a:ext cx="849679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46" tIns="333248" rIns="6594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À la fin de cette séquence, vous serez capable de représenter un objet en 3D.</a:t>
          </a:r>
          <a:endParaRPr lang="fr-FR" sz="1600" kern="1200" dirty="0"/>
        </a:p>
      </dsp:txBody>
      <dsp:txXfrm>
        <a:off x="0" y="1490040"/>
        <a:ext cx="8496794" cy="680400"/>
      </dsp:txXfrm>
    </dsp:sp>
    <dsp:sp modelId="{4BAD5FE4-3D27-4449-8944-7B2923C17224}">
      <dsp:nvSpPr>
        <dsp:cNvPr id="0" name=""/>
        <dsp:cNvSpPr/>
      </dsp:nvSpPr>
      <dsp:spPr>
        <a:xfrm>
          <a:off x="424839" y="1253880"/>
          <a:ext cx="594775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1" tIns="0" rIns="2248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Résultat(s) attendu(s)</a:t>
          </a:r>
          <a:endParaRPr lang="fr-FR" sz="1600" kern="1200" dirty="0"/>
        </a:p>
      </dsp:txBody>
      <dsp:txXfrm>
        <a:off x="447896" y="1276937"/>
        <a:ext cx="5901641" cy="426206"/>
      </dsp:txXfrm>
    </dsp:sp>
    <dsp:sp modelId="{21A96DBB-BAA7-4FA9-B3E9-B81DA888ADB4}">
      <dsp:nvSpPr>
        <dsp:cNvPr id="0" name=""/>
        <dsp:cNvSpPr/>
      </dsp:nvSpPr>
      <dsp:spPr>
        <a:xfrm>
          <a:off x="0" y="2493000"/>
          <a:ext cx="8496794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46" tIns="333248" rIns="6594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Démonstration au tableau par le professeur.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Série d’exercices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Application au projet et modélisation de la partie mécanique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Structuration de connaissances</a:t>
          </a:r>
          <a:endParaRPr lang="fr-FR" sz="1600" kern="1200" dirty="0"/>
        </a:p>
      </dsp:txBody>
      <dsp:txXfrm>
        <a:off x="0" y="2493000"/>
        <a:ext cx="8496794" cy="1461600"/>
      </dsp:txXfrm>
    </dsp:sp>
    <dsp:sp modelId="{069B7AD3-ED68-456D-8EF7-9C2FB2C9BF3E}">
      <dsp:nvSpPr>
        <dsp:cNvPr id="0" name=""/>
        <dsp:cNvSpPr/>
      </dsp:nvSpPr>
      <dsp:spPr>
        <a:xfrm>
          <a:off x="424839" y="2256840"/>
          <a:ext cx="5947755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1" tIns="0" rIns="2248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Plan de la séquence</a:t>
          </a:r>
          <a:endParaRPr lang="fr-FR" sz="1600" kern="1200" dirty="0"/>
        </a:p>
      </dsp:txBody>
      <dsp:txXfrm>
        <a:off x="447896" y="2279897"/>
        <a:ext cx="5901641" cy="426206"/>
      </dsp:txXfrm>
    </dsp:sp>
    <dsp:sp modelId="{EE3030F2-DEF7-47CD-9B64-C42CFE4272DC}">
      <dsp:nvSpPr>
        <dsp:cNvPr id="0" name=""/>
        <dsp:cNvSpPr/>
      </dsp:nvSpPr>
      <dsp:spPr>
        <a:xfrm>
          <a:off x="0" y="4277160"/>
          <a:ext cx="849679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46" tIns="333248" rIns="6594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Aucune</a:t>
          </a:r>
          <a:endParaRPr lang="fr-FR" sz="1600" kern="1200" dirty="0"/>
        </a:p>
      </dsp:txBody>
      <dsp:txXfrm>
        <a:off x="0" y="4277160"/>
        <a:ext cx="8496794" cy="680400"/>
      </dsp:txXfrm>
    </dsp:sp>
    <dsp:sp modelId="{48088667-AB80-4672-B0F6-A9A97D99CAE0}">
      <dsp:nvSpPr>
        <dsp:cNvPr id="0" name=""/>
        <dsp:cNvSpPr/>
      </dsp:nvSpPr>
      <dsp:spPr>
        <a:xfrm>
          <a:off x="424839" y="4041000"/>
          <a:ext cx="5947755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1" tIns="0" rIns="2248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Connaissances nécessaires</a:t>
          </a:r>
          <a:endParaRPr lang="fr-FR" sz="1600" kern="1200" dirty="0"/>
        </a:p>
      </dsp:txBody>
      <dsp:txXfrm>
        <a:off x="447896" y="4064057"/>
        <a:ext cx="5901641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10552-22B8-439D-ACC7-97DEA25FF39B}">
      <dsp:nvSpPr>
        <dsp:cNvPr id="0" name=""/>
        <dsp:cNvSpPr/>
      </dsp:nvSpPr>
      <dsp:spPr>
        <a:xfrm>
          <a:off x="-6219555" y="-951784"/>
          <a:ext cx="7405801" cy="7405801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883B2-AF29-4A5E-B117-4F5ED43D1BE5}">
      <dsp:nvSpPr>
        <dsp:cNvPr id="0" name=""/>
        <dsp:cNvSpPr/>
      </dsp:nvSpPr>
      <dsp:spPr>
        <a:xfrm>
          <a:off x="763709" y="550223"/>
          <a:ext cx="7666061" cy="11004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800" kern="1200" dirty="0" smtClean="0"/>
            <a:t>La ritualisation et la répétition peuvent être ennuyeuses pour les élèves n’ayant pas de difficultés,</a:t>
          </a:r>
          <a:endParaRPr lang="fr-FR" sz="1800" kern="1200" dirty="0"/>
        </a:p>
      </dsp:txBody>
      <dsp:txXfrm>
        <a:off x="763709" y="550223"/>
        <a:ext cx="7666061" cy="1100446"/>
      </dsp:txXfrm>
    </dsp:sp>
    <dsp:sp modelId="{0810B354-DDA3-470C-AFE4-6C37C22BB7E9}">
      <dsp:nvSpPr>
        <dsp:cNvPr id="0" name=""/>
        <dsp:cNvSpPr/>
      </dsp:nvSpPr>
      <dsp:spPr>
        <a:xfrm>
          <a:off x="75930" y="412667"/>
          <a:ext cx="1375558" cy="1375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E6994-E2AB-4129-9E53-A4EEC4E29798}">
      <dsp:nvSpPr>
        <dsp:cNvPr id="0" name=""/>
        <dsp:cNvSpPr/>
      </dsp:nvSpPr>
      <dsp:spPr>
        <a:xfrm>
          <a:off x="1163722" y="2200893"/>
          <a:ext cx="7266048" cy="11004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800" kern="1200" dirty="0" smtClean="0"/>
            <a:t>La place accordée à la réflexion, à l’autonomie, à la prise d’initiative ou à la créativité n’est pas grande puisque cet enseignement repose sur la modélisation et la répétition.</a:t>
          </a:r>
          <a:endParaRPr lang="fr-FR" altLang="fr-FR" sz="1800" kern="1200" dirty="0"/>
        </a:p>
      </dsp:txBody>
      <dsp:txXfrm>
        <a:off x="1163722" y="2200893"/>
        <a:ext cx="7266048" cy="1100446"/>
      </dsp:txXfrm>
    </dsp:sp>
    <dsp:sp modelId="{9CF93A50-A00A-451D-AA5D-8652205EC7BD}">
      <dsp:nvSpPr>
        <dsp:cNvPr id="0" name=""/>
        <dsp:cNvSpPr/>
      </dsp:nvSpPr>
      <dsp:spPr>
        <a:xfrm>
          <a:off x="475943" y="2063337"/>
          <a:ext cx="1375558" cy="1375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96545-C262-4FFB-BDFC-5A5A2D06AB39}">
      <dsp:nvSpPr>
        <dsp:cNvPr id="0" name=""/>
        <dsp:cNvSpPr/>
      </dsp:nvSpPr>
      <dsp:spPr>
        <a:xfrm>
          <a:off x="763709" y="3851563"/>
          <a:ext cx="7666061" cy="11004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800" kern="1200" dirty="0" smtClean="0"/>
            <a:t>Cette démarche ne peut être utilisée qu’en réponse à un besoin particulier dans le cadre d’un projet, faute de quoi l’élève éprouvera un manque de sens et l’on tombera alors dans un enseignement hors sol.</a:t>
          </a:r>
          <a:endParaRPr lang="fr-FR" altLang="fr-FR" sz="1800" kern="1200" dirty="0"/>
        </a:p>
      </dsp:txBody>
      <dsp:txXfrm>
        <a:off x="763709" y="3851563"/>
        <a:ext cx="7666061" cy="1100446"/>
      </dsp:txXfrm>
    </dsp:sp>
    <dsp:sp modelId="{57D87226-E7AA-42D6-8A87-46A418D52AD5}">
      <dsp:nvSpPr>
        <dsp:cNvPr id="0" name=""/>
        <dsp:cNvSpPr/>
      </dsp:nvSpPr>
      <dsp:spPr>
        <a:xfrm>
          <a:off x="75930" y="3714007"/>
          <a:ext cx="1375558" cy="1375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30C41-2F09-4A61-949F-6068BC60D3B7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DF6BA-5838-4925-BBBB-15235FFC8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2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Orange : attention « tout seul » n’exclu pas les travaux de groupe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La démonstration faite par le professeur permet à l’élève de découvrir l’outil mais également, lorsque le professeur pense à voix haute, de comprendre la philosophie du logiciel.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Une série d’exercices à réaliser ou la guidance décroit.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Dans le cadre du projet, l’élève imagine et représente intégralement un objet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Structuration de compétences et de connaissance.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D’après P Perrenoud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4A86-7834-4C90-8941-35C2B30BC49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Ne pas développer ! Passer rapidement pour mettre en place le fonctionnement général : le détail sera vu ensuite.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57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2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50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46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74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9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12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A96E-3654-4585-920C-F99E5E385C16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A4E4-57F0-4710-B07F-0C62F9C19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dpsciencetechno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dpsciencetechno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dpsciencetechno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35" y="1777380"/>
            <a:ext cx="855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démarches pédagogiques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5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74750" y="2659164"/>
            <a:ext cx="2778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3699285"/>
              </p:ext>
            </p:extLst>
          </p:nvPr>
        </p:nvGraphicFramePr>
        <p:xfrm>
          <a:off x="571780" y="1389060"/>
          <a:ext cx="8505701" cy="296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91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22E132-F6C8-4CA8-A7A4-1C1800D2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022E132-F6C8-4CA8-A7A4-1C1800D2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A58630-C8B1-44BC-94B2-84177C1E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6A58630-C8B1-44BC-94B2-84177C1EF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0C238A-8A47-47C3-91E7-E2151FBB5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90C238A-8A47-47C3-91E7-E2151FBB5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92AC4-8B38-48D2-8355-0E096A24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7392AC4-8B38-48D2-8355-0E096A249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E8C94A-360E-48CD-978F-04BF9484E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5E8C94A-360E-48CD-978F-04BF9484E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6FFE11-7453-473A-8B07-1F223707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C6FFE11-7453-473A-8B07-1F223707A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1731" y="2655629"/>
            <a:ext cx="2746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23509090"/>
              </p:ext>
            </p:extLst>
          </p:nvPr>
        </p:nvGraphicFramePr>
        <p:xfrm>
          <a:off x="543296" y="168235"/>
          <a:ext cx="8505701" cy="54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44184" y="2694881"/>
            <a:ext cx="1139055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fr-FR" sz="1900" dirty="0"/>
              <a:t>Modelage</a:t>
            </a:r>
          </a:p>
        </p:txBody>
      </p:sp>
    </p:spTree>
    <p:extLst>
      <p:ext uri="{BB962C8B-B14F-4D97-AF65-F5344CB8AC3E}">
        <p14:creationId xmlns:p14="http://schemas.microsoft.com/office/powerpoint/2010/main" val="18909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D37364-2D71-4664-80B4-1D1EB9CCA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FD37364-2D71-4664-80B4-1D1EB9CCA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21B4AA-DFD0-4D17-8A66-2D5A258F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E21B4AA-DFD0-4D17-8A66-2D5A258FA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C11D96-CD02-4149-A02A-99AA3BE2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51C11D96-CD02-4149-A02A-99AA3BE28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51F117-3D5D-4E10-9786-C0FEF1B9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751F117-3D5D-4E10-9786-C0FEF1B9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7C9FCC-E238-4087-B839-44194F60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C7C9FCC-E238-4087-B839-44194F60B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787F71-4675-408B-9370-2E3A91AFE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E5787F71-4675-408B-9370-2E3A91AFE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6ED7D-86C9-4F2B-9440-42777D3F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616ED7D-86C9-4F2B-9440-42777D3F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75CB37-B504-46B9-ACBE-34D3728FB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475CB37-B504-46B9-ACBE-34D3728FB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999A7-4DBE-4809-9C46-9B8455B1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B9F999A7-4DBE-4809-9C46-9B8455B14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FAB100-5323-4AE3-8FEC-9304EDBB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CEFAB100-5323-4AE3-8FEC-9304EDBB6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8B411-6EC1-48A5-BD71-8C196107A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6B68B411-6EC1-48A5-BD71-8C196107A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FCC78-C9A7-4EB7-B63D-04843D700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8BEFCC78-C9A7-4EB7-B63D-04843D700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35449" y="2703159"/>
            <a:ext cx="249237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96239478"/>
              </p:ext>
            </p:extLst>
          </p:nvPr>
        </p:nvGraphicFramePr>
        <p:xfrm>
          <a:off x="567047" y="158338"/>
          <a:ext cx="8505701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13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696FD7-656C-45DE-BF9E-E857E699E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8696FD7-656C-45DE-BF9E-E857E699E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9FF66-E477-4537-AC09-CA901AD6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D69FF66-E477-4537-AC09-CA901AD60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81B94-8C02-4184-91B4-D8FD5988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FB81B94-8C02-4184-91B4-D8FD5988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D98C3-4943-4B8C-9EAC-447F0FBD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57D98C3-4943-4B8C-9EAC-447F0FBD1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939FA-E11C-414E-A75D-42DC412C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81939FA-E11C-414E-A75D-42DC412C6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591CE-7D9B-4BB5-BABB-59C802FEE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54591CE-7D9B-4BB5-BABB-59C802FEE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4DDD1C-1431-4C6B-A0FF-C87A43556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54DDD1C-1431-4C6B-A0FF-C87A43556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242EA-90FE-40E8-8D5C-8CA0F7F25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B9242EA-90FE-40E8-8D5C-8CA0F7F25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06399-08A0-43F6-B683-D1E033DE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B7306399-08A0-43F6-B683-D1E033DEA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6B17A8-D00D-4A96-A837-2B58AE9D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546B17A8-D00D-4A96-A837-2B58AE9D9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91520158"/>
              </p:ext>
            </p:extLst>
          </p:nvPr>
        </p:nvGraphicFramePr>
        <p:xfrm>
          <a:off x="567047" y="1"/>
          <a:ext cx="850570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4834" y="2639616"/>
            <a:ext cx="2865438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36E920B-544E-4BE3-9C79-B8D214B4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BCC00707-0021-4341-AD2E-0B342355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416C8-81BF-4D60-A529-B217EF28F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B9416C8-81BF-4D60-A529-B217EF28F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023899-39B9-4835-916C-C5C7AF500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3023899-39B9-4835-916C-C5C7AF500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97FA66-44A9-47B5-BC13-4423539AC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0D97FA66-44A9-47B5-BC13-4423539AC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E7F8C-4246-42C0-8A02-6CFB303B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29DE7F8C-4246-42C0-8A02-6CFB303B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7FB03F-70BE-4B2B-9E48-ECF7561EC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CB7FB03F-70BE-4B2B-9E48-ECF7561EC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D80DBC-FFC7-4550-8F3F-B07A6F593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7AD80DBC-FFC7-4550-8F3F-B07A6F593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9AEC03-FD6C-4D61-9EFB-C8CB7C2E5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F9AEC03-FD6C-4D61-9EFB-C8CB7C2E5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D4D04F-65B6-4C41-A430-452C24718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8D4D04F-65B6-4C41-A430-452C24718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74969" y="2643188"/>
            <a:ext cx="298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365741448"/>
              </p:ext>
            </p:extLst>
          </p:nvPr>
        </p:nvGraphicFramePr>
        <p:xfrm>
          <a:off x="567047" y="1"/>
          <a:ext cx="850570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26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6C0FFBAE-FB1D-46C6-9409-9C77B7C0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47919-E36E-4CA4-8B04-A1CBB7380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4BA47919-E36E-4CA4-8B04-A1CBB7380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3B943A-2C1D-4F8F-8ADE-0988FA4B2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523B943A-2C1D-4F8F-8ADE-0988FA4B2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A0FF91-BD59-4A00-8C66-3378931DC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E3A0FF91-BD59-4A00-8C66-3378931DC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5036E6-5872-4CE2-BD4B-9932DACBE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835036E6-5872-4CE2-BD4B-9932DACBE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3FC820-FD87-4F67-9056-74F7128BC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C73FC820-FD87-4F67-9056-74F7128BC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07132D-19A4-4BA5-9DD5-BCFD0FFCA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C807132D-19A4-4BA5-9DD5-BCFD0FFCA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A9EEE9-4166-4DAF-91A0-EA2312D0C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54A9EEE9-4166-4DAF-91A0-EA2312D0C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07C0DD-B847-44DB-A930-A76D068D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A007C0DD-B847-44DB-A930-A76D068D4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13EF3A-26F5-49DC-A2E9-A4DA9F638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7813EF3A-26F5-49DC-A2E9-A4DA9F638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A0BD47-31D6-4EA1-BE3D-3D4E2140C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58A0BD47-31D6-4EA1-BE3D-3D4E2140C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632439" y="2621438"/>
            <a:ext cx="5715000" cy="47213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exemple en technologie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" y="49683"/>
            <a:ext cx="2500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37458687"/>
              </p:ext>
            </p:extLst>
          </p:nvPr>
        </p:nvGraphicFramePr>
        <p:xfrm>
          <a:off x="516577" y="599722"/>
          <a:ext cx="8496794" cy="498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47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632439" y="2621438"/>
            <a:ext cx="5715000" cy="47213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exemple en technologie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" y="67933"/>
            <a:ext cx="2471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n fil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5992" y="952500"/>
            <a:ext cx="610076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886">
            <a:off x="1076148" y="665551"/>
            <a:ext cx="1909007" cy="35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2632439" y="2621438"/>
            <a:ext cx="5715000" cy="47213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exemple en technologie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79" y="559594"/>
            <a:ext cx="16573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95" y="2857503"/>
            <a:ext cx="45862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42" y="317500"/>
            <a:ext cx="2857344" cy="170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6" y="3217499"/>
            <a:ext cx="2205449" cy="20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" y="83344"/>
            <a:ext cx="22431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632439" y="2621438"/>
            <a:ext cx="5715000" cy="47213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exemple en technologie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" y="75407"/>
            <a:ext cx="2578894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1" y="930518"/>
            <a:ext cx="5719268" cy="443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632439" y="2621438"/>
            <a:ext cx="5715000" cy="47213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exemple en technologie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" y="89536"/>
            <a:ext cx="268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570564"/>
            <a:ext cx="6226845" cy="51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07408" y="3979892"/>
            <a:ext cx="304339" cy="318242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25828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65112" y="2565112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d’analyse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36136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4532" y="5305772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http://cdpsciencetechno.org/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98459" y="2565111"/>
            <a:ext cx="15934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 3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1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75723583"/>
              </p:ext>
            </p:extLst>
          </p:nvPr>
        </p:nvGraphicFramePr>
        <p:xfrm>
          <a:off x="534389" y="128650"/>
          <a:ext cx="8505702" cy="550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2327334" y="2292526"/>
            <a:ext cx="571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limites de l’instruction directe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10552-22B8-439D-ACC7-97DEA25FF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BD10552-22B8-439D-ACC7-97DEA25FF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10B354-DDA3-470C-AFE4-6C37C22B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810B354-DDA3-470C-AFE4-6C37C22BB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7883B2-AF29-4A5E-B117-4F5ED43D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F67883B2-AF29-4A5E-B117-4F5ED43D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F93A50-A00A-451D-AA5D-8652205E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CF93A50-A00A-451D-AA5D-8652205EC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3E6994-E2AB-4129-9E53-A4EEC4E2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33E6994-E2AB-4129-9E53-A4EEC4E2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D87226-E7AA-42D6-8A87-46A418D5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7D87226-E7AA-42D6-8A87-46A418D52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A96545-C262-4FFB-BDFC-5A5A2D06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9A96545-C262-4FFB-BDFC-5A5A2D06A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65112" y="2565112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d’analyse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806" y="5305772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http://cdpsciencetechno.org/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98459" y="2565111"/>
            <a:ext cx="15934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 4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29" y="1"/>
            <a:ext cx="601787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16"/>
            <a:ext cx="5476875" cy="56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2318891" y="2310879"/>
            <a:ext cx="571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de résolution de problème technique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305346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http://cdpsciencetechno.org/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31640" y="2565111"/>
            <a:ext cx="15934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 3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4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30304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2318891" y="2310879"/>
            <a:ext cx="571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de résolution de problème technique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305346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http://cdpsciencetechno.org/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31640" y="2565111"/>
            <a:ext cx="15934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 4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2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92132" y="2557101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d’investigation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305346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http://cdpsciencetechno.org/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49"/>
            <a:ext cx="4678035" cy="56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3608" y="2565111"/>
            <a:ext cx="15934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Inter-Cycle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9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592132" y="2557101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de vulgarisation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303744"/>
            <a:ext cx="296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http://cdpsciencetechno.org/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43608" y="2565111"/>
            <a:ext cx="15934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Inter-Cycle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25" y="-8012"/>
            <a:ext cx="56572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48464" y="5488410"/>
            <a:ext cx="395536" cy="393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5344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L’instruction directe</a:t>
            </a:r>
            <a:endParaRPr lang="fr-F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632439" y="2629132"/>
            <a:ext cx="5715000" cy="456741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Déroulement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98390610"/>
              </p:ext>
            </p:extLst>
          </p:nvPr>
        </p:nvGraphicFramePr>
        <p:xfrm>
          <a:off x="450124" y="118754"/>
          <a:ext cx="8622625" cy="54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75B71-C530-4194-8AC4-4B0E5385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7A75B71-C530-4194-8AC4-4B0E5385F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41CB0-AD83-4B63-BF76-8B3AC3FD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8B41CB0-AD83-4B63-BF76-8B3AC3FDB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A02E2-8464-46BA-9A98-7C2E2BEBA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D0A02E2-8464-46BA-9A98-7C2E2BEBA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712FF-AC2A-4C11-90E9-37273B914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61712FF-AC2A-4C11-90E9-37273B914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91FD8-6739-44F0-B1F8-8AC6F0F18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2891FD8-6739-44F0-B1F8-8AC6F0F18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00673-72D7-46B1-8E53-C0A0A62F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7800673-72D7-46B1-8E53-C0A0A62F5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1012E-CEED-4CA5-B318-D812680A1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3C1012E-CEED-4CA5-B318-D812680A1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CA683-F90D-4F4D-9D61-AC2345C6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EFCA683-F90D-4F4D-9D61-AC2345C6C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C1517-58C0-4C9C-B09A-2FDA274BD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89C1517-58C0-4C9C-B09A-2FDA274BD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839CF3-6049-42B5-A1B7-D9634944C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B839CF3-6049-42B5-A1B7-D9634944C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16358</TotalTime>
  <Words>628</Words>
  <Application>Microsoft Office PowerPoint</Application>
  <PresentationFormat>Affichage à l'écran (16:10)</PresentationFormat>
  <Paragraphs>120</Paragraphs>
  <Slides>20</Slides>
  <Notes>17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fantoli</dc:creator>
  <cp:lastModifiedBy>guillaume fantoli</cp:lastModifiedBy>
  <cp:revision>19</cp:revision>
  <dcterms:created xsi:type="dcterms:W3CDTF">2018-03-21T13:31:14Z</dcterms:created>
  <dcterms:modified xsi:type="dcterms:W3CDTF">2018-04-12T08:52:29Z</dcterms:modified>
</cp:coreProperties>
</file>