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3" r:id="rId2"/>
  </p:sldMasterIdLst>
  <p:notesMasterIdLst>
    <p:notesMasterId r:id="rId7"/>
  </p:notesMasterIdLst>
  <p:handoutMasterIdLst>
    <p:handoutMasterId r:id="rId8"/>
  </p:handoutMasterIdLst>
  <p:sldIdLst>
    <p:sldId id="353" r:id="rId3"/>
    <p:sldId id="497" r:id="rId4"/>
    <p:sldId id="505" r:id="rId5"/>
    <p:sldId id="506" r:id="rId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87752" autoAdjust="0"/>
  </p:normalViewPr>
  <p:slideViewPr>
    <p:cSldViewPr snapToGrid="0">
      <p:cViewPr varScale="1">
        <p:scale>
          <a:sx n="80" d="100"/>
          <a:sy n="80" d="100"/>
        </p:scale>
        <p:origin x="-810" y="-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2000" b="0" dirty="0" smtClean="0">
              <a:latin typeface="Comic Sans MS" panose="030F0702030302020204" pitchFamily="66" charset="0"/>
            </a:rPr>
            <a:t>L’ambiance de la classe en est tout de suite changée, ainsi que les relations prof-élèves et celles des élèves entre eux.</a:t>
          </a:r>
          <a:endParaRPr lang="fr-F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2000" b="0" dirty="0" smtClean="0">
              <a:latin typeface="Comic Sans MS" panose="030F0702030302020204" pitchFamily="66" charset="0"/>
            </a:rPr>
            <a:t>rendre les élèves actifs et interactifs,</a:t>
          </a:r>
          <a:endParaRPr lang="fr-F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11D8E893-CAC3-454A-B10B-A7809C8CD193}">
      <dgm:prSet phldrT="[Text]" custT="1"/>
      <dgm:spPr/>
      <dgm:t>
        <a:bodyPr/>
        <a:lstStyle/>
        <a:p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54296-A67A-4ED5-97FC-6BFFEF23C1BB}" type="parTrans" cxnId="{2DEDE534-5465-42C5-81CE-EBF6BB319A71}">
      <dgm:prSet/>
      <dgm:spPr/>
      <dgm:t>
        <a:bodyPr/>
        <a:lstStyle/>
        <a:p>
          <a:endParaRPr lang="fr-FR"/>
        </a:p>
      </dgm:t>
    </dgm:pt>
    <dgm:pt modelId="{AE6D75B9-FF61-402C-8707-C584AAD981A0}" type="sibTrans" cxnId="{2DEDE534-5465-42C5-81CE-EBF6BB319A71}">
      <dgm:prSet/>
      <dgm:spPr/>
      <dgm:t>
        <a:bodyPr/>
        <a:lstStyle/>
        <a:p>
          <a:endParaRPr lang="fr-FR"/>
        </a:p>
      </dgm:t>
    </dgm:pt>
    <dgm:pt modelId="{2FE17346-5F62-4558-BA9E-B3BC204978F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</a:t>
          </a:r>
          <a:r>
            <a:rPr lang="fr-FR" sz="2000" dirty="0" smtClean="0">
              <a:latin typeface="Comic Sans MS" panose="030F0702030302020204" pitchFamily="66" charset="0"/>
            </a:rPr>
            <a:t>Ils sont poussés à devoir tous travailler pour faire « gagner » leur équipe.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1B048D5-EA43-4BF6-B960-79C4A5734CE8}" type="parTrans" cxnId="{9CE12C56-963D-4799-A4B9-2B8117C3AB76}">
      <dgm:prSet/>
      <dgm:spPr/>
      <dgm:t>
        <a:bodyPr/>
        <a:lstStyle/>
        <a:p>
          <a:endParaRPr lang="fr-FR"/>
        </a:p>
      </dgm:t>
    </dgm:pt>
    <dgm:pt modelId="{8978C5E8-7160-49C8-B692-A98011B7CA05}" type="sibTrans" cxnId="{9CE12C56-963D-4799-A4B9-2B8117C3AB76}">
      <dgm:prSet/>
      <dgm:spPr/>
      <dgm:t>
        <a:bodyPr/>
        <a:lstStyle/>
        <a:p>
          <a:endParaRPr lang="fr-FR"/>
        </a:p>
      </dgm:t>
    </dgm:pt>
    <dgm:pt modelId="{57AC5429-29A6-4CEA-9905-636AF4825D8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</a:t>
          </a:r>
          <a:r>
            <a:rPr lang="fr-FR" sz="2000" b="0" dirty="0" smtClean="0">
              <a:latin typeface="Comic Sans MS" panose="030F0702030302020204" pitchFamily="66" charset="0"/>
            </a:rPr>
            <a:t>Ils apprennent à s’</a:t>
          </a:r>
          <a:r>
            <a:rPr lang="fr-FR" sz="2000" b="0" dirty="0" err="1" smtClean="0">
              <a:latin typeface="Comic Sans MS" panose="030F0702030302020204" pitchFamily="66" charset="0"/>
            </a:rPr>
            <a:t>auto-évaluer</a:t>
          </a:r>
          <a:r>
            <a:rPr lang="fr-FR" sz="2000" b="0" dirty="0" smtClean="0">
              <a:latin typeface="Comic Sans MS" panose="030F0702030302020204" pitchFamily="66" charset="0"/>
            </a:rPr>
            <a:t> et à s’inter-évaluer.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05ECFD0-DCDA-46E6-9A39-D621C51172EC}" type="parTrans" cxnId="{E69167DC-6479-4525-B2F4-E321166534DF}">
      <dgm:prSet/>
      <dgm:spPr/>
      <dgm:t>
        <a:bodyPr/>
        <a:lstStyle/>
        <a:p>
          <a:endParaRPr lang="fr-FR"/>
        </a:p>
      </dgm:t>
    </dgm:pt>
    <dgm:pt modelId="{B1065031-22A2-42B7-8B62-3C2EFBD1F5DE}" type="sibTrans" cxnId="{E69167DC-6479-4525-B2F4-E321166534DF}">
      <dgm:prSet/>
      <dgm:spPr/>
      <dgm:t>
        <a:bodyPr/>
        <a:lstStyle/>
        <a:p>
          <a:endParaRPr lang="fr-FR"/>
        </a:p>
      </dgm:t>
    </dgm:pt>
    <dgm:pt modelId="{97775809-E004-47BA-8222-90162265F9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EFD1E-9D31-42E0-91DB-0DF576F3AC8A}" type="parTrans" cxnId="{6D9C40D8-7ABF-48D8-B1D4-CA2231B55131}">
      <dgm:prSet/>
      <dgm:spPr/>
      <dgm:t>
        <a:bodyPr/>
        <a:lstStyle/>
        <a:p>
          <a:endParaRPr lang="fr-FR"/>
        </a:p>
      </dgm:t>
    </dgm:pt>
    <dgm:pt modelId="{B00740B4-CA7B-4C1D-A997-40A0A00F3450}" type="sibTrans" cxnId="{6D9C40D8-7ABF-48D8-B1D4-CA2231B55131}">
      <dgm:prSet/>
      <dgm:spPr/>
      <dgm:t>
        <a:bodyPr/>
        <a:lstStyle/>
        <a:p>
          <a:endParaRPr lang="fr-FR"/>
        </a:p>
      </dgm:t>
    </dgm:pt>
    <dgm:pt modelId="{A1D786C8-0065-441B-BB13-68AB04D8549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</a:t>
          </a:r>
          <a:r>
            <a:rPr lang="fr-FR" sz="2000" b="0" dirty="0" smtClean="0">
              <a:latin typeface="Comic Sans MS" panose="030F0702030302020204" pitchFamily="66" charset="0"/>
            </a:rPr>
            <a:t>Ils font l’apprentissage graduel de la prise de parole et ont ainsi beaucoup plus d’occasions pour pouvoir s’exprimer. </a:t>
          </a:r>
          <a:endParaRPr lang="fr-F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803AE33-1B7D-4C55-9AD9-BDC5E84DD7A6}" type="parTrans" cxnId="{EB287390-2F19-4328-8254-AADBF2963669}">
      <dgm:prSet/>
      <dgm:spPr/>
      <dgm:t>
        <a:bodyPr/>
        <a:lstStyle/>
        <a:p>
          <a:endParaRPr lang="fr-FR"/>
        </a:p>
      </dgm:t>
    </dgm:pt>
    <dgm:pt modelId="{7F90E23A-F332-49D1-B374-CFFD8CEBE214}" type="sibTrans" cxnId="{EB287390-2F19-4328-8254-AADBF2963669}">
      <dgm:prSet/>
      <dgm:spPr/>
      <dgm:t>
        <a:bodyPr/>
        <a:lstStyle/>
        <a:p>
          <a:endParaRPr lang="fr-FR"/>
        </a:p>
      </dgm:t>
    </dgm:pt>
    <dgm:pt modelId="{7552C0F7-5DC3-4FE8-95D3-2ED7D0229BB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ADE0FB-0600-4C79-BBA2-29F81C48050B}" type="parTrans" cxnId="{CA3B1E8A-6BA0-4048-9072-C4BCA2D98223}">
      <dgm:prSet/>
      <dgm:spPr/>
      <dgm:t>
        <a:bodyPr/>
        <a:lstStyle/>
        <a:p>
          <a:endParaRPr lang="fr-FR"/>
        </a:p>
      </dgm:t>
    </dgm:pt>
    <dgm:pt modelId="{F44C1DD5-B352-4F9D-9973-F2AA72CFB814}" type="sibTrans" cxnId="{CA3B1E8A-6BA0-4048-9072-C4BCA2D98223}">
      <dgm:prSet/>
      <dgm:spPr/>
      <dgm:t>
        <a:bodyPr/>
        <a:lstStyle/>
        <a:p>
          <a:endParaRPr lang="fr-FR"/>
        </a:p>
      </dgm:t>
    </dgm:pt>
    <dgm:pt modelId="{42BEC58D-8ABC-4B7E-98E6-01F9D690E7D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 </a:t>
          </a:r>
          <a:r>
            <a:rPr lang="fr-FR" sz="2000" dirty="0" smtClean="0">
              <a:latin typeface="Comic Sans MS" panose="030F0702030302020204" pitchFamily="66" charset="0"/>
            </a:rPr>
            <a:t>Le professeur peut exiger plus d’un groupe que ce qu’il demanderait à chacun de ses membres pris individuellement.</a:t>
          </a:r>
          <a:endParaRPr lang="fr-F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3E2B4528-ED2F-40BC-B029-B08C7320B365}" type="parTrans" cxnId="{47A4F1E3-6962-48C3-9338-3614AC1315CF}">
      <dgm:prSet/>
      <dgm:spPr/>
      <dgm:t>
        <a:bodyPr/>
        <a:lstStyle/>
        <a:p>
          <a:endParaRPr lang="fr-FR"/>
        </a:p>
      </dgm:t>
    </dgm:pt>
    <dgm:pt modelId="{519CA5B7-A789-45FD-9B5D-8B6269BAFD26}" type="sibTrans" cxnId="{47A4F1E3-6962-48C3-9338-3614AC1315CF}">
      <dgm:prSet/>
      <dgm:spPr/>
      <dgm:t>
        <a:bodyPr/>
        <a:lstStyle/>
        <a:p>
          <a:endParaRPr lang="fr-FR"/>
        </a:p>
      </dgm:t>
    </dgm:pt>
    <dgm:pt modelId="{071C964D-57ED-482B-B06A-78C7EFC00D4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E28D32-6EC0-4C50-9827-9BA1AF14BBB2}" type="sibTrans" cxnId="{2B5B0F9A-F5D3-416D-962D-9ADAF42C0FD3}">
      <dgm:prSet/>
      <dgm:spPr/>
      <dgm:t>
        <a:bodyPr/>
        <a:lstStyle/>
        <a:p>
          <a:endParaRPr lang="fr-FR"/>
        </a:p>
      </dgm:t>
    </dgm:pt>
    <dgm:pt modelId="{E51913B3-19B8-4F7D-921F-FE1177BDB6F8}" type="parTrans" cxnId="{2B5B0F9A-F5D3-416D-962D-9ADAF42C0FD3}">
      <dgm:prSet/>
      <dgm:spPr/>
      <dgm:t>
        <a:bodyPr/>
        <a:lstStyle/>
        <a:p>
          <a:endParaRPr lang="fr-FR"/>
        </a:p>
      </dgm:t>
    </dgm:pt>
    <dgm:pt modelId="{808D2980-26CB-4407-956B-36D4C2E4462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57D9145-EC8B-4247-811F-3821168BD95E}" type="parTrans" cxnId="{A9DEA645-4AE3-4595-A7D7-9240B0034237}">
      <dgm:prSet/>
      <dgm:spPr/>
      <dgm:t>
        <a:bodyPr/>
        <a:lstStyle/>
        <a:p>
          <a:endParaRPr lang="fr-FR"/>
        </a:p>
      </dgm:t>
    </dgm:pt>
    <dgm:pt modelId="{22DD4849-D1C7-4991-90B4-2A9936F9518B}" type="sibTrans" cxnId="{A9DEA645-4AE3-4595-A7D7-9240B0034237}">
      <dgm:prSet/>
      <dgm:spPr/>
      <dgm:t>
        <a:bodyPr/>
        <a:lstStyle/>
        <a:p>
          <a:endParaRPr lang="fr-FR"/>
        </a:p>
      </dgm:t>
    </dgm:pt>
    <dgm:pt modelId="{ACCCF68A-5E07-4084-8072-EAFDECCD1D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dirty="0" smtClean="0">
              <a:latin typeface="Comic Sans MS" panose="030F0702030302020204" pitchFamily="66" charset="0"/>
            </a:rPr>
            <a:t>les élèves, de leur propre aveu, n’ont plus le temps de s’ennuyer et l’heure de cours passe toujours trop vite.</a:t>
          </a:r>
          <a:endParaRPr lang="fr-F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5105B94-C2EE-45E9-A8B3-F08C88A0A914}" type="parTrans" cxnId="{F982A2B6-2340-4542-98F2-584D2773C47D}">
      <dgm:prSet/>
      <dgm:spPr/>
      <dgm:t>
        <a:bodyPr/>
        <a:lstStyle/>
        <a:p>
          <a:endParaRPr lang="fr-FR"/>
        </a:p>
      </dgm:t>
    </dgm:pt>
    <dgm:pt modelId="{1195CF7E-2DED-4DB1-A5C3-9386B08333E0}" type="sibTrans" cxnId="{F982A2B6-2340-4542-98F2-584D2773C47D}">
      <dgm:prSet/>
      <dgm:spPr/>
      <dgm:t>
        <a:bodyPr/>
        <a:lstStyle/>
        <a:p>
          <a:endParaRPr lang="fr-F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7" custScaleX="5000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7" custScaleX="2596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7" custScaleX="5000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06679E2-9808-4E5F-9BFC-35A82671C111}" type="pres">
      <dgm:prSet presAssocID="{40767EFF-7D52-4469-ACEE-7D28E67337E2}" presName="sp" presStyleCnt="0"/>
      <dgm:spPr/>
    </dgm:pt>
    <dgm:pt modelId="{F429095B-2CE3-4DAE-8658-FA3097363616}" type="pres">
      <dgm:prSet presAssocID="{11D8E893-CAC3-454A-B10B-A7809C8CD193}" presName="linNode" presStyleCnt="0"/>
      <dgm:spPr/>
    </dgm:pt>
    <dgm:pt modelId="{4395A6B7-B083-469B-8F57-093FF316FB59}" type="pres">
      <dgm:prSet presAssocID="{11D8E893-CAC3-454A-B10B-A7809C8CD193}" presName="parentText" presStyleLbl="node1" presStyleIdx="2" presStyleCnt="7" custScaleX="509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D42913-E9E3-45CF-9E80-A15A8ABD7305}" type="pres">
      <dgm:prSet presAssocID="{11D8E893-CAC3-454A-B10B-A7809C8CD193}" presName="descendantText" presStyleLbl="alignAccFollowNode1" presStyleIdx="2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B382762-E8C2-46A8-ACCD-4612CEFF6E54}" type="pres">
      <dgm:prSet presAssocID="{AE6D75B9-FF61-402C-8707-C584AAD981A0}" presName="sp" presStyleCnt="0"/>
      <dgm:spPr/>
    </dgm:pt>
    <dgm:pt modelId="{837B4B75-E132-4E48-BC46-5101767540B2}" type="pres">
      <dgm:prSet presAssocID="{071C964D-57ED-482B-B06A-78C7EFC00D47}" presName="linNode" presStyleCnt="0"/>
      <dgm:spPr/>
    </dgm:pt>
    <dgm:pt modelId="{8E9AFA11-681D-49DE-A100-DBBA78DBB737}" type="pres">
      <dgm:prSet presAssocID="{071C964D-57ED-482B-B06A-78C7EFC00D47}" presName="parentText" presStyleLbl="node1" presStyleIdx="3" presStyleCnt="7" custScaleX="509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8E618-2191-4D75-931A-E065599FD3B7}" type="pres">
      <dgm:prSet presAssocID="{071C964D-57ED-482B-B06A-78C7EFC00D47}" presName="descendantText" presStyleLbl="alignAccFollowNode1" presStyleIdx="3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E8C1F36-1D10-44FD-82E0-F0A0397EE4C6}" type="pres">
      <dgm:prSet presAssocID="{96E28D32-6EC0-4C50-9827-9BA1AF14BBB2}" presName="sp" presStyleCnt="0"/>
      <dgm:spPr/>
    </dgm:pt>
    <dgm:pt modelId="{9D53EC39-D063-439F-AE62-18B038848F6A}" type="pres">
      <dgm:prSet presAssocID="{97775809-E004-47BA-8222-90162265F998}" presName="linNode" presStyleCnt="0"/>
      <dgm:spPr/>
    </dgm:pt>
    <dgm:pt modelId="{81CAECD3-F795-4DE6-B435-4F027611B6E9}" type="pres">
      <dgm:prSet presAssocID="{97775809-E004-47BA-8222-90162265F998}" presName="parentText" presStyleLbl="node1" presStyleIdx="4" presStyleCnt="7" custScaleX="5102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5C324-3C67-42BB-94C3-163694E93E57}" type="pres">
      <dgm:prSet presAssocID="{97775809-E004-47BA-8222-90162265F998}" presName="descendantText" presStyleLbl="alignAccFollowNode1" presStyleIdx="4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4E46FEC-1DFC-4648-AF2D-C8CD1D8246C3}" type="pres">
      <dgm:prSet presAssocID="{B00740B4-CA7B-4C1D-A997-40A0A00F3450}" presName="sp" presStyleCnt="0"/>
      <dgm:spPr/>
    </dgm:pt>
    <dgm:pt modelId="{7C0634CA-2EAD-4A2A-A9BD-422BCE353BA9}" type="pres">
      <dgm:prSet presAssocID="{7552C0F7-5DC3-4FE8-95D3-2ED7D0229BBE}" presName="linNode" presStyleCnt="0"/>
      <dgm:spPr/>
    </dgm:pt>
    <dgm:pt modelId="{754C32C7-9E5A-4BEF-9201-20A6C80353E8}" type="pres">
      <dgm:prSet presAssocID="{7552C0F7-5DC3-4FE8-95D3-2ED7D0229BBE}" presName="parentText" presStyleLbl="node1" presStyleIdx="5" presStyleCnt="7" custScaleX="509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C421D-AC8B-4032-AA52-D06A0DA1DF26}" type="pres">
      <dgm:prSet presAssocID="{7552C0F7-5DC3-4FE8-95D3-2ED7D0229BBE}" presName="descendantText" presStyleLbl="alignAccFollowNode1" presStyleIdx="5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81068E9-E678-4C24-862C-C254AC002256}" type="pres">
      <dgm:prSet presAssocID="{F44C1DD5-B352-4F9D-9973-F2AA72CFB814}" presName="sp" presStyleCnt="0"/>
      <dgm:spPr/>
    </dgm:pt>
    <dgm:pt modelId="{397B2FBC-F69D-42F0-8BAC-8434006C2FD1}" type="pres">
      <dgm:prSet presAssocID="{808D2980-26CB-4407-956B-36D4C2E44625}" presName="linNode" presStyleCnt="0"/>
      <dgm:spPr/>
    </dgm:pt>
    <dgm:pt modelId="{1B9F973F-879E-4C8E-914D-60063AC9C331}" type="pres">
      <dgm:prSet presAssocID="{808D2980-26CB-4407-956B-36D4C2E44625}" presName="parentText" presStyleLbl="node1" presStyleIdx="6" presStyleCnt="7" custScaleX="52530" custLinFactNeighborX="-3105" custLinFactNeighborY="341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B83312-382B-4027-9A0F-A820E7947B69}" type="pres">
      <dgm:prSet presAssocID="{808D2980-26CB-4407-956B-36D4C2E44625}" presName="descendantText" presStyleLbl="alignAccFollowNode1" presStyleIdx="6" presStyleCnt="7" custScaleX="259632" custScaleY="1277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3856D1E5-1D87-4E50-8A7B-2C2788E75FAD}" type="presOf" srcId="{1E4D3931-0DBD-4211-A24A-6AF364284B1E}" destId="{D54B1729-BC98-42C1-9C6C-D65DCBA4358F}" srcOrd="0" destOrd="0" presId="urn:microsoft.com/office/officeart/2005/8/layout/vList5"/>
    <dgm:cxn modelId="{C49C5F33-16E3-4446-ACF9-D13B9BE732F9}" type="presOf" srcId="{AA046201-5C4D-445E-BF0B-5C6D2B0A1945}" destId="{C04276DC-EE64-470A-B8BC-09067B8045FA}" srcOrd="0" destOrd="0" presId="urn:microsoft.com/office/officeart/2005/8/layout/vList5"/>
    <dgm:cxn modelId="{9655D71B-4D49-4A15-B689-1DD4AEFA5B34}" type="presOf" srcId="{7552C0F7-5DC3-4FE8-95D3-2ED7D0229BBE}" destId="{754C32C7-9E5A-4BEF-9201-20A6C80353E8}" srcOrd="0" destOrd="0" presId="urn:microsoft.com/office/officeart/2005/8/layout/vList5"/>
    <dgm:cxn modelId="{2DEDE534-5465-42C5-81CE-EBF6BB319A71}" srcId="{F6FEADD9-F67D-41F5-BA4C-3C84956E7F46}" destId="{11D8E893-CAC3-454A-B10B-A7809C8CD193}" srcOrd="2" destOrd="0" parTransId="{C5B54296-A67A-4ED5-97FC-6BFFEF23C1BB}" sibTransId="{AE6D75B9-FF61-402C-8707-C584AAD981A0}"/>
    <dgm:cxn modelId="{91936309-0677-4986-8577-E052ECC445D2}" type="presOf" srcId="{F6FEADD9-F67D-41F5-BA4C-3C84956E7F46}" destId="{AAE7A1E6-6847-453D-B55B-8A82BF138C1D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9FACDF07-0960-4975-904C-4D89910E0900}" type="presOf" srcId="{ACCCF68A-5E07-4084-8072-EAFDECCD1D2D}" destId="{B4B83312-382B-4027-9A0F-A820E7947B69}" srcOrd="0" destOrd="0" presId="urn:microsoft.com/office/officeart/2005/8/layout/vList5"/>
    <dgm:cxn modelId="{A9DEA645-4AE3-4595-A7D7-9240B0034237}" srcId="{F6FEADD9-F67D-41F5-BA4C-3C84956E7F46}" destId="{808D2980-26CB-4407-956B-36D4C2E44625}" srcOrd="6" destOrd="0" parTransId="{657D9145-EC8B-4247-811F-3821168BD95E}" sibTransId="{22DD4849-D1C7-4991-90B4-2A9936F9518B}"/>
    <dgm:cxn modelId="{74E8E41B-C88D-4AF3-90CF-F92DBBE28988}" type="presOf" srcId="{2FE17346-5F62-4558-BA9E-B3BC204978FB}" destId="{7ED42913-E9E3-45CF-9E80-A15A8ABD7305}" srcOrd="0" destOrd="0" presId="urn:microsoft.com/office/officeart/2005/8/layout/vList5"/>
    <dgm:cxn modelId="{2B5B0F9A-F5D3-416D-962D-9ADAF42C0FD3}" srcId="{F6FEADD9-F67D-41F5-BA4C-3C84956E7F46}" destId="{071C964D-57ED-482B-B06A-78C7EFC00D47}" srcOrd="3" destOrd="0" parTransId="{E51913B3-19B8-4F7D-921F-FE1177BDB6F8}" sibTransId="{96E28D32-6EC0-4C50-9827-9BA1AF14BBB2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A39C7894-BAE5-4EF8-8DC4-D2851FA48051}" type="presOf" srcId="{C59269D0-92A5-481C-BA64-727AFB0DD545}" destId="{B37A5355-225B-4C6F-AED7-6C620F99EECC}" srcOrd="0" destOrd="0" presId="urn:microsoft.com/office/officeart/2005/8/layout/vList5"/>
    <dgm:cxn modelId="{CA3B1E8A-6BA0-4048-9072-C4BCA2D98223}" srcId="{F6FEADD9-F67D-41F5-BA4C-3C84956E7F46}" destId="{7552C0F7-5DC3-4FE8-95D3-2ED7D0229BBE}" srcOrd="5" destOrd="0" parTransId="{7AADE0FB-0600-4C79-BBA2-29F81C48050B}" sibTransId="{F44C1DD5-B352-4F9D-9973-F2AA72CFB814}"/>
    <dgm:cxn modelId="{F982A2B6-2340-4542-98F2-584D2773C47D}" srcId="{808D2980-26CB-4407-956B-36D4C2E44625}" destId="{ACCCF68A-5E07-4084-8072-EAFDECCD1D2D}" srcOrd="0" destOrd="0" parTransId="{D5105B94-C2EE-45E9-A8B3-F08C88A0A914}" sibTransId="{1195CF7E-2DED-4DB1-A5C3-9386B08333E0}"/>
    <dgm:cxn modelId="{6D9C40D8-7ABF-48D8-B1D4-CA2231B55131}" srcId="{F6FEADD9-F67D-41F5-BA4C-3C84956E7F46}" destId="{97775809-E004-47BA-8222-90162265F998}" srcOrd="4" destOrd="0" parTransId="{9CBEFD1E-9D31-42E0-91DB-0DF576F3AC8A}" sibTransId="{B00740B4-CA7B-4C1D-A997-40A0A00F3450}"/>
    <dgm:cxn modelId="{A4F8188C-8612-449A-90F2-7DFF10768D94}" type="presOf" srcId="{808D2980-26CB-4407-956B-36D4C2E44625}" destId="{1B9F973F-879E-4C8E-914D-60063AC9C331}" srcOrd="0" destOrd="0" presId="urn:microsoft.com/office/officeart/2005/8/layout/vList5"/>
    <dgm:cxn modelId="{2CE6B9A3-3EBC-48BE-A7A6-DAB28CFFCFA4}" type="presOf" srcId="{11D8E893-CAC3-454A-B10B-A7809C8CD193}" destId="{4395A6B7-B083-469B-8F57-093FF316FB59}" srcOrd="0" destOrd="0" presId="urn:microsoft.com/office/officeart/2005/8/layout/vList5"/>
    <dgm:cxn modelId="{D546F607-96D9-4153-B575-C4C8D5071452}" type="presOf" srcId="{97775809-E004-47BA-8222-90162265F998}" destId="{81CAECD3-F795-4DE6-B435-4F027611B6E9}" srcOrd="0" destOrd="0" presId="urn:microsoft.com/office/officeart/2005/8/layout/vList5"/>
    <dgm:cxn modelId="{C7382436-7A3E-4B62-9855-5D5942A45386}" type="presOf" srcId="{A1D786C8-0065-441B-BB13-68AB04D85490}" destId="{4D35C324-3C67-42BB-94C3-163694E93E57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47A4F1E3-6962-48C3-9338-3614AC1315CF}" srcId="{7552C0F7-5DC3-4FE8-95D3-2ED7D0229BBE}" destId="{42BEC58D-8ABC-4B7E-98E6-01F9D690E7D3}" srcOrd="0" destOrd="0" parTransId="{3E2B4528-ED2F-40BC-B029-B08C7320B365}" sibTransId="{519CA5B7-A789-45FD-9B5D-8B6269BAFD26}"/>
    <dgm:cxn modelId="{9CE12C56-963D-4799-A4B9-2B8117C3AB76}" srcId="{11D8E893-CAC3-454A-B10B-A7809C8CD193}" destId="{2FE17346-5F62-4558-BA9E-B3BC204978FB}" srcOrd="0" destOrd="0" parTransId="{21B048D5-EA43-4BF6-B960-79C4A5734CE8}" sibTransId="{8978C5E8-7160-49C8-B692-A98011B7CA05}"/>
    <dgm:cxn modelId="{EB287390-2F19-4328-8254-AADBF2963669}" srcId="{97775809-E004-47BA-8222-90162265F998}" destId="{A1D786C8-0065-441B-BB13-68AB04D85490}" srcOrd="0" destOrd="0" parTransId="{5803AE33-1B7D-4C55-9AD9-BDC5E84DD7A6}" sibTransId="{7F90E23A-F332-49D1-B374-CFFD8CEBE214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9E4FEDF-2328-4D99-9D53-7D454F7316FD}" type="presOf" srcId="{74EE5CD8-078F-4590-BF9C-A341A294A016}" destId="{7E429971-BC57-430F-BB25-C0574E5E39E3}" srcOrd="0" destOrd="0" presId="urn:microsoft.com/office/officeart/2005/8/layout/vList5"/>
    <dgm:cxn modelId="{310660BC-4BCB-48D3-8C2B-8B2EA2875891}" type="presOf" srcId="{071C964D-57ED-482B-B06A-78C7EFC00D47}" destId="{8E9AFA11-681D-49DE-A100-DBBA78DBB737}" srcOrd="0" destOrd="0" presId="urn:microsoft.com/office/officeart/2005/8/layout/vList5"/>
    <dgm:cxn modelId="{F68D46AF-CDE6-41B7-A1AC-082A9140D73F}" type="presOf" srcId="{57AC5429-29A6-4CEA-9905-636AF4825D8F}" destId="{A9F8E618-2191-4D75-931A-E065599FD3B7}" srcOrd="0" destOrd="0" presId="urn:microsoft.com/office/officeart/2005/8/layout/vList5"/>
    <dgm:cxn modelId="{E69167DC-6479-4525-B2F4-E321166534DF}" srcId="{071C964D-57ED-482B-B06A-78C7EFC00D47}" destId="{57AC5429-29A6-4CEA-9905-636AF4825D8F}" srcOrd="0" destOrd="0" parTransId="{705ECFD0-DCDA-46E6-9A39-D621C51172EC}" sibTransId="{B1065031-22A2-42B7-8B62-3C2EFBD1F5DE}"/>
    <dgm:cxn modelId="{B4DCB4F1-1D8C-4030-B9C1-F61F9D2A2BED}" type="presOf" srcId="{42BEC58D-8ABC-4B7E-98E6-01F9D690E7D3}" destId="{7DAC421D-AC8B-4032-AA52-D06A0DA1DF26}" srcOrd="0" destOrd="0" presId="urn:microsoft.com/office/officeart/2005/8/layout/vList5"/>
    <dgm:cxn modelId="{1F540AD0-5EF2-4025-812B-0913684A28F2}" type="presParOf" srcId="{AAE7A1E6-6847-453D-B55B-8A82BF138C1D}" destId="{C4407577-18A2-46E0-8805-2838042EB67A}" srcOrd="0" destOrd="0" presId="urn:microsoft.com/office/officeart/2005/8/layout/vList5"/>
    <dgm:cxn modelId="{AF9B1EF4-9851-441B-A634-4516C553F4AF}" type="presParOf" srcId="{C4407577-18A2-46E0-8805-2838042EB67A}" destId="{7E429971-BC57-430F-BB25-C0574E5E39E3}" srcOrd="0" destOrd="0" presId="urn:microsoft.com/office/officeart/2005/8/layout/vList5"/>
    <dgm:cxn modelId="{D5B97141-42F0-4D97-8C79-5EF8E275C0FD}" type="presParOf" srcId="{C4407577-18A2-46E0-8805-2838042EB67A}" destId="{D54B1729-BC98-42C1-9C6C-D65DCBA4358F}" srcOrd="1" destOrd="0" presId="urn:microsoft.com/office/officeart/2005/8/layout/vList5"/>
    <dgm:cxn modelId="{9FCA020C-C565-42A3-92C4-A5595D46849D}" type="presParOf" srcId="{AAE7A1E6-6847-453D-B55B-8A82BF138C1D}" destId="{AB8574CC-D4F2-4555-AEE3-F4EE58B11D03}" srcOrd="1" destOrd="0" presId="urn:microsoft.com/office/officeart/2005/8/layout/vList5"/>
    <dgm:cxn modelId="{AE0FDFA7-4E12-4D3C-A269-84EBE0165E40}" type="presParOf" srcId="{AAE7A1E6-6847-453D-B55B-8A82BF138C1D}" destId="{85B8F607-FDD8-476A-ADBE-E1250824F294}" srcOrd="2" destOrd="0" presId="urn:microsoft.com/office/officeart/2005/8/layout/vList5"/>
    <dgm:cxn modelId="{2B1DFEE8-5AD0-4214-B4AD-02AE24E70F10}" type="presParOf" srcId="{85B8F607-FDD8-476A-ADBE-E1250824F294}" destId="{C04276DC-EE64-470A-B8BC-09067B8045FA}" srcOrd="0" destOrd="0" presId="urn:microsoft.com/office/officeart/2005/8/layout/vList5"/>
    <dgm:cxn modelId="{8B8F0B5E-41BE-4B56-891F-0519986199AC}" type="presParOf" srcId="{85B8F607-FDD8-476A-ADBE-E1250824F294}" destId="{B37A5355-225B-4C6F-AED7-6C620F99EECC}" srcOrd="1" destOrd="0" presId="urn:microsoft.com/office/officeart/2005/8/layout/vList5"/>
    <dgm:cxn modelId="{79EFCDA3-63F6-4866-98C1-68EE04A2BBDC}" type="presParOf" srcId="{AAE7A1E6-6847-453D-B55B-8A82BF138C1D}" destId="{906679E2-9808-4E5F-9BFC-35A82671C111}" srcOrd="3" destOrd="0" presId="urn:microsoft.com/office/officeart/2005/8/layout/vList5"/>
    <dgm:cxn modelId="{D63F8BB1-BF52-42D8-8198-C61EA266774B}" type="presParOf" srcId="{AAE7A1E6-6847-453D-B55B-8A82BF138C1D}" destId="{F429095B-2CE3-4DAE-8658-FA3097363616}" srcOrd="4" destOrd="0" presId="urn:microsoft.com/office/officeart/2005/8/layout/vList5"/>
    <dgm:cxn modelId="{080614AB-065F-49ED-BEE3-60424F28B2AD}" type="presParOf" srcId="{F429095B-2CE3-4DAE-8658-FA3097363616}" destId="{4395A6B7-B083-469B-8F57-093FF316FB59}" srcOrd="0" destOrd="0" presId="urn:microsoft.com/office/officeart/2005/8/layout/vList5"/>
    <dgm:cxn modelId="{A94116E1-FB13-4617-A474-1B8296E4FE0C}" type="presParOf" srcId="{F429095B-2CE3-4DAE-8658-FA3097363616}" destId="{7ED42913-E9E3-45CF-9E80-A15A8ABD7305}" srcOrd="1" destOrd="0" presId="urn:microsoft.com/office/officeart/2005/8/layout/vList5"/>
    <dgm:cxn modelId="{5C5A67A1-E79D-433E-A0A3-94E9A0845765}" type="presParOf" srcId="{AAE7A1E6-6847-453D-B55B-8A82BF138C1D}" destId="{8B382762-E8C2-46A8-ACCD-4612CEFF6E54}" srcOrd="5" destOrd="0" presId="urn:microsoft.com/office/officeart/2005/8/layout/vList5"/>
    <dgm:cxn modelId="{68116DB1-33D7-4AC7-A0C7-1789099B3501}" type="presParOf" srcId="{AAE7A1E6-6847-453D-B55B-8A82BF138C1D}" destId="{837B4B75-E132-4E48-BC46-5101767540B2}" srcOrd="6" destOrd="0" presId="urn:microsoft.com/office/officeart/2005/8/layout/vList5"/>
    <dgm:cxn modelId="{C08503CA-B7DB-42A7-BB90-61A951CDF2B1}" type="presParOf" srcId="{837B4B75-E132-4E48-BC46-5101767540B2}" destId="{8E9AFA11-681D-49DE-A100-DBBA78DBB737}" srcOrd="0" destOrd="0" presId="urn:microsoft.com/office/officeart/2005/8/layout/vList5"/>
    <dgm:cxn modelId="{56967DDF-E2FB-4C89-8B6E-F8B26F242846}" type="presParOf" srcId="{837B4B75-E132-4E48-BC46-5101767540B2}" destId="{A9F8E618-2191-4D75-931A-E065599FD3B7}" srcOrd="1" destOrd="0" presId="urn:microsoft.com/office/officeart/2005/8/layout/vList5"/>
    <dgm:cxn modelId="{40987921-3AF4-4611-B24E-F03B7B571FC6}" type="presParOf" srcId="{AAE7A1E6-6847-453D-B55B-8A82BF138C1D}" destId="{AE8C1F36-1D10-44FD-82E0-F0A0397EE4C6}" srcOrd="7" destOrd="0" presId="urn:microsoft.com/office/officeart/2005/8/layout/vList5"/>
    <dgm:cxn modelId="{C4711A16-D634-419D-B630-A40AB5B1F0AC}" type="presParOf" srcId="{AAE7A1E6-6847-453D-B55B-8A82BF138C1D}" destId="{9D53EC39-D063-439F-AE62-18B038848F6A}" srcOrd="8" destOrd="0" presId="urn:microsoft.com/office/officeart/2005/8/layout/vList5"/>
    <dgm:cxn modelId="{0D109199-600A-49C6-810A-E0FD1C25A964}" type="presParOf" srcId="{9D53EC39-D063-439F-AE62-18B038848F6A}" destId="{81CAECD3-F795-4DE6-B435-4F027611B6E9}" srcOrd="0" destOrd="0" presId="urn:microsoft.com/office/officeart/2005/8/layout/vList5"/>
    <dgm:cxn modelId="{69E5A8D0-E7E0-4841-B93F-FAD3A07535EE}" type="presParOf" srcId="{9D53EC39-D063-439F-AE62-18B038848F6A}" destId="{4D35C324-3C67-42BB-94C3-163694E93E57}" srcOrd="1" destOrd="0" presId="urn:microsoft.com/office/officeart/2005/8/layout/vList5"/>
    <dgm:cxn modelId="{D1468766-A384-4597-9817-CD7937F2E27C}" type="presParOf" srcId="{AAE7A1E6-6847-453D-B55B-8A82BF138C1D}" destId="{04E46FEC-1DFC-4648-AF2D-C8CD1D8246C3}" srcOrd="9" destOrd="0" presId="urn:microsoft.com/office/officeart/2005/8/layout/vList5"/>
    <dgm:cxn modelId="{F7693CD5-2234-4DC7-A523-30512230C283}" type="presParOf" srcId="{AAE7A1E6-6847-453D-B55B-8A82BF138C1D}" destId="{7C0634CA-2EAD-4A2A-A9BD-422BCE353BA9}" srcOrd="10" destOrd="0" presId="urn:microsoft.com/office/officeart/2005/8/layout/vList5"/>
    <dgm:cxn modelId="{77F0A7FE-BC7A-4BF1-B3E3-9562DF3B6361}" type="presParOf" srcId="{7C0634CA-2EAD-4A2A-A9BD-422BCE353BA9}" destId="{754C32C7-9E5A-4BEF-9201-20A6C80353E8}" srcOrd="0" destOrd="0" presId="urn:microsoft.com/office/officeart/2005/8/layout/vList5"/>
    <dgm:cxn modelId="{3077D5EF-5529-4FBD-AC42-9AB28C520F81}" type="presParOf" srcId="{7C0634CA-2EAD-4A2A-A9BD-422BCE353BA9}" destId="{7DAC421D-AC8B-4032-AA52-D06A0DA1DF26}" srcOrd="1" destOrd="0" presId="urn:microsoft.com/office/officeart/2005/8/layout/vList5"/>
    <dgm:cxn modelId="{02C88F86-7A65-4A3B-896E-619092911CB0}" type="presParOf" srcId="{AAE7A1E6-6847-453D-B55B-8A82BF138C1D}" destId="{681068E9-E678-4C24-862C-C254AC002256}" srcOrd="11" destOrd="0" presId="urn:microsoft.com/office/officeart/2005/8/layout/vList5"/>
    <dgm:cxn modelId="{25BC1434-3C1E-4C93-A137-B7C91DFE2749}" type="presParOf" srcId="{AAE7A1E6-6847-453D-B55B-8A82BF138C1D}" destId="{397B2FBC-F69D-42F0-8BAC-8434006C2FD1}" srcOrd="12" destOrd="0" presId="urn:microsoft.com/office/officeart/2005/8/layout/vList5"/>
    <dgm:cxn modelId="{B9F1AD6B-5A7C-47F3-BA08-0A88A981AA8A}" type="presParOf" srcId="{397B2FBC-F69D-42F0-8BAC-8434006C2FD1}" destId="{1B9F973F-879E-4C8E-914D-60063AC9C331}" srcOrd="0" destOrd="0" presId="urn:microsoft.com/office/officeart/2005/8/layout/vList5"/>
    <dgm:cxn modelId="{8650AC72-B00D-49D0-9552-A4C312B4F5B0}" type="presParOf" srcId="{397B2FBC-F69D-42F0-8BAC-8434006C2FD1}" destId="{B4B83312-382B-4027-9A0F-A820E7947B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5854591" y="-4687254"/>
          <a:ext cx="579725" cy="10100124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>
              <a:latin typeface="Comic Sans MS" panose="030F0702030302020204" pitchFamily="66" charset="0"/>
            </a:rPr>
            <a:t>rendre les élèves actifs et interactifs,</a:t>
          </a:r>
          <a:endParaRPr lang="fr-F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22692" y="101245"/>
        <a:ext cx="10043524" cy="523125"/>
      </dsp:txXfrm>
    </dsp:sp>
    <dsp:sp modelId="{7E429971-BC57-430F-BB25-C0574E5E39E3}">
      <dsp:nvSpPr>
        <dsp:cNvPr id="0" name=""/>
        <dsp:cNvSpPr/>
      </dsp:nvSpPr>
      <dsp:spPr>
        <a:xfrm>
          <a:off x="215" y="0"/>
          <a:ext cx="1094175" cy="7246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1</a:t>
          </a:r>
        </a:p>
      </dsp:txBody>
      <dsp:txXfrm>
        <a:off x="35590" y="35375"/>
        <a:ext cx="1023425" cy="653906"/>
      </dsp:txXfrm>
    </dsp:sp>
    <dsp:sp modelId="{B37A5355-225B-4C6F-AED7-6C620F99EECC}">
      <dsp:nvSpPr>
        <dsp:cNvPr id="0" name=""/>
        <dsp:cNvSpPr/>
      </dsp:nvSpPr>
      <dsp:spPr>
        <a:xfrm rot="5400000">
          <a:off x="5774128" y="-3918367"/>
          <a:ext cx="740651" cy="10100124"/>
        </a:xfrm>
        <a:prstGeom prst="roundRect">
          <a:avLst/>
        </a:prstGeom>
        <a:solidFill>
          <a:schemeClr val="accent3">
            <a:tint val="40000"/>
            <a:alpha val="90000"/>
            <a:hueOff val="1054030"/>
            <a:satOff val="-8496"/>
            <a:lumOff val="-55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54030"/>
              <a:satOff val="-8496"/>
              <a:lumOff val="-5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>
              <a:latin typeface="Comic Sans MS" panose="030F0702030302020204" pitchFamily="66" charset="0"/>
            </a:rPr>
            <a:t>L’ambiance de la classe en est tout de suite changée, ainsi que les relations prof-élèves et celles des élèves entre eux.</a:t>
          </a:r>
          <a:endParaRPr lang="fr-F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30548" y="797525"/>
        <a:ext cx="10027812" cy="668339"/>
      </dsp:txXfrm>
    </dsp:sp>
    <dsp:sp modelId="{C04276DC-EE64-470A-B8BC-09067B8045FA}">
      <dsp:nvSpPr>
        <dsp:cNvPr id="0" name=""/>
        <dsp:cNvSpPr/>
      </dsp:nvSpPr>
      <dsp:spPr>
        <a:xfrm>
          <a:off x="215" y="769366"/>
          <a:ext cx="1094175" cy="724656"/>
        </a:xfrm>
        <a:prstGeom prst="roundRect">
          <a:avLst/>
        </a:prstGeom>
        <a:gradFill rotWithShape="0">
          <a:gsLst>
            <a:gs pos="0">
              <a:schemeClr val="accent3">
                <a:hueOff val="954848"/>
                <a:satOff val="-7651"/>
                <a:lumOff val="-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54848"/>
                <a:satOff val="-7651"/>
                <a:lumOff val="-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54848"/>
                <a:satOff val="-7651"/>
                <a:lumOff val="-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2</a:t>
          </a:r>
        </a:p>
      </dsp:txBody>
      <dsp:txXfrm>
        <a:off x="35590" y="804741"/>
        <a:ext cx="1023425" cy="653906"/>
      </dsp:txXfrm>
    </dsp:sp>
    <dsp:sp modelId="{7ED42913-E9E3-45CF-9E80-A15A8ABD7305}">
      <dsp:nvSpPr>
        <dsp:cNvPr id="0" name=""/>
        <dsp:cNvSpPr/>
      </dsp:nvSpPr>
      <dsp:spPr>
        <a:xfrm rot="5400000">
          <a:off x="5782932" y="-3132400"/>
          <a:ext cx="740651" cy="10081958"/>
        </a:xfrm>
        <a:prstGeom prst="roundRect">
          <a:avLst/>
        </a:prstGeom>
        <a:solidFill>
          <a:schemeClr val="accent3">
            <a:tint val="40000"/>
            <a:alpha val="90000"/>
            <a:hueOff val="2108060"/>
            <a:satOff val="-16993"/>
            <a:lumOff val="-110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108060"/>
              <a:satOff val="-16993"/>
              <a:lumOff val="-11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</a:t>
          </a:r>
          <a:r>
            <a:rPr lang="fr-FR" sz="2000" kern="1200" dirty="0" smtClean="0">
              <a:latin typeface="Comic Sans MS" panose="030F0702030302020204" pitchFamily="66" charset="0"/>
            </a:rPr>
            <a:t>Ils sont poussés à devoir tous travailler pour faire « gagner » leur équipe.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48435" y="1574409"/>
        <a:ext cx="10009646" cy="668339"/>
      </dsp:txXfrm>
    </dsp:sp>
    <dsp:sp modelId="{4395A6B7-B083-469B-8F57-093FF316FB59}">
      <dsp:nvSpPr>
        <dsp:cNvPr id="0" name=""/>
        <dsp:cNvSpPr/>
      </dsp:nvSpPr>
      <dsp:spPr>
        <a:xfrm>
          <a:off x="215" y="1546250"/>
          <a:ext cx="1112062" cy="724656"/>
        </a:xfrm>
        <a:prstGeom prst="roundRect">
          <a:avLst/>
        </a:prstGeom>
        <a:gradFill rotWithShape="0">
          <a:gsLst>
            <a:gs pos="0">
              <a:schemeClr val="accent3">
                <a:hueOff val="1909697"/>
                <a:satOff val="-15302"/>
                <a:lumOff val="-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09697"/>
                <a:satOff val="-15302"/>
                <a:lumOff val="-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09697"/>
                <a:satOff val="-15302"/>
                <a:lumOff val="-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90" y="1581625"/>
        <a:ext cx="1041312" cy="653906"/>
      </dsp:txXfrm>
    </dsp:sp>
    <dsp:sp modelId="{A9F8E618-2191-4D75-931A-E065599FD3B7}">
      <dsp:nvSpPr>
        <dsp:cNvPr id="0" name=""/>
        <dsp:cNvSpPr/>
      </dsp:nvSpPr>
      <dsp:spPr>
        <a:xfrm rot="5400000">
          <a:off x="5782932" y="-2355516"/>
          <a:ext cx="740651" cy="10081958"/>
        </a:xfrm>
        <a:prstGeom prst="roundRect">
          <a:avLst/>
        </a:prstGeom>
        <a:solidFill>
          <a:schemeClr val="accent3">
            <a:tint val="40000"/>
            <a:alpha val="90000"/>
            <a:hueOff val="3162090"/>
            <a:satOff val="-25489"/>
            <a:lumOff val="-1652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3162090"/>
              <a:satOff val="-25489"/>
              <a:lumOff val="-16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b="0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</a:t>
          </a:r>
          <a:r>
            <a:rPr lang="fr-FR" sz="2000" b="0" kern="1200" dirty="0" smtClean="0">
              <a:latin typeface="Comic Sans MS" panose="030F0702030302020204" pitchFamily="66" charset="0"/>
            </a:rPr>
            <a:t>Ils apprennent à s’</a:t>
          </a:r>
          <a:r>
            <a:rPr lang="fr-FR" sz="2000" b="0" kern="1200" dirty="0" err="1" smtClean="0">
              <a:latin typeface="Comic Sans MS" panose="030F0702030302020204" pitchFamily="66" charset="0"/>
            </a:rPr>
            <a:t>auto-évaluer</a:t>
          </a:r>
          <a:r>
            <a:rPr lang="fr-FR" sz="2000" b="0" kern="1200" dirty="0" smtClean="0">
              <a:latin typeface="Comic Sans MS" panose="030F0702030302020204" pitchFamily="66" charset="0"/>
            </a:rPr>
            <a:t> et à s’inter-évaluer.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48435" y="2351293"/>
        <a:ext cx="10009646" cy="668339"/>
      </dsp:txXfrm>
    </dsp:sp>
    <dsp:sp modelId="{8E9AFA11-681D-49DE-A100-DBBA78DBB737}">
      <dsp:nvSpPr>
        <dsp:cNvPr id="0" name=""/>
        <dsp:cNvSpPr/>
      </dsp:nvSpPr>
      <dsp:spPr>
        <a:xfrm>
          <a:off x="215" y="2323134"/>
          <a:ext cx="1112062" cy="724656"/>
        </a:xfrm>
        <a:prstGeom prst="roundRect">
          <a:avLst/>
        </a:prstGeom>
        <a:gradFill rotWithShape="0">
          <a:gsLst>
            <a:gs pos="0">
              <a:schemeClr val="accent3">
                <a:hueOff val="2864545"/>
                <a:satOff val="-22952"/>
                <a:lumOff val="-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864545"/>
                <a:satOff val="-22952"/>
                <a:lumOff val="-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864545"/>
                <a:satOff val="-22952"/>
                <a:lumOff val="-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90" y="2358509"/>
        <a:ext cx="1041312" cy="653906"/>
      </dsp:txXfrm>
    </dsp:sp>
    <dsp:sp modelId="{4D35C324-3C67-42BB-94C3-163694E93E57}">
      <dsp:nvSpPr>
        <dsp:cNvPr id="0" name=""/>
        <dsp:cNvSpPr/>
      </dsp:nvSpPr>
      <dsp:spPr>
        <a:xfrm rot="5400000">
          <a:off x="5774397" y="-1569549"/>
          <a:ext cx="740651" cy="10063793"/>
        </a:xfrm>
        <a:prstGeom prst="roundRect">
          <a:avLst/>
        </a:prstGeom>
        <a:solidFill>
          <a:schemeClr val="accent3">
            <a:tint val="40000"/>
            <a:alpha val="90000"/>
            <a:hueOff val="4216121"/>
            <a:satOff val="-33986"/>
            <a:lumOff val="-220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4216121"/>
              <a:satOff val="-33986"/>
              <a:lumOff val="-2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b="0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</a:t>
          </a:r>
          <a:r>
            <a:rPr lang="fr-FR" sz="2000" b="0" kern="1200" dirty="0" smtClean="0">
              <a:latin typeface="Comic Sans MS" panose="030F0702030302020204" pitchFamily="66" charset="0"/>
            </a:rPr>
            <a:t>Ils font l’apprentissage graduel de la prise de parole et ont ainsi beaucoup plus d’occasions pour pouvoir s’exprimer. </a:t>
          </a:r>
          <a:endParaRPr lang="fr-F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48982" y="3128178"/>
        <a:ext cx="9991481" cy="668339"/>
      </dsp:txXfrm>
    </dsp:sp>
    <dsp:sp modelId="{81CAECD3-F795-4DE6-B435-4F027611B6E9}">
      <dsp:nvSpPr>
        <dsp:cNvPr id="0" name=""/>
        <dsp:cNvSpPr/>
      </dsp:nvSpPr>
      <dsp:spPr>
        <a:xfrm>
          <a:off x="215" y="3100018"/>
          <a:ext cx="1112610" cy="724656"/>
        </a:xfrm>
        <a:prstGeom prst="roundRect">
          <a:avLst/>
        </a:prstGeom>
        <a:gradFill rotWithShape="0">
          <a:gsLst>
            <a:gs pos="0">
              <a:schemeClr val="accent3">
                <a:hueOff val="3819394"/>
                <a:satOff val="-30603"/>
                <a:lumOff val="-3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19394"/>
                <a:satOff val="-30603"/>
                <a:lumOff val="-3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19394"/>
                <a:satOff val="-30603"/>
                <a:lumOff val="-3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90" y="3135393"/>
        <a:ext cx="1041860" cy="653906"/>
      </dsp:txXfrm>
    </dsp:sp>
    <dsp:sp modelId="{7DAC421D-AC8B-4032-AA52-D06A0DA1DF26}">
      <dsp:nvSpPr>
        <dsp:cNvPr id="0" name=""/>
        <dsp:cNvSpPr/>
      </dsp:nvSpPr>
      <dsp:spPr>
        <a:xfrm rot="5400000">
          <a:off x="5782736" y="-801748"/>
          <a:ext cx="740651" cy="10081958"/>
        </a:xfrm>
        <a:prstGeom prst="roundRect">
          <a:avLst/>
        </a:prstGeom>
        <a:solidFill>
          <a:schemeClr val="accent3">
            <a:tint val="40000"/>
            <a:alpha val="90000"/>
            <a:hueOff val="5270151"/>
            <a:satOff val="-42482"/>
            <a:lumOff val="-275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270151"/>
              <a:satOff val="-42482"/>
              <a:lumOff val="-27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   </a:t>
          </a:r>
          <a:r>
            <a:rPr lang="fr-FR" sz="2000" kern="1200" dirty="0" smtClean="0">
              <a:latin typeface="Comic Sans MS" panose="030F0702030302020204" pitchFamily="66" charset="0"/>
            </a:rPr>
            <a:t>Le professeur peut exiger plus d’un groupe que ce qu’il demanderait à chacun de ses membres pris individuellement.</a:t>
          </a:r>
          <a:endParaRPr lang="fr-F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48239" y="3905061"/>
        <a:ext cx="10009646" cy="668339"/>
      </dsp:txXfrm>
    </dsp:sp>
    <dsp:sp modelId="{754C32C7-9E5A-4BEF-9201-20A6C80353E8}">
      <dsp:nvSpPr>
        <dsp:cNvPr id="0" name=""/>
        <dsp:cNvSpPr/>
      </dsp:nvSpPr>
      <dsp:spPr>
        <a:xfrm>
          <a:off x="215" y="3876902"/>
          <a:ext cx="1111866" cy="724656"/>
        </a:xfrm>
        <a:prstGeom prst="roundRect">
          <a:avLst/>
        </a:prstGeom>
        <a:gradFill rotWithShape="0">
          <a:gsLst>
            <a:gs pos="0">
              <a:schemeClr val="accent3">
                <a:hueOff val="4774242"/>
                <a:satOff val="-38254"/>
                <a:lumOff val="-42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774242"/>
                <a:satOff val="-38254"/>
                <a:lumOff val="-42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774242"/>
                <a:satOff val="-38254"/>
                <a:lumOff val="-42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90" y="3912277"/>
        <a:ext cx="1041116" cy="653906"/>
      </dsp:txXfrm>
    </dsp:sp>
    <dsp:sp modelId="{B4B83312-382B-4027-9A0F-A820E7947B69}">
      <dsp:nvSpPr>
        <dsp:cNvPr id="0" name=""/>
        <dsp:cNvSpPr/>
      </dsp:nvSpPr>
      <dsp:spPr>
        <a:xfrm rot="5400000">
          <a:off x="5795973" y="-6699"/>
          <a:ext cx="740651" cy="10045627"/>
        </a:xfrm>
        <a:prstGeom prst="roundRect">
          <a:avLst/>
        </a:prstGeom>
        <a:solidFill>
          <a:schemeClr val="accent3">
            <a:tint val="40000"/>
            <a:alpha val="90000"/>
            <a:hueOff val="6324181"/>
            <a:satOff val="-50979"/>
            <a:lumOff val="-330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324181"/>
              <a:satOff val="-50979"/>
              <a:lumOff val="-33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b="0" kern="1200" dirty="0" smtClean="0">
              <a:latin typeface="Comic Sans MS" panose="030F0702030302020204" pitchFamily="66" charset="0"/>
            </a:rPr>
            <a:t>les élèves, de leur propre aveu, n’ont plus le temps de s’ennuyer et l’heure de cours passe toujours trop vite.</a:t>
          </a:r>
          <a:endParaRPr lang="fr-F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 rot="-5400000">
        <a:off x="1179641" y="4681945"/>
        <a:ext cx="9973315" cy="668339"/>
      </dsp:txXfrm>
    </dsp:sp>
    <dsp:sp modelId="{1B9F973F-879E-4C8E-914D-60063AC9C331}">
      <dsp:nvSpPr>
        <dsp:cNvPr id="0" name=""/>
        <dsp:cNvSpPr/>
      </dsp:nvSpPr>
      <dsp:spPr>
        <a:xfrm>
          <a:off x="0" y="4662263"/>
          <a:ext cx="1143269" cy="724656"/>
        </a:xfrm>
        <a:prstGeom prst="roundRect">
          <a:avLst/>
        </a:prstGeom>
        <a:gradFill rotWithShape="0">
          <a:gsLst>
            <a:gs pos="0">
              <a:schemeClr val="accent3">
                <a:hueOff val="5729091"/>
                <a:satOff val="-45905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729091"/>
                <a:satOff val="-45905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729091"/>
                <a:satOff val="-45905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5375" y="4697638"/>
        <a:ext cx="1072519" cy="65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72" y="4830302"/>
            <a:ext cx="11305256" cy="1800200"/>
          </a:xfrm>
        </p:spPr>
        <p:txBody>
          <a:bodyPr>
            <a:normAutofit/>
          </a:bodyPr>
          <a:lstStyle/>
          <a:p>
            <a:pPr algn="ctr"/>
            <a:r>
              <a:rPr lang="fr-FR" sz="3500" b="1" dirty="0" smtClean="0">
                <a:solidFill>
                  <a:schemeClr val="bg1">
                    <a:lumMod val="75000"/>
                  </a:schemeClr>
                </a:solidFill>
              </a:rPr>
              <a:t>Inspection</a:t>
            </a:r>
            <a:endParaRPr lang="fr-FR" sz="3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084" y="2046410"/>
            <a:ext cx="10914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Présentation de la grille d’auto-évaluation et d’entretien</a:t>
            </a:r>
            <a:endParaRPr lang="fr-F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12" y="5399103"/>
            <a:ext cx="1790460" cy="13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65" y="5477387"/>
            <a:ext cx="1835227" cy="11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3223349" y="3105837"/>
            <a:ext cx="6858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Apprentissage et socialisation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926275" y="1298246"/>
            <a:ext cx="11065486" cy="478539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 îlot est un espace de travail qui permet à un groupe de 4 ou  5 élèves de travailler ensemble et d’effectuer des recherches.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07522" y="347967"/>
            <a:ext cx="1050933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îlot ?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74" y="2510821"/>
            <a:ext cx="4330629" cy="37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3223349" y="3105837"/>
            <a:ext cx="6858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Apprentissage et socialisation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8151" y="9523"/>
            <a:ext cx="1088967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bénéfices du travail en îlot ?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807522" y="760704"/>
            <a:ext cx="11384478" cy="102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Tirés de « </a:t>
            </a:r>
            <a:r>
              <a:rPr lang="fr-FR" sz="1800" dirty="0">
                <a:latin typeface="Comic Sans MS" panose="030F0702030302020204" pitchFamily="66" charset="0"/>
              </a:rPr>
              <a:t>Travailler en îlots bonifiés pour la réussite de </a:t>
            </a:r>
            <a:r>
              <a:rPr lang="fr-FR" sz="1800" dirty="0" smtClean="0">
                <a:latin typeface="Comic Sans MS" panose="030F0702030302020204" pitchFamily="66" charset="0"/>
              </a:rPr>
              <a:t>tous » de Marie Rivoire.</a:t>
            </a:r>
          </a:p>
        </p:txBody>
      </p:sp>
      <p:graphicFrame>
        <p:nvGraphicFramePr>
          <p:cNvPr id="17" name="Diagram 2"/>
          <p:cNvGraphicFramePr/>
          <p:nvPr>
            <p:extLst>
              <p:ext uri="{D42A27DB-BD31-4B8C-83A1-F6EECF244321}">
                <p14:modId xmlns:p14="http://schemas.microsoft.com/office/powerpoint/2010/main" val="2591717782"/>
              </p:ext>
            </p:extLst>
          </p:nvPr>
        </p:nvGraphicFramePr>
        <p:xfrm>
          <a:off x="890649" y="1336285"/>
          <a:ext cx="11194732" cy="538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3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95A6B7-B083-469B-8F57-093FF316F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graphicEl>
                                              <a:dgm id="{4395A6B7-B083-469B-8F57-093FF316F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ED42913-E9E3-45CF-9E80-A15A8ABD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7ED42913-E9E3-45CF-9E80-A15A8ABD7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E9AFA11-681D-49DE-A100-DBBA78DBB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graphicEl>
                                              <a:dgm id="{8E9AFA11-681D-49DE-A100-DBBA78DBB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9F8E618-2191-4D75-931A-E065599FD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A9F8E618-2191-4D75-931A-E065599FD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1CAECD3-F795-4DE6-B435-4F027611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graphicEl>
                                              <a:dgm id="{81CAECD3-F795-4DE6-B435-4F027611B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D35C324-3C67-42BB-94C3-163694E93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graphicEl>
                                              <a:dgm id="{4D35C324-3C67-42BB-94C3-163694E93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54C32C7-9E5A-4BEF-9201-20A6C803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graphicEl>
                                              <a:dgm id="{754C32C7-9E5A-4BEF-9201-20A6C8035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DAC421D-AC8B-4032-AA52-D06A0DA1D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graphicEl>
                                              <a:dgm id="{7DAC421D-AC8B-4032-AA52-D06A0DA1D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B9F973F-879E-4C8E-914D-60063AC9C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graphicEl>
                                              <a:dgm id="{1B9F973F-879E-4C8E-914D-60063AC9C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B83312-382B-4027-9A0F-A820E7947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>
                                            <p:graphicEl>
                                              <a:dgm id="{B4B83312-382B-4027-9A0F-A820E7947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3223349" y="3105837"/>
            <a:ext cx="6858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Apprentissage et socialisation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21" y="1069027"/>
            <a:ext cx="8321774" cy="53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78774" y="255324"/>
            <a:ext cx="10794669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Organisation de l’îlot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33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́térogénéité des élèves Activités v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EE01125C-6C62-4E80-B0DF-A1377395FD1B}" vid="{209A76E9-7919-499B-BFE5-D3A24B9CEC02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194</Words>
  <Application>Microsoft Office PowerPoint</Application>
  <PresentationFormat>Personnalisé</PresentationFormat>
  <Paragraphs>32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hétérogénéité des élèves Activités v2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2015-01-15T09:21:05Z</dcterms:created>
  <dcterms:modified xsi:type="dcterms:W3CDTF">2017-08-27T09:24:53Z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