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7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79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78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91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32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26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4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37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7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9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4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38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TuU6IvmE_M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256" y="1273324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Comment réguler les entrées dans un commerce ?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8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12076" y="2503557"/>
            <a:ext cx="5715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Vidéo de lancement</a:t>
            </a:r>
            <a:endParaRPr lang="fr-F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82564"/>
            <a:ext cx="4862460" cy="214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88" y="553244"/>
            <a:ext cx="91158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Quelle solution technologique peut aider les commerçants et les institutions à faire respecter la jauge ?</a:t>
            </a:r>
            <a:endParaRPr lang="fr-FR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</Words>
  <Application>Microsoft Office PowerPoint</Application>
  <PresentationFormat>Affichage à l'écran (16:10)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DEPARTEMENT DE L'AISNE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fantoli</dc:creator>
  <cp:lastModifiedBy>fantoli</cp:lastModifiedBy>
  <cp:revision>5</cp:revision>
  <dcterms:created xsi:type="dcterms:W3CDTF">2021-01-28T13:49:39Z</dcterms:created>
  <dcterms:modified xsi:type="dcterms:W3CDTF">2021-01-28T15:28:27Z</dcterms:modified>
</cp:coreProperties>
</file>