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9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7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91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2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6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4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37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7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9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3CCD-C903-4619-8CF2-D70CEE98A885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38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KzHk3pMw_O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24305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Aider les élèves de maternelle à se laver les mains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84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2076" y="2503557"/>
            <a:ext cx="5715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Vidéo de lancement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82564"/>
            <a:ext cx="4862460" cy="214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12076" y="2503557"/>
            <a:ext cx="5715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Les préconisations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74" y="0"/>
            <a:ext cx="486805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4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56" y="2065412"/>
            <a:ext cx="911584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Respectez-vous ces préconisations à chaque lavage de mains ?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46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339" y="841276"/>
            <a:ext cx="911584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Pensez-vous que des élèves de maternelle peuvent respecter naturellement ce protocole ?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619" y="3217540"/>
            <a:ext cx="89019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Comment les aider ?</a:t>
            </a:r>
            <a:endParaRPr lang="fr-FR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0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</Words>
  <Application>Microsoft Office PowerPoint</Application>
  <PresentationFormat>Affichage à l'écran (16:10)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DEPARTEMENT DE L'AISNE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fantoli</dc:creator>
  <cp:lastModifiedBy>fantoli</cp:lastModifiedBy>
  <cp:revision>3</cp:revision>
  <dcterms:created xsi:type="dcterms:W3CDTF">2021-01-28T13:49:39Z</dcterms:created>
  <dcterms:modified xsi:type="dcterms:W3CDTF">2021-01-28T15:00:54Z</dcterms:modified>
</cp:coreProperties>
</file>