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70" y="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7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79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78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91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32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26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54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37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17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9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13CCD-C903-4619-8CF2-D70CEE98A88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48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13CCD-C903-4619-8CF2-D70CEE98A885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13CE9-0E32-4C83-B519-157A9A86A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38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33364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Chronométrer un nageur de façon autonome 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84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1201316"/>
            <a:ext cx="8064896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Intervention du professeur d’EPS ou d’un entraîneur</a:t>
            </a:r>
            <a:endParaRPr lang="fr-FR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39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065412"/>
            <a:ext cx="890192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Comment les aider ?</a:t>
            </a:r>
            <a:endParaRPr lang="fr-FR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90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</Words>
  <Application>Microsoft Office PowerPoint</Application>
  <PresentationFormat>Affichage à l'écran (16:10)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Company>DEPARTEMENT DE L'AISNE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fantoli</dc:creator>
  <cp:lastModifiedBy>fantoli</cp:lastModifiedBy>
  <cp:revision>5</cp:revision>
  <dcterms:created xsi:type="dcterms:W3CDTF">2021-01-28T13:49:39Z</dcterms:created>
  <dcterms:modified xsi:type="dcterms:W3CDTF">2021-01-29T07:39:25Z</dcterms:modified>
</cp:coreProperties>
</file>