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64" r:id="rId8"/>
    <p:sldId id="265" r:id="rId9"/>
    <p:sldId id="266" r:id="rId10"/>
    <p:sldId id="273" r:id="rId11"/>
    <p:sldId id="267" r:id="rId12"/>
    <p:sldId id="268" r:id="rId13"/>
    <p:sldId id="269" r:id="rId14"/>
    <p:sldId id="270" r:id="rId15"/>
    <p:sldId id="271" r:id="rId16"/>
    <p:sldId id="272" r:id="rId17"/>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3" d="100"/>
          <a:sy n="123" d="100"/>
        </p:scale>
        <p:origin x="-444"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02766E-3176-43B6-B143-05D980F0A140}" type="doc">
      <dgm:prSet loTypeId="urn:microsoft.com/office/officeart/2008/layout/VerticalCurvedList" loCatId="list" qsTypeId="urn:microsoft.com/office/officeart/2005/8/quickstyle/simple4" qsCatId="simple" csTypeId="urn:microsoft.com/office/officeart/2005/8/colors/accent0_1" csCatId="mainScheme" phldr="1"/>
      <dgm:spPr/>
      <dgm:t>
        <a:bodyPr/>
        <a:lstStyle/>
        <a:p>
          <a:endParaRPr lang="fr-FR"/>
        </a:p>
      </dgm:t>
    </dgm:pt>
    <dgm:pt modelId="{FB399CE8-081E-46A5-B461-286CC0DC3FB7}">
      <dgm:prSet phldrT="[Texte]"/>
      <dgm:spPr/>
      <dgm:t>
        <a:bodyPr/>
        <a:lstStyle/>
        <a:p>
          <a:r>
            <a:rPr lang="fr-FR" b="0" i="0" dirty="0" smtClean="0"/>
            <a:t>Une initiative du ministère de l’Éducation nationale et de la Jeunesse, de l'Enseignement supérieur, de la Recherche et de l'Innovation.</a:t>
          </a:r>
          <a:endParaRPr lang="fr-FR" dirty="0"/>
        </a:p>
      </dgm:t>
    </dgm:pt>
    <dgm:pt modelId="{0C56A842-2C7E-4171-BE9E-8DC83D7529BC}" type="parTrans" cxnId="{2C32D6E8-F271-465A-AEC2-6CE6DB810E1E}">
      <dgm:prSet/>
      <dgm:spPr/>
      <dgm:t>
        <a:bodyPr/>
        <a:lstStyle/>
        <a:p>
          <a:endParaRPr lang="fr-FR"/>
        </a:p>
      </dgm:t>
    </dgm:pt>
    <dgm:pt modelId="{0C73B7C4-BD25-45E6-A9DA-5F72F9C087B2}" type="sibTrans" cxnId="{2C32D6E8-F271-465A-AEC2-6CE6DB810E1E}">
      <dgm:prSet/>
      <dgm:spPr/>
      <dgm:t>
        <a:bodyPr/>
        <a:lstStyle/>
        <a:p>
          <a:endParaRPr lang="fr-FR"/>
        </a:p>
      </dgm:t>
    </dgm:pt>
    <dgm:pt modelId="{9C7F6756-CBD9-4847-A784-DB9F11DBD0CA}">
      <dgm:prSet phldrT="[Texte]"/>
      <dgm:spPr/>
      <dgm:t>
        <a:bodyPr/>
        <a:lstStyle/>
        <a:p>
          <a:r>
            <a:rPr lang="fr-FR" b="0" i="0" dirty="0" err="1" smtClean="0"/>
            <a:t>Pix</a:t>
          </a:r>
          <a:r>
            <a:rPr lang="fr-FR" b="0" i="0" dirty="0" smtClean="0"/>
            <a:t> remplacera le B2i et sera généralisé à la rentrée 2019-2020 pour tous les élèves de France de 3ème et de Terminale.</a:t>
          </a:r>
          <a:endParaRPr lang="fr-FR" dirty="0"/>
        </a:p>
      </dgm:t>
    </dgm:pt>
    <dgm:pt modelId="{EC66BE72-4377-4FFB-B6C1-7C7F9A1F5665}" type="parTrans" cxnId="{31401D79-A0E8-4370-BA41-CD5CC8F703F5}">
      <dgm:prSet/>
      <dgm:spPr/>
      <dgm:t>
        <a:bodyPr/>
        <a:lstStyle/>
        <a:p>
          <a:endParaRPr lang="fr-FR"/>
        </a:p>
      </dgm:t>
    </dgm:pt>
    <dgm:pt modelId="{49D4E65F-27AD-4729-A7BB-2EE7963817DB}" type="sibTrans" cxnId="{31401D79-A0E8-4370-BA41-CD5CC8F703F5}">
      <dgm:prSet/>
      <dgm:spPr/>
      <dgm:t>
        <a:bodyPr/>
        <a:lstStyle/>
        <a:p>
          <a:endParaRPr lang="fr-FR"/>
        </a:p>
      </dgm:t>
    </dgm:pt>
    <dgm:pt modelId="{B0BC46BC-1C37-453D-AF5B-C2791BC6AEB2}">
      <dgm:prSet phldrT="[Texte]"/>
      <dgm:spPr/>
      <dgm:t>
        <a:bodyPr/>
        <a:lstStyle/>
        <a:p>
          <a:r>
            <a:rPr lang="fr-FR" b="0" i="0" dirty="0" smtClean="0"/>
            <a:t>Gratuit pour les établissements scolaires publics et privés sous contrat du second degré.</a:t>
          </a:r>
          <a:endParaRPr lang="fr-FR" dirty="0"/>
        </a:p>
      </dgm:t>
    </dgm:pt>
    <dgm:pt modelId="{21BB99F5-7BAC-4682-950E-8666947FD818}" type="parTrans" cxnId="{C4393369-543A-438C-AE39-E911505913BE}">
      <dgm:prSet/>
      <dgm:spPr/>
      <dgm:t>
        <a:bodyPr/>
        <a:lstStyle/>
        <a:p>
          <a:endParaRPr lang="fr-FR"/>
        </a:p>
      </dgm:t>
    </dgm:pt>
    <dgm:pt modelId="{B2575947-B5BE-4BA4-8FF9-5EE12F0516B2}" type="sibTrans" cxnId="{C4393369-543A-438C-AE39-E911505913BE}">
      <dgm:prSet/>
      <dgm:spPr/>
      <dgm:t>
        <a:bodyPr/>
        <a:lstStyle/>
        <a:p>
          <a:endParaRPr lang="fr-FR"/>
        </a:p>
      </dgm:t>
    </dgm:pt>
    <dgm:pt modelId="{E618B6B2-617B-49E5-9073-61F8E324BC5C}" type="pres">
      <dgm:prSet presAssocID="{5E02766E-3176-43B6-B143-05D980F0A140}" presName="Name0" presStyleCnt="0">
        <dgm:presLayoutVars>
          <dgm:chMax val="7"/>
          <dgm:chPref val="7"/>
          <dgm:dir/>
        </dgm:presLayoutVars>
      </dgm:prSet>
      <dgm:spPr/>
    </dgm:pt>
    <dgm:pt modelId="{3C300169-B035-45CE-A6FC-F4928982C5A3}" type="pres">
      <dgm:prSet presAssocID="{5E02766E-3176-43B6-B143-05D980F0A140}" presName="Name1" presStyleCnt="0"/>
      <dgm:spPr/>
    </dgm:pt>
    <dgm:pt modelId="{B00DD889-4165-42D0-B54B-888A7C46B157}" type="pres">
      <dgm:prSet presAssocID="{5E02766E-3176-43B6-B143-05D980F0A140}" presName="cycle" presStyleCnt="0"/>
      <dgm:spPr/>
    </dgm:pt>
    <dgm:pt modelId="{C7C3D56B-E4A3-4C41-8716-6F65CC116003}" type="pres">
      <dgm:prSet presAssocID="{5E02766E-3176-43B6-B143-05D980F0A140}" presName="srcNode" presStyleLbl="node1" presStyleIdx="0" presStyleCnt="3"/>
      <dgm:spPr/>
    </dgm:pt>
    <dgm:pt modelId="{1C26E4E1-56A4-4ADE-8D83-06103761392B}" type="pres">
      <dgm:prSet presAssocID="{5E02766E-3176-43B6-B143-05D980F0A140}" presName="conn" presStyleLbl="parChTrans1D2" presStyleIdx="0" presStyleCnt="1"/>
      <dgm:spPr/>
    </dgm:pt>
    <dgm:pt modelId="{93C62F4C-E73F-414A-94F1-C3F5E4837376}" type="pres">
      <dgm:prSet presAssocID="{5E02766E-3176-43B6-B143-05D980F0A140}" presName="extraNode" presStyleLbl="node1" presStyleIdx="0" presStyleCnt="3"/>
      <dgm:spPr/>
    </dgm:pt>
    <dgm:pt modelId="{207FF435-2FA3-4E12-82AE-CED475A9EE33}" type="pres">
      <dgm:prSet presAssocID="{5E02766E-3176-43B6-B143-05D980F0A140}" presName="dstNode" presStyleLbl="node1" presStyleIdx="0" presStyleCnt="3"/>
      <dgm:spPr/>
    </dgm:pt>
    <dgm:pt modelId="{4D102BF3-2932-4B16-BA97-4F5E6C1A128C}" type="pres">
      <dgm:prSet presAssocID="{FB399CE8-081E-46A5-B461-286CC0DC3FB7}" presName="text_1" presStyleLbl="node1" presStyleIdx="0" presStyleCnt="3">
        <dgm:presLayoutVars>
          <dgm:bulletEnabled val="1"/>
        </dgm:presLayoutVars>
      </dgm:prSet>
      <dgm:spPr/>
      <dgm:t>
        <a:bodyPr/>
        <a:lstStyle/>
        <a:p>
          <a:endParaRPr lang="fr-FR"/>
        </a:p>
      </dgm:t>
    </dgm:pt>
    <dgm:pt modelId="{804B078D-85DE-4656-8A54-E125C8B423E0}" type="pres">
      <dgm:prSet presAssocID="{FB399CE8-081E-46A5-B461-286CC0DC3FB7}" presName="accent_1" presStyleCnt="0"/>
      <dgm:spPr/>
    </dgm:pt>
    <dgm:pt modelId="{AB48D909-DC54-4DD1-A15F-0C7EBBE2B68B}" type="pres">
      <dgm:prSet presAssocID="{FB399CE8-081E-46A5-B461-286CC0DC3FB7}" presName="accentRepeatNode" presStyleLbl="solidFgAcc1" presStyleIdx="0" presStyleCnt="3"/>
      <dgm:spPr/>
    </dgm:pt>
    <dgm:pt modelId="{653A23B6-6CC6-4FC3-9E8C-484AE1515387}" type="pres">
      <dgm:prSet presAssocID="{9C7F6756-CBD9-4847-A784-DB9F11DBD0CA}" presName="text_2" presStyleLbl="node1" presStyleIdx="1" presStyleCnt="3">
        <dgm:presLayoutVars>
          <dgm:bulletEnabled val="1"/>
        </dgm:presLayoutVars>
      </dgm:prSet>
      <dgm:spPr/>
      <dgm:t>
        <a:bodyPr/>
        <a:lstStyle/>
        <a:p>
          <a:endParaRPr lang="fr-FR"/>
        </a:p>
      </dgm:t>
    </dgm:pt>
    <dgm:pt modelId="{F2EA3B58-79D7-4790-96C3-3F3F15ACBB34}" type="pres">
      <dgm:prSet presAssocID="{9C7F6756-CBD9-4847-A784-DB9F11DBD0CA}" presName="accent_2" presStyleCnt="0"/>
      <dgm:spPr/>
    </dgm:pt>
    <dgm:pt modelId="{D8BBDFDF-386E-49AE-AD89-EEAB837BA107}" type="pres">
      <dgm:prSet presAssocID="{9C7F6756-CBD9-4847-A784-DB9F11DBD0CA}" presName="accentRepeatNode" presStyleLbl="solidFgAcc1" presStyleIdx="1" presStyleCnt="3"/>
      <dgm:spPr/>
    </dgm:pt>
    <dgm:pt modelId="{3732FD09-43E1-436D-AE67-6B5707A5CE38}" type="pres">
      <dgm:prSet presAssocID="{B0BC46BC-1C37-453D-AF5B-C2791BC6AEB2}" presName="text_3" presStyleLbl="node1" presStyleIdx="2" presStyleCnt="3">
        <dgm:presLayoutVars>
          <dgm:bulletEnabled val="1"/>
        </dgm:presLayoutVars>
      </dgm:prSet>
      <dgm:spPr/>
      <dgm:t>
        <a:bodyPr/>
        <a:lstStyle/>
        <a:p>
          <a:endParaRPr lang="fr-FR"/>
        </a:p>
      </dgm:t>
    </dgm:pt>
    <dgm:pt modelId="{A607CB1D-5579-4B49-B115-0850B2F62863}" type="pres">
      <dgm:prSet presAssocID="{B0BC46BC-1C37-453D-AF5B-C2791BC6AEB2}" presName="accent_3" presStyleCnt="0"/>
      <dgm:spPr/>
    </dgm:pt>
    <dgm:pt modelId="{ECFF930B-89F9-45FE-8013-BC3401C2B935}" type="pres">
      <dgm:prSet presAssocID="{B0BC46BC-1C37-453D-AF5B-C2791BC6AEB2}" presName="accentRepeatNode" presStyleLbl="solidFgAcc1" presStyleIdx="2" presStyleCnt="3"/>
      <dgm:spPr/>
    </dgm:pt>
  </dgm:ptLst>
  <dgm:cxnLst>
    <dgm:cxn modelId="{AA7078D8-1F7D-47E9-9543-8E6AA159EC2C}" type="presOf" srcId="{FB399CE8-081E-46A5-B461-286CC0DC3FB7}" destId="{4D102BF3-2932-4B16-BA97-4F5E6C1A128C}" srcOrd="0" destOrd="0" presId="urn:microsoft.com/office/officeart/2008/layout/VerticalCurvedList"/>
    <dgm:cxn modelId="{31401D79-A0E8-4370-BA41-CD5CC8F703F5}" srcId="{5E02766E-3176-43B6-B143-05D980F0A140}" destId="{9C7F6756-CBD9-4847-A784-DB9F11DBD0CA}" srcOrd="1" destOrd="0" parTransId="{EC66BE72-4377-4FFB-B6C1-7C7F9A1F5665}" sibTransId="{49D4E65F-27AD-4729-A7BB-2EE7963817DB}"/>
    <dgm:cxn modelId="{2979C9B3-32E6-4165-B15D-6EAF7AD328EC}" type="presOf" srcId="{5E02766E-3176-43B6-B143-05D980F0A140}" destId="{E618B6B2-617B-49E5-9073-61F8E324BC5C}" srcOrd="0" destOrd="0" presId="urn:microsoft.com/office/officeart/2008/layout/VerticalCurvedList"/>
    <dgm:cxn modelId="{39FF431A-357A-4CA9-BE35-F9820F347A3A}" type="presOf" srcId="{B0BC46BC-1C37-453D-AF5B-C2791BC6AEB2}" destId="{3732FD09-43E1-436D-AE67-6B5707A5CE38}" srcOrd="0" destOrd="0" presId="urn:microsoft.com/office/officeart/2008/layout/VerticalCurvedList"/>
    <dgm:cxn modelId="{3F209E55-4A8A-46AA-AA8A-C50312F48B9E}" type="presOf" srcId="{9C7F6756-CBD9-4847-A784-DB9F11DBD0CA}" destId="{653A23B6-6CC6-4FC3-9E8C-484AE1515387}" srcOrd="0" destOrd="0" presId="urn:microsoft.com/office/officeart/2008/layout/VerticalCurvedList"/>
    <dgm:cxn modelId="{F4299DF9-77E7-4ED5-9F0A-955A2621B64C}" type="presOf" srcId="{0C73B7C4-BD25-45E6-A9DA-5F72F9C087B2}" destId="{1C26E4E1-56A4-4ADE-8D83-06103761392B}" srcOrd="0" destOrd="0" presId="urn:microsoft.com/office/officeart/2008/layout/VerticalCurvedList"/>
    <dgm:cxn modelId="{2C32D6E8-F271-465A-AEC2-6CE6DB810E1E}" srcId="{5E02766E-3176-43B6-B143-05D980F0A140}" destId="{FB399CE8-081E-46A5-B461-286CC0DC3FB7}" srcOrd="0" destOrd="0" parTransId="{0C56A842-2C7E-4171-BE9E-8DC83D7529BC}" sibTransId="{0C73B7C4-BD25-45E6-A9DA-5F72F9C087B2}"/>
    <dgm:cxn modelId="{C4393369-543A-438C-AE39-E911505913BE}" srcId="{5E02766E-3176-43B6-B143-05D980F0A140}" destId="{B0BC46BC-1C37-453D-AF5B-C2791BC6AEB2}" srcOrd="2" destOrd="0" parTransId="{21BB99F5-7BAC-4682-950E-8666947FD818}" sibTransId="{B2575947-B5BE-4BA4-8FF9-5EE12F0516B2}"/>
    <dgm:cxn modelId="{A1504041-4224-4E45-B04E-6C99012D2413}" type="presParOf" srcId="{E618B6B2-617B-49E5-9073-61F8E324BC5C}" destId="{3C300169-B035-45CE-A6FC-F4928982C5A3}" srcOrd="0" destOrd="0" presId="urn:microsoft.com/office/officeart/2008/layout/VerticalCurvedList"/>
    <dgm:cxn modelId="{29345B70-6143-42B0-895B-2E79C309F774}" type="presParOf" srcId="{3C300169-B035-45CE-A6FC-F4928982C5A3}" destId="{B00DD889-4165-42D0-B54B-888A7C46B157}" srcOrd="0" destOrd="0" presId="urn:microsoft.com/office/officeart/2008/layout/VerticalCurvedList"/>
    <dgm:cxn modelId="{7CC6D078-ABE5-45FF-B736-5F12AE76D8B9}" type="presParOf" srcId="{B00DD889-4165-42D0-B54B-888A7C46B157}" destId="{C7C3D56B-E4A3-4C41-8716-6F65CC116003}" srcOrd="0" destOrd="0" presId="urn:microsoft.com/office/officeart/2008/layout/VerticalCurvedList"/>
    <dgm:cxn modelId="{FEF59DE6-E21F-4864-AB8F-BF41A265A872}" type="presParOf" srcId="{B00DD889-4165-42D0-B54B-888A7C46B157}" destId="{1C26E4E1-56A4-4ADE-8D83-06103761392B}" srcOrd="1" destOrd="0" presId="urn:microsoft.com/office/officeart/2008/layout/VerticalCurvedList"/>
    <dgm:cxn modelId="{0B0A69F7-784A-44A2-BBD0-27D3CBFCA8C4}" type="presParOf" srcId="{B00DD889-4165-42D0-B54B-888A7C46B157}" destId="{93C62F4C-E73F-414A-94F1-C3F5E4837376}" srcOrd="2" destOrd="0" presId="urn:microsoft.com/office/officeart/2008/layout/VerticalCurvedList"/>
    <dgm:cxn modelId="{0DE06F49-2609-40ED-8A58-12D891D042AA}" type="presParOf" srcId="{B00DD889-4165-42D0-B54B-888A7C46B157}" destId="{207FF435-2FA3-4E12-82AE-CED475A9EE33}" srcOrd="3" destOrd="0" presId="urn:microsoft.com/office/officeart/2008/layout/VerticalCurvedList"/>
    <dgm:cxn modelId="{2F00B9F9-CDA3-4727-8C36-2E692C65D09D}" type="presParOf" srcId="{3C300169-B035-45CE-A6FC-F4928982C5A3}" destId="{4D102BF3-2932-4B16-BA97-4F5E6C1A128C}" srcOrd="1" destOrd="0" presId="urn:microsoft.com/office/officeart/2008/layout/VerticalCurvedList"/>
    <dgm:cxn modelId="{AA39207A-8964-4C73-8F0B-A22E3B97E51C}" type="presParOf" srcId="{3C300169-B035-45CE-A6FC-F4928982C5A3}" destId="{804B078D-85DE-4656-8A54-E125C8B423E0}" srcOrd="2" destOrd="0" presId="urn:microsoft.com/office/officeart/2008/layout/VerticalCurvedList"/>
    <dgm:cxn modelId="{19AFD007-7202-4959-9CEF-677E6FB5B2D3}" type="presParOf" srcId="{804B078D-85DE-4656-8A54-E125C8B423E0}" destId="{AB48D909-DC54-4DD1-A15F-0C7EBBE2B68B}" srcOrd="0" destOrd="0" presId="urn:microsoft.com/office/officeart/2008/layout/VerticalCurvedList"/>
    <dgm:cxn modelId="{BB01D4C4-3B47-42B9-875E-235D3004DA93}" type="presParOf" srcId="{3C300169-B035-45CE-A6FC-F4928982C5A3}" destId="{653A23B6-6CC6-4FC3-9E8C-484AE1515387}" srcOrd="3" destOrd="0" presId="urn:microsoft.com/office/officeart/2008/layout/VerticalCurvedList"/>
    <dgm:cxn modelId="{31BBE096-EA1E-4E58-9FA9-61158361FA07}" type="presParOf" srcId="{3C300169-B035-45CE-A6FC-F4928982C5A3}" destId="{F2EA3B58-79D7-4790-96C3-3F3F15ACBB34}" srcOrd="4" destOrd="0" presId="urn:microsoft.com/office/officeart/2008/layout/VerticalCurvedList"/>
    <dgm:cxn modelId="{97AE55E5-DEE1-4724-B209-32032633EFE0}" type="presParOf" srcId="{F2EA3B58-79D7-4790-96C3-3F3F15ACBB34}" destId="{D8BBDFDF-386E-49AE-AD89-EEAB837BA107}" srcOrd="0" destOrd="0" presId="urn:microsoft.com/office/officeart/2008/layout/VerticalCurvedList"/>
    <dgm:cxn modelId="{FD7A9DA6-E7E0-4520-B9AF-B8D0CC2475F3}" type="presParOf" srcId="{3C300169-B035-45CE-A6FC-F4928982C5A3}" destId="{3732FD09-43E1-436D-AE67-6B5707A5CE38}" srcOrd="5" destOrd="0" presId="urn:microsoft.com/office/officeart/2008/layout/VerticalCurvedList"/>
    <dgm:cxn modelId="{4394A02A-EC42-4A9A-9BF8-FC06CA47085E}" type="presParOf" srcId="{3C300169-B035-45CE-A6FC-F4928982C5A3}" destId="{A607CB1D-5579-4B49-B115-0850B2F62863}" srcOrd="6" destOrd="0" presId="urn:microsoft.com/office/officeart/2008/layout/VerticalCurvedList"/>
    <dgm:cxn modelId="{836263C9-217B-4D51-B511-7157EDA9A08B}" type="presParOf" srcId="{A607CB1D-5579-4B49-B115-0850B2F62863}" destId="{ECFF930B-89F9-45FE-8013-BC3401C2B93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BA2313-5DFC-407F-91FA-56D2A7977FC6}" type="doc">
      <dgm:prSet loTypeId="urn:microsoft.com/office/officeart/2005/8/layout/list1" loCatId="list" qsTypeId="urn:microsoft.com/office/officeart/2005/8/quickstyle/simple4" qsCatId="simple" csTypeId="urn:microsoft.com/office/officeart/2005/8/colors/accent0_1" csCatId="mainScheme" phldr="1"/>
      <dgm:spPr/>
      <dgm:t>
        <a:bodyPr/>
        <a:lstStyle/>
        <a:p>
          <a:endParaRPr lang="fr-FR"/>
        </a:p>
      </dgm:t>
    </dgm:pt>
    <dgm:pt modelId="{28D303EB-6453-4C11-BD64-5AF6D60B1415}">
      <dgm:prSet phldrT="[Texte]"/>
      <dgm:spPr/>
      <dgm:t>
        <a:bodyPr/>
        <a:lstStyle/>
        <a:p>
          <a:r>
            <a:rPr lang="fr-FR" b="0" i="0" dirty="0" smtClean="0"/>
            <a:t>Un suivi pédagogique facilité</a:t>
          </a:r>
          <a:endParaRPr lang="fr-FR" dirty="0"/>
        </a:p>
      </dgm:t>
    </dgm:pt>
    <dgm:pt modelId="{FB1195D6-E510-48D4-96F1-8088605E06C6}" type="parTrans" cxnId="{A73C6002-7F1A-47D1-B215-2423D58CA5A6}">
      <dgm:prSet/>
      <dgm:spPr/>
      <dgm:t>
        <a:bodyPr/>
        <a:lstStyle/>
        <a:p>
          <a:endParaRPr lang="fr-FR"/>
        </a:p>
      </dgm:t>
    </dgm:pt>
    <dgm:pt modelId="{C87B3ED7-C1BF-4936-9E71-A16220833F53}" type="sibTrans" cxnId="{A73C6002-7F1A-47D1-B215-2423D58CA5A6}">
      <dgm:prSet/>
      <dgm:spPr/>
      <dgm:t>
        <a:bodyPr/>
        <a:lstStyle/>
        <a:p>
          <a:endParaRPr lang="fr-FR"/>
        </a:p>
      </dgm:t>
    </dgm:pt>
    <dgm:pt modelId="{5BA68F45-C7EF-4C4B-BDE1-8D69AB370A27}">
      <dgm:prSet phldrT="[Texte]"/>
      <dgm:spPr/>
      <dgm:t>
        <a:bodyPr/>
        <a:lstStyle/>
        <a:p>
          <a:r>
            <a:rPr lang="fr-FR" b="0" i="0" dirty="0" smtClean="0"/>
            <a:t>Un test adaptatif</a:t>
          </a:r>
          <a:endParaRPr lang="fr-FR" dirty="0"/>
        </a:p>
      </dgm:t>
    </dgm:pt>
    <dgm:pt modelId="{79AA186A-8F82-4FA0-9021-BDD2967320F6}" type="parTrans" cxnId="{5EDD4864-20D0-41DB-9045-CB4CA189E109}">
      <dgm:prSet/>
      <dgm:spPr/>
      <dgm:t>
        <a:bodyPr/>
        <a:lstStyle/>
        <a:p>
          <a:endParaRPr lang="fr-FR"/>
        </a:p>
      </dgm:t>
    </dgm:pt>
    <dgm:pt modelId="{C56C48E2-2305-4233-AE47-EA4B7D2B9653}" type="sibTrans" cxnId="{5EDD4864-20D0-41DB-9045-CB4CA189E109}">
      <dgm:prSet/>
      <dgm:spPr/>
      <dgm:t>
        <a:bodyPr/>
        <a:lstStyle/>
        <a:p>
          <a:endParaRPr lang="fr-FR"/>
        </a:p>
      </dgm:t>
    </dgm:pt>
    <dgm:pt modelId="{FAAAFAA4-1F1E-40A7-B1B0-7B5575234E01}">
      <dgm:prSet phldrT="[Texte]"/>
      <dgm:spPr/>
      <dgm:t>
        <a:bodyPr/>
        <a:lstStyle/>
        <a:p>
          <a:r>
            <a:rPr lang="fr-FR" b="0" i="0" dirty="0" smtClean="0"/>
            <a:t>Un profil de compétences numériques à cultiver</a:t>
          </a:r>
        </a:p>
      </dgm:t>
    </dgm:pt>
    <dgm:pt modelId="{BCB69EB0-AD68-4556-91C1-FB8393D7F30F}" type="parTrans" cxnId="{C9D616F6-244C-4A81-8BAC-ECE112C45E20}">
      <dgm:prSet/>
      <dgm:spPr/>
      <dgm:t>
        <a:bodyPr/>
        <a:lstStyle/>
        <a:p>
          <a:endParaRPr lang="fr-FR"/>
        </a:p>
      </dgm:t>
    </dgm:pt>
    <dgm:pt modelId="{887A808D-83C7-499B-9576-890F0AD2D838}" type="sibTrans" cxnId="{C9D616F6-244C-4A81-8BAC-ECE112C45E20}">
      <dgm:prSet/>
      <dgm:spPr/>
      <dgm:t>
        <a:bodyPr/>
        <a:lstStyle/>
        <a:p>
          <a:endParaRPr lang="fr-FR"/>
        </a:p>
      </dgm:t>
    </dgm:pt>
    <dgm:pt modelId="{00C926B2-FF6C-41DF-AD3A-DE82740AC01C}">
      <dgm:prSet/>
      <dgm:spPr/>
      <dgm:t>
        <a:bodyPr/>
        <a:lstStyle/>
        <a:p>
          <a:r>
            <a:rPr lang="fr-FR" b="0" i="0" smtClean="0"/>
            <a:t>Un établissement scolaire du second degré peut bénéficier d'un compte dédié et de fonctionnalités spécifiques pour identifier et évaluer les compétences numériques des élèves. Chaque enseignant peut accéder aux profils des élèves, connaître le niveau de chacun et identifier le niveau collectif d'une classe.</a:t>
          </a:r>
          <a:endParaRPr lang="fr-FR"/>
        </a:p>
      </dgm:t>
    </dgm:pt>
    <dgm:pt modelId="{2D0C7D0A-8322-4B56-88CC-85D8B8DC57DC}" type="parTrans" cxnId="{7B6F8AE1-C7DF-4EBC-AD21-02C3E9B971BB}">
      <dgm:prSet/>
      <dgm:spPr/>
      <dgm:t>
        <a:bodyPr/>
        <a:lstStyle/>
        <a:p>
          <a:endParaRPr lang="fr-FR"/>
        </a:p>
      </dgm:t>
    </dgm:pt>
    <dgm:pt modelId="{91881CDD-FBBB-43B9-AD98-49C7F1F77330}" type="sibTrans" cxnId="{7B6F8AE1-C7DF-4EBC-AD21-02C3E9B971BB}">
      <dgm:prSet/>
      <dgm:spPr/>
      <dgm:t>
        <a:bodyPr/>
        <a:lstStyle/>
        <a:p>
          <a:endParaRPr lang="fr-FR"/>
        </a:p>
      </dgm:t>
    </dgm:pt>
    <dgm:pt modelId="{7D2660DA-4202-4365-BC3D-B53AE7FAB277}">
      <dgm:prSet/>
      <dgm:spPr/>
      <dgm:t>
        <a:bodyPr/>
        <a:lstStyle/>
        <a:p>
          <a:r>
            <a:rPr lang="fr-FR" b="0" i="0" dirty="0" smtClean="0"/>
            <a:t>Pour maintenir la motivation des élèves, le test s’adapte au niveau de chacun, réponse après réponse. Quel que soit son niveau de départ, l'élève bénéficie d'une expérience de test personnalisé et adapté.</a:t>
          </a:r>
          <a:endParaRPr lang="fr-FR" dirty="0"/>
        </a:p>
      </dgm:t>
    </dgm:pt>
    <dgm:pt modelId="{5D2A9A16-A2B7-4A37-A1FD-D25C034698E3}" type="parTrans" cxnId="{86C7AEE0-BB60-4D76-8B3D-4D7D5EB8378E}">
      <dgm:prSet/>
      <dgm:spPr/>
      <dgm:t>
        <a:bodyPr/>
        <a:lstStyle/>
        <a:p>
          <a:endParaRPr lang="fr-FR"/>
        </a:p>
      </dgm:t>
    </dgm:pt>
    <dgm:pt modelId="{9EA63639-C172-48FB-97F7-446CCF681C0A}" type="sibTrans" cxnId="{86C7AEE0-BB60-4D76-8B3D-4D7D5EB8378E}">
      <dgm:prSet/>
      <dgm:spPr/>
      <dgm:t>
        <a:bodyPr/>
        <a:lstStyle/>
        <a:p>
          <a:endParaRPr lang="fr-FR"/>
        </a:p>
      </dgm:t>
    </dgm:pt>
    <dgm:pt modelId="{AA6FF06C-3E35-4699-AE7E-F7ED216D76DD}">
      <dgm:prSet/>
      <dgm:spPr/>
      <dgm:t>
        <a:bodyPr/>
        <a:lstStyle/>
        <a:p>
          <a:r>
            <a:rPr lang="fr-FR" b="0" i="0" dirty="0" err="1" smtClean="0"/>
            <a:t>Pix</a:t>
          </a:r>
          <a:r>
            <a:rPr lang="fr-FR" b="0" i="0" dirty="0" smtClean="0"/>
            <a:t> permet à chaque élève de construire son profil de compétences numériques associé à un score global sur 1024 </a:t>
          </a:r>
          <a:r>
            <a:rPr lang="fr-FR" b="0" i="0" dirty="0" err="1" smtClean="0"/>
            <a:t>pix</a:t>
          </a:r>
          <a:r>
            <a:rPr lang="fr-FR" b="0" i="0" dirty="0" smtClean="0"/>
            <a:t>. Ce profil est actualisé au fur et à mesure des progrès de l'élève.</a:t>
          </a:r>
          <a:endParaRPr lang="fr-FR" dirty="0"/>
        </a:p>
      </dgm:t>
    </dgm:pt>
    <dgm:pt modelId="{699D85F7-A824-4072-A5C4-B4A2151F957E}" type="parTrans" cxnId="{89D00D3B-0602-40FB-A6C9-C91CFDA0D579}">
      <dgm:prSet/>
      <dgm:spPr/>
      <dgm:t>
        <a:bodyPr/>
        <a:lstStyle/>
        <a:p>
          <a:endParaRPr lang="fr-FR"/>
        </a:p>
      </dgm:t>
    </dgm:pt>
    <dgm:pt modelId="{42A38E6E-D8FB-4CB4-B54A-9F4A2D70CFCF}" type="sibTrans" cxnId="{89D00D3B-0602-40FB-A6C9-C91CFDA0D579}">
      <dgm:prSet/>
      <dgm:spPr/>
      <dgm:t>
        <a:bodyPr/>
        <a:lstStyle/>
        <a:p>
          <a:endParaRPr lang="fr-FR"/>
        </a:p>
      </dgm:t>
    </dgm:pt>
    <dgm:pt modelId="{2C902B71-FA6E-4B19-AE24-32EE617C10DA}">
      <dgm:prSet/>
      <dgm:spPr/>
      <dgm:t>
        <a:bodyPr/>
        <a:lstStyle/>
        <a:p>
          <a:r>
            <a:rPr lang="fr-FR" b="0" i="0" smtClean="0"/>
            <a:t>Un large éventail de compétences</a:t>
          </a:r>
          <a:endParaRPr lang="fr-FR" b="0" i="0"/>
        </a:p>
      </dgm:t>
    </dgm:pt>
    <dgm:pt modelId="{1B6562A5-F70F-4804-A096-B9152922445B}" type="parTrans" cxnId="{76030F72-BBC8-46D9-9DF6-576D77F3D418}">
      <dgm:prSet/>
      <dgm:spPr/>
      <dgm:t>
        <a:bodyPr/>
        <a:lstStyle/>
        <a:p>
          <a:endParaRPr lang="fr-FR"/>
        </a:p>
      </dgm:t>
    </dgm:pt>
    <dgm:pt modelId="{EF392DCE-9583-4B4C-902B-E02F725836AC}" type="sibTrans" cxnId="{76030F72-BBC8-46D9-9DF6-576D77F3D418}">
      <dgm:prSet/>
      <dgm:spPr/>
      <dgm:t>
        <a:bodyPr/>
        <a:lstStyle/>
        <a:p>
          <a:endParaRPr lang="fr-FR"/>
        </a:p>
      </dgm:t>
    </dgm:pt>
    <dgm:pt modelId="{2BDDDA62-30EA-4EDB-B31E-1BC664A05F33}">
      <dgm:prSet/>
      <dgm:spPr/>
      <dgm:t>
        <a:bodyPr/>
        <a:lstStyle/>
        <a:p>
          <a:r>
            <a:rPr lang="fr-FR" b="0" i="0" smtClean="0"/>
            <a:t>5 domaines de compétences et plus de 500 acquis pour tester les connaissances, les savoir-faire, et la capacité à identifier les enjeux du numérique, en articulation avec les attendus des programmes scolaires et du socle commun.</a:t>
          </a:r>
          <a:endParaRPr lang="fr-FR"/>
        </a:p>
      </dgm:t>
    </dgm:pt>
    <dgm:pt modelId="{90A150AB-D81E-4A97-BE03-393D953E6C33}" type="parTrans" cxnId="{705F8D7D-EAAB-4A7E-B671-7E2110282BEA}">
      <dgm:prSet/>
      <dgm:spPr/>
      <dgm:t>
        <a:bodyPr/>
        <a:lstStyle/>
        <a:p>
          <a:endParaRPr lang="fr-FR"/>
        </a:p>
      </dgm:t>
    </dgm:pt>
    <dgm:pt modelId="{3FFF43FB-A40C-4D1C-A2EA-D6D9658DD632}" type="sibTrans" cxnId="{705F8D7D-EAAB-4A7E-B671-7E2110282BEA}">
      <dgm:prSet/>
      <dgm:spPr/>
      <dgm:t>
        <a:bodyPr/>
        <a:lstStyle/>
        <a:p>
          <a:endParaRPr lang="fr-FR"/>
        </a:p>
      </dgm:t>
    </dgm:pt>
    <dgm:pt modelId="{3EC853FC-684C-4E42-9273-1E0D143EF517}" type="pres">
      <dgm:prSet presAssocID="{FABA2313-5DFC-407F-91FA-56D2A7977FC6}" presName="linear" presStyleCnt="0">
        <dgm:presLayoutVars>
          <dgm:dir/>
          <dgm:animLvl val="lvl"/>
          <dgm:resizeHandles val="exact"/>
        </dgm:presLayoutVars>
      </dgm:prSet>
      <dgm:spPr/>
    </dgm:pt>
    <dgm:pt modelId="{6D1F7313-AC98-4B17-A2C2-59C8AA5BA18D}" type="pres">
      <dgm:prSet presAssocID="{28D303EB-6453-4C11-BD64-5AF6D60B1415}" presName="parentLin" presStyleCnt="0"/>
      <dgm:spPr/>
    </dgm:pt>
    <dgm:pt modelId="{744CB923-338B-49B8-B0A1-C055DF13C3BC}" type="pres">
      <dgm:prSet presAssocID="{28D303EB-6453-4C11-BD64-5AF6D60B1415}" presName="parentLeftMargin" presStyleLbl="node1" presStyleIdx="0" presStyleCnt="4"/>
      <dgm:spPr/>
    </dgm:pt>
    <dgm:pt modelId="{C095F798-F658-4A41-BA6D-43EB2A7F16E1}" type="pres">
      <dgm:prSet presAssocID="{28D303EB-6453-4C11-BD64-5AF6D60B1415}" presName="parentText" presStyleLbl="node1" presStyleIdx="0" presStyleCnt="4">
        <dgm:presLayoutVars>
          <dgm:chMax val="0"/>
          <dgm:bulletEnabled val="1"/>
        </dgm:presLayoutVars>
      </dgm:prSet>
      <dgm:spPr/>
      <dgm:t>
        <a:bodyPr/>
        <a:lstStyle/>
        <a:p>
          <a:endParaRPr lang="fr-FR"/>
        </a:p>
      </dgm:t>
    </dgm:pt>
    <dgm:pt modelId="{CC1EB256-5BD8-4F7E-A322-ACFE9782658D}" type="pres">
      <dgm:prSet presAssocID="{28D303EB-6453-4C11-BD64-5AF6D60B1415}" presName="negativeSpace" presStyleCnt="0"/>
      <dgm:spPr/>
    </dgm:pt>
    <dgm:pt modelId="{9F3BB995-32AF-419E-B2E0-0D1D8EFE78C0}" type="pres">
      <dgm:prSet presAssocID="{28D303EB-6453-4C11-BD64-5AF6D60B1415}" presName="childText" presStyleLbl="conFgAcc1" presStyleIdx="0" presStyleCnt="4">
        <dgm:presLayoutVars>
          <dgm:bulletEnabled val="1"/>
        </dgm:presLayoutVars>
      </dgm:prSet>
      <dgm:spPr/>
    </dgm:pt>
    <dgm:pt modelId="{A408AF7F-64B9-4EE3-AC47-461131E18ACA}" type="pres">
      <dgm:prSet presAssocID="{C87B3ED7-C1BF-4936-9E71-A16220833F53}" presName="spaceBetweenRectangles" presStyleCnt="0"/>
      <dgm:spPr/>
    </dgm:pt>
    <dgm:pt modelId="{8663A6E2-A6B0-4054-8783-D5C5C36000F2}" type="pres">
      <dgm:prSet presAssocID="{5BA68F45-C7EF-4C4B-BDE1-8D69AB370A27}" presName="parentLin" presStyleCnt="0"/>
      <dgm:spPr/>
    </dgm:pt>
    <dgm:pt modelId="{C278C2AF-4B24-4EDE-AD62-DE6EA4F6DB9D}" type="pres">
      <dgm:prSet presAssocID="{5BA68F45-C7EF-4C4B-BDE1-8D69AB370A27}" presName="parentLeftMargin" presStyleLbl="node1" presStyleIdx="0" presStyleCnt="4"/>
      <dgm:spPr/>
    </dgm:pt>
    <dgm:pt modelId="{60953DF4-B6BA-4D01-B7DF-66C4227C2DCD}" type="pres">
      <dgm:prSet presAssocID="{5BA68F45-C7EF-4C4B-BDE1-8D69AB370A27}" presName="parentText" presStyleLbl="node1" presStyleIdx="1" presStyleCnt="4">
        <dgm:presLayoutVars>
          <dgm:chMax val="0"/>
          <dgm:bulletEnabled val="1"/>
        </dgm:presLayoutVars>
      </dgm:prSet>
      <dgm:spPr/>
      <dgm:t>
        <a:bodyPr/>
        <a:lstStyle/>
        <a:p>
          <a:endParaRPr lang="fr-FR"/>
        </a:p>
      </dgm:t>
    </dgm:pt>
    <dgm:pt modelId="{04CFD4F9-5016-49E9-A925-9060790293A5}" type="pres">
      <dgm:prSet presAssocID="{5BA68F45-C7EF-4C4B-BDE1-8D69AB370A27}" presName="negativeSpace" presStyleCnt="0"/>
      <dgm:spPr/>
    </dgm:pt>
    <dgm:pt modelId="{2E268550-3C9E-4F4C-90EB-2B2449BB7F29}" type="pres">
      <dgm:prSet presAssocID="{5BA68F45-C7EF-4C4B-BDE1-8D69AB370A27}" presName="childText" presStyleLbl="conFgAcc1" presStyleIdx="1" presStyleCnt="4">
        <dgm:presLayoutVars>
          <dgm:bulletEnabled val="1"/>
        </dgm:presLayoutVars>
      </dgm:prSet>
      <dgm:spPr/>
      <dgm:t>
        <a:bodyPr/>
        <a:lstStyle/>
        <a:p>
          <a:endParaRPr lang="fr-FR"/>
        </a:p>
      </dgm:t>
    </dgm:pt>
    <dgm:pt modelId="{60123B4F-F9E7-4480-829B-AEB3990A9E0F}" type="pres">
      <dgm:prSet presAssocID="{C56C48E2-2305-4233-AE47-EA4B7D2B9653}" presName="spaceBetweenRectangles" presStyleCnt="0"/>
      <dgm:spPr/>
    </dgm:pt>
    <dgm:pt modelId="{F8A0262D-328D-48EE-B183-16985A2994D5}" type="pres">
      <dgm:prSet presAssocID="{FAAAFAA4-1F1E-40A7-B1B0-7B5575234E01}" presName="parentLin" presStyleCnt="0"/>
      <dgm:spPr/>
    </dgm:pt>
    <dgm:pt modelId="{B23600C6-66D9-450E-890E-2797E615260D}" type="pres">
      <dgm:prSet presAssocID="{FAAAFAA4-1F1E-40A7-B1B0-7B5575234E01}" presName="parentLeftMargin" presStyleLbl="node1" presStyleIdx="1" presStyleCnt="4"/>
      <dgm:spPr/>
    </dgm:pt>
    <dgm:pt modelId="{17593CAE-BB62-409D-9B2E-7BDC55FC2466}" type="pres">
      <dgm:prSet presAssocID="{FAAAFAA4-1F1E-40A7-B1B0-7B5575234E01}" presName="parentText" presStyleLbl="node1" presStyleIdx="2" presStyleCnt="4">
        <dgm:presLayoutVars>
          <dgm:chMax val="0"/>
          <dgm:bulletEnabled val="1"/>
        </dgm:presLayoutVars>
      </dgm:prSet>
      <dgm:spPr/>
      <dgm:t>
        <a:bodyPr/>
        <a:lstStyle/>
        <a:p>
          <a:endParaRPr lang="fr-FR"/>
        </a:p>
      </dgm:t>
    </dgm:pt>
    <dgm:pt modelId="{637982AD-33C7-4821-9833-2EAE271D2AF1}" type="pres">
      <dgm:prSet presAssocID="{FAAAFAA4-1F1E-40A7-B1B0-7B5575234E01}" presName="negativeSpace" presStyleCnt="0"/>
      <dgm:spPr/>
    </dgm:pt>
    <dgm:pt modelId="{EB97EF18-69D6-46AF-9589-5A3DD00A4127}" type="pres">
      <dgm:prSet presAssocID="{FAAAFAA4-1F1E-40A7-B1B0-7B5575234E01}" presName="childText" presStyleLbl="conFgAcc1" presStyleIdx="2" presStyleCnt="4">
        <dgm:presLayoutVars>
          <dgm:bulletEnabled val="1"/>
        </dgm:presLayoutVars>
      </dgm:prSet>
      <dgm:spPr/>
    </dgm:pt>
    <dgm:pt modelId="{40F8B570-BCE9-4EA5-B8C5-95CAE761D92C}" type="pres">
      <dgm:prSet presAssocID="{887A808D-83C7-499B-9576-890F0AD2D838}" presName="spaceBetweenRectangles" presStyleCnt="0"/>
      <dgm:spPr/>
    </dgm:pt>
    <dgm:pt modelId="{D53D31BC-40B4-4EBF-AA53-FC308070D93A}" type="pres">
      <dgm:prSet presAssocID="{2C902B71-FA6E-4B19-AE24-32EE617C10DA}" presName="parentLin" presStyleCnt="0"/>
      <dgm:spPr/>
    </dgm:pt>
    <dgm:pt modelId="{A7B2F90E-F7A6-482B-BEEC-C44B6269C500}" type="pres">
      <dgm:prSet presAssocID="{2C902B71-FA6E-4B19-AE24-32EE617C10DA}" presName="parentLeftMargin" presStyleLbl="node1" presStyleIdx="2" presStyleCnt="4"/>
      <dgm:spPr/>
    </dgm:pt>
    <dgm:pt modelId="{34A1B657-AE91-4308-9E93-FF2307B469F3}" type="pres">
      <dgm:prSet presAssocID="{2C902B71-FA6E-4B19-AE24-32EE617C10DA}" presName="parentText" presStyleLbl="node1" presStyleIdx="3" presStyleCnt="4">
        <dgm:presLayoutVars>
          <dgm:chMax val="0"/>
          <dgm:bulletEnabled val="1"/>
        </dgm:presLayoutVars>
      </dgm:prSet>
      <dgm:spPr/>
    </dgm:pt>
    <dgm:pt modelId="{2EE4EF62-9B5B-4F1A-B243-0B7F0E4AF626}" type="pres">
      <dgm:prSet presAssocID="{2C902B71-FA6E-4B19-AE24-32EE617C10DA}" presName="negativeSpace" presStyleCnt="0"/>
      <dgm:spPr/>
    </dgm:pt>
    <dgm:pt modelId="{D0EAA98D-9FA9-4EB3-B66F-A6CF35E11446}" type="pres">
      <dgm:prSet presAssocID="{2C902B71-FA6E-4B19-AE24-32EE617C10DA}" presName="childText" presStyleLbl="conFgAcc1" presStyleIdx="3" presStyleCnt="4">
        <dgm:presLayoutVars>
          <dgm:bulletEnabled val="1"/>
        </dgm:presLayoutVars>
      </dgm:prSet>
      <dgm:spPr/>
    </dgm:pt>
  </dgm:ptLst>
  <dgm:cxnLst>
    <dgm:cxn modelId="{C9D616F6-244C-4A81-8BAC-ECE112C45E20}" srcId="{FABA2313-5DFC-407F-91FA-56D2A7977FC6}" destId="{FAAAFAA4-1F1E-40A7-B1B0-7B5575234E01}" srcOrd="2" destOrd="0" parTransId="{BCB69EB0-AD68-4556-91C1-FB8393D7F30F}" sibTransId="{887A808D-83C7-499B-9576-890F0AD2D838}"/>
    <dgm:cxn modelId="{7394D7BB-15DD-4673-AA1E-4F5A45A38C2A}" type="presOf" srcId="{AA6FF06C-3E35-4699-AE7E-F7ED216D76DD}" destId="{EB97EF18-69D6-46AF-9589-5A3DD00A4127}" srcOrd="0" destOrd="0" presId="urn:microsoft.com/office/officeart/2005/8/layout/list1"/>
    <dgm:cxn modelId="{A73C6002-7F1A-47D1-B215-2423D58CA5A6}" srcId="{FABA2313-5DFC-407F-91FA-56D2A7977FC6}" destId="{28D303EB-6453-4C11-BD64-5AF6D60B1415}" srcOrd="0" destOrd="0" parTransId="{FB1195D6-E510-48D4-96F1-8088605E06C6}" sibTransId="{C87B3ED7-C1BF-4936-9E71-A16220833F53}"/>
    <dgm:cxn modelId="{5EDD4864-20D0-41DB-9045-CB4CA189E109}" srcId="{FABA2313-5DFC-407F-91FA-56D2A7977FC6}" destId="{5BA68F45-C7EF-4C4B-BDE1-8D69AB370A27}" srcOrd="1" destOrd="0" parTransId="{79AA186A-8F82-4FA0-9021-BDD2967320F6}" sibTransId="{C56C48E2-2305-4233-AE47-EA4B7D2B9653}"/>
    <dgm:cxn modelId="{76030F72-BBC8-46D9-9DF6-576D77F3D418}" srcId="{FABA2313-5DFC-407F-91FA-56D2A7977FC6}" destId="{2C902B71-FA6E-4B19-AE24-32EE617C10DA}" srcOrd="3" destOrd="0" parTransId="{1B6562A5-F70F-4804-A096-B9152922445B}" sibTransId="{EF392DCE-9583-4B4C-902B-E02F725836AC}"/>
    <dgm:cxn modelId="{A4ABFE55-0DC4-41A1-98BF-3274785BD501}" type="presOf" srcId="{2C902B71-FA6E-4B19-AE24-32EE617C10DA}" destId="{A7B2F90E-F7A6-482B-BEEC-C44B6269C500}" srcOrd="0" destOrd="0" presId="urn:microsoft.com/office/officeart/2005/8/layout/list1"/>
    <dgm:cxn modelId="{0CB57733-3DD4-4927-AD2E-E1ACC64E9D3D}" type="presOf" srcId="{7D2660DA-4202-4365-BC3D-B53AE7FAB277}" destId="{2E268550-3C9E-4F4C-90EB-2B2449BB7F29}" srcOrd="0" destOrd="0" presId="urn:microsoft.com/office/officeart/2005/8/layout/list1"/>
    <dgm:cxn modelId="{18636C4A-1833-49D3-B647-422CC87AFD81}" type="presOf" srcId="{28D303EB-6453-4C11-BD64-5AF6D60B1415}" destId="{744CB923-338B-49B8-B0A1-C055DF13C3BC}" srcOrd="0" destOrd="0" presId="urn:microsoft.com/office/officeart/2005/8/layout/list1"/>
    <dgm:cxn modelId="{89D00D3B-0602-40FB-A6C9-C91CFDA0D579}" srcId="{FAAAFAA4-1F1E-40A7-B1B0-7B5575234E01}" destId="{AA6FF06C-3E35-4699-AE7E-F7ED216D76DD}" srcOrd="0" destOrd="0" parTransId="{699D85F7-A824-4072-A5C4-B4A2151F957E}" sibTransId="{42A38E6E-D8FB-4CB4-B54A-9F4A2D70CFCF}"/>
    <dgm:cxn modelId="{86C7AEE0-BB60-4D76-8B3D-4D7D5EB8378E}" srcId="{5BA68F45-C7EF-4C4B-BDE1-8D69AB370A27}" destId="{7D2660DA-4202-4365-BC3D-B53AE7FAB277}" srcOrd="0" destOrd="0" parTransId="{5D2A9A16-A2B7-4A37-A1FD-D25C034698E3}" sibTransId="{9EA63639-C172-48FB-97F7-446CCF681C0A}"/>
    <dgm:cxn modelId="{619CF632-17B8-4A9D-9800-16BC6A74247B}" type="presOf" srcId="{FABA2313-5DFC-407F-91FA-56D2A7977FC6}" destId="{3EC853FC-684C-4E42-9273-1E0D143EF517}" srcOrd="0" destOrd="0" presId="urn:microsoft.com/office/officeart/2005/8/layout/list1"/>
    <dgm:cxn modelId="{1AFACFAB-A1D3-4CB8-BCDB-6F49AB3253FF}" type="presOf" srcId="{5BA68F45-C7EF-4C4B-BDE1-8D69AB370A27}" destId="{60953DF4-B6BA-4D01-B7DF-66C4227C2DCD}" srcOrd="1" destOrd="0" presId="urn:microsoft.com/office/officeart/2005/8/layout/list1"/>
    <dgm:cxn modelId="{0C330268-216C-4862-902C-D0C34083D4D6}" type="presOf" srcId="{5BA68F45-C7EF-4C4B-BDE1-8D69AB370A27}" destId="{C278C2AF-4B24-4EDE-AD62-DE6EA4F6DB9D}" srcOrd="0" destOrd="0" presId="urn:microsoft.com/office/officeart/2005/8/layout/list1"/>
    <dgm:cxn modelId="{705F8D7D-EAAB-4A7E-B671-7E2110282BEA}" srcId="{2C902B71-FA6E-4B19-AE24-32EE617C10DA}" destId="{2BDDDA62-30EA-4EDB-B31E-1BC664A05F33}" srcOrd="0" destOrd="0" parTransId="{90A150AB-D81E-4A97-BE03-393D953E6C33}" sibTransId="{3FFF43FB-A40C-4D1C-A2EA-D6D9658DD632}"/>
    <dgm:cxn modelId="{2EE3E466-C4DE-4FD4-BA1B-FACAC11DEE73}" type="presOf" srcId="{28D303EB-6453-4C11-BD64-5AF6D60B1415}" destId="{C095F798-F658-4A41-BA6D-43EB2A7F16E1}" srcOrd="1" destOrd="0" presId="urn:microsoft.com/office/officeart/2005/8/layout/list1"/>
    <dgm:cxn modelId="{5719581A-5514-4D8C-8FDC-C7A4AAB4D1C7}" type="presOf" srcId="{2C902B71-FA6E-4B19-AE24-32EE617C10DA}" destId="{34A1B657-AE91-4308-9E93-FF2307B469F3}" srcOrd="1" destOrd="0" presId="urn:microsoft.com/office/officeart/2005/8/layout/list1"/>
    <dgm:cxn modelId="{B0F8DE94-6497-4CF8-B5EB-19C66363E27F}" type="presOf" srcId="{FAAAFAA4-1F1E-40A7-B1B0-7B5575234E01}" destId="{B23600C6-66D9-450E-890E-2797E615260D}" srcOrd="0" destOrd="0" presId="urn:microsoft.com/office/officeart/2005/8/layout/list1"/>
    <dgm:cxn modelId="{904DC99F-BA05-46D8-A18C-A89DFE18F620}" type="presOf" srcId="{FAAAFAA4-1F1E-40A7-B1B0-7B5575234E01}" destId="{17593CAE-BB62-409D-9B2E-7BDC55FC2466}" srcOrd="1" destOrd="0" presId="urn:microsoft.com/office/officeart/2005/8/layout/list1"/>
    <dgm:cxn modelId="{3B65B19E-4322-4B34-8A3C-E95DC4A24C2B}" type="presOf" srcId="{00C926B2-FF6C-41DF-AD3A-DE82740AC01C}" destId="{9F3BB995-32AF-419E-B2E0-0D1D8EFE78C0}" srcOrd="0" destOrd="0" presId="urn:microsoft.com/office/officeart/2005/8/layout/list1"/>
    <dgm:cxn modelId="{7B6F8AE1-C7DF-4EBC-AD21-02C3E9B971BB}" srcId="{28D303EB-6453-4C11-BD64-5AF6D60B1415}" destId="{00C926B2-FF6C-41DF-AD3A-DE82740AC01C}" srcOrd="0" destOrd="0" parTransId="{2D0C7D0A-8322-4B56-88CC-85D8B8DC57DC}" sibTransId="{91881CDD-FBBB-43B9-AD98-49C7F1F77330}"/>
    <dgm:cxn modelId="{F04684D4-65CD-4B22-853D-C359D8612CE7}" type="presOf" srcId="{2BDDDA62-30EA-4EDB-B31E-1BC664A05F33}" destId="{D0EAA98D-9FA9-4EB3-B66F-A6CF35E11446}" srcOrd="0" destOrd="0" presId="urn:microsoft.com/office/officeart/2005/8/layout/list1"/>
    <dgm:cxn modelId="{3607E410-B9B4-4ABF-BC41-A26D9A88943F}" type="presParOf" srcId="{3EC853FC-684C-4E42-9273-1E0D143EF517}" destId="{6D1F7313-AC98-4B17-A2C2-59C8AA5BA18D}" srcOrd="0" destOrd="0" presId="urn:microsoft.com/office/officeart/2005/8/layout/list1"/>
    <dgm:cxn modelId="{9DEDC7E3-39E1-4743-B1C0-364E5EAE10EC}" type="presParOf" srcId="{6D1F7313-AC98-4B17-A2C2-59C8AA5BA18D}" destId="{744CB923-338B-49B8-B0A1-C055DF13C3BC}" srcOrd="0" destOrd="0" presId="urn:microsoft.com/office/officeart/2005/8/layout/list1"/>
    <dgm:cxn modelId="{3AB8BA92-DBDF-4220-9352-62914675B708}" type="presParOf" srcId="{6D1F7313-AC98-4B17-A2C2-59C8AA5BA18D}" destId="{C095F798-F658-4A41-BA6D-43EB2A7F16E1}" srcOrd="1" destOrd="0" presId="urn:microsoft.com/office/officeart/2005/8/layout/list1"/>
    <dgm:cxn modelId="{08026C13-2693-4456-BC0F-120CF20A3EE3}" type="presParOf" srcId="{3EC853FC-684C-4E42-9273-1E0D143EF517}" destId="{CC1EB256-5BD8-4F7E-A322-ACFE9782658D}" srcOrd="1" destOrd="0" presId="urn:microsoft.com/office/officeart/2005/8/layout/list1"/>
    <dgm:cxn modelId="{91B42887-488E-4B2E-B8C2-089A9505B5C3}" type="presParOf" srcId="{3EC853FC-684C-4E42-9273-1E0D143EF517}" destId="{9F3BB995-32AF-419E-B2E0-0D1D8EFE78C0}" srcOrd="2" destOrd="0" presId="urn:microsoft.com/office/officeart/2005/8/layout/list1"/>
    <dgm:cxn modelId="{32333FCD-BE10-440E-A07A-4AB4E071C571}" type="presParOf" srcId="{3EC853FC-684C-4E42-9273-1E0D143EF517}" destId="{A408AF7F-64B9-4EE3-AC47-461131E18ACA}" srcOrd="3" destOrd="0" presId="urn:microsoft.com/office/officeart/2005/8/layout/list1"/>
    <dgm:cxn modelId="{B8224DE5-8622-4801-8D62-C9707E09D249}" type="presParOf" srcId="{3EC853FC-684C-4E42-9273-1E0D143EF517}" destId="{8663A6E2-A6B0-4054-8783-D5C5C36000F2}" srcOrd="4" destOrd="0" presId="urn:microsoft.com/office/officeart/2005/8/layout/list1"/>
    <dgm:cxn modelId="{AD644CDC-32FD-40F3-8256-093745F98B40}" type="presParOf" srcId="{8663A6E2-A6B0-4054-8783-D5C5C36000F2}" destId="{C278C2AF-4B24-4EDE-AD62-DE6EA4F6DB9D}" srcOrd="0" destOrd="0" presId="urn:microsoft.com/office/officeart/2005/8/layout/list1"/>
    <dgm:cxn modelId="{BEBF0998-E9EE-4B3C-B0F6-A044B7BD1EAC}" type="presParOf" srcId="{8663A6E2-A6B0-4054-8783-D5C5C36000F2}" destId="{60953DF4-B6BA-4D01-B7DF-66C4227C2DCD}" srcOrd="1" destOrd="0" presId="urn:microsoft.com/office/officeart/2005/8/layout/list1"/>
    <dgm:cxn modelId="{1C2306F9-FF2B-49BF-ADC8-6D36FB7B03BC}" type="presParOf" srcId="{3EC853FC-684C-4E42-9273-1E0D143EF517}" destId="{04CFD4F9-5016-49E9-A925-9060790293A5}" srcOrd="5" destOrd="0" presId="urn:microsoft.com/office/officeart/2005/8/layout/list1"/>
    <dgm:cxn modelId="{57859277-A494-4D16-BF7D-0B1CBBBBCEF0}" type="presParOf" srcId="{3EC853FC-684C-4E42-9273-1E0D143EF517}" destId="{2E268550-3C9E-4F4C-90EB-2B2449BB7F29}" srcOrd="6" destOrd="0" presId="urn:microsoft.com/office/officeart/2005/8/layout/list1"/>
    <dgm:cxn modelId="{5957129A-F3E8-400D-B5FA-7146E1FE9C74}" type="presParOf" srcId="{3EC853FC-684C-4E42-9273-1E0D143EF517}" destId="{60123B4F-F9E7-4480-829B-AEB3990A9E0F}" srcOrd="7" destOrd="0" presId="urn:microsoft.com/office/officeart/2005/8/layout/list1"/>
    <dgm:cxn modelId="{AB56F15F-7AFE-418A-B1EC-82194EDD5D75}" type="presParOf" srcId="{3EC853FC-684C-4E42-9273-1E0D143EF517}" destId="{F8A0262D-328D-48EE-B183-16985A2994D5}" srcOrd="8" destOrd="0" presId="urn:microsoft.com/office/officeart/2005/8/layout/list1"/>
    <dgm:cxn modelId="{EB6D34C9-9D48-49B4-945E-A6A4BB93EBF2}" type="presParOf" srcId="{F8A0262D-328D-48EE-B183-16985A2994D5}" destId="{B23600C6-66D9-450E-890E-2797E615260D}" srcOrd="0" destOrd="0" presId="urn:microsoft.com/office/officeart/2005/8/layout/list1"/>
    <dgm:cxn modelId="{E863127F-CAED-442B-9D56-1AB58CC2AE11}" type="presParOf" srcId="{F8A0262D-328D-48EE-B183-16985A2994D5}" destId="{17593CAE-BB62-409D-9B2E-7BDC55FC2466}" srcOrd="1" destOrd="0" presId="urn:microsoft.com/office/officeart/2005/8/layout/list1"/>
    <dgm:cxn modelId="{A503FD7D-C96D-4904-A7DA-047EF4AF396C}" type="presParOf" srcId="{3EC853FC-684C-4E42-9273-1E0D143EF517}" destId="{637982AD-33C7-4821-9833-2EAE271D2AF1}" srcOrd="9" destOrd="0" presId="urn:microsoft.com/office/officeart/2005/8/layout/list1"/>
    <dgm:cxn modelId="{594CEE45-3C0F-4C81-A914-F2D2E4AE22BD}" type="presParOf" srcId="{3EC853FC-684C-4E42-9273-1E0D143EF517}" destId="{EB97EF18-69D6-46AF-9589-5A3DD00A4127}" srcOrd="10" destOrd="0" presId="urn:microsoft.com/office/officeart/2005/8/layout/list1"/>
    <dgm:cxn modelId="{FA3DAF64-3319-46B8-9FD2-904D92107FCD}" type="presParOf" srcId="{3EC853FC-684C-4E42-9273-1E0D143EF517}" destId="{40F8B570-BCE9-4EA5-B8C5-95CAE761D92C}" srcOrd="11" destOrd="0" presId="urn:microsoft.com/office/officeart/2005/8/layout/list1"/>
    <dgm:cxn modelId="{F690B8E8-1E53-45C4-ABC9-E8705523A268}" type="presParOf" srcId="{3EC853FC-684C-4E42-9273-1E0D143EF517}" destId="{D53D31BC-40B4-4EBF-AA53-FC308070D93A}" srcOrd="12" destOrd="0" presId="urn:microsoft.com/office/officeart/2005/8/layout/list1"/>
    <dgm:cxn modelId="{FBA014AA-CCF7-4994-A4EE-1E36192DCE39}" type="presParOf" srcId="{D53D31BC-40B4-4EBF-AA53-FC308070D93A}" destId="{A7B2F90E-F7A6-482B-BEEC-C44B6269C500}" srcOrd="0" destOrd="0" presId="urn:microsoft.com/office/officeart/2005/8/layout/list1"/>
    <dgm:cxn modelId="{E7B37A6E-6863-4C5F-A80B-3FD2D5EFC7EA}" type="presParOf" srcId="{D53D31BC-40B4-4EBF-AA53-FC308070D93A}" destId="{34A1B657-AE91-4308-9E93-FF2307B469F3}" srcOrd="1" destOrd="0" presId="urn:microsoft.com/office/officeart/2005/8/layout/list1"/>
    <dgm:cxn modelId="{52255FD4-5A9B-4C60-9CBA-AA273DA641AD}" type="presParOf" srcId="{3EC853FC-684C-4E42-9273-1E0D143EF517}" destId="{2EE4EF62-9B5B-4F1A-B243-0B7F0E4AF626}" srcOrd="13" destOrd="0" presId="urn:microsoft.com/office/officeart/2005/8/layout/list1"/>
    <dgm:cxn modelId="{75E7C3D2-A5DB-48EC-BC1A-0D2991087FA3}" type="presParOf" srcId="{3EC853FC-684C-4E42-9273-1E0D143EF517}" destId="{D0EAA98D-9FA9-4EB3-B66F-A6CF35E1144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9B4E7A-0D01-41A5-9D29-E47D74A01929}" type="doc">
      <dgm:prSet loTypeId="urn:microsoft.com/office/officeart/2005/8/layout/list1" loCatId="list" qsTypeId="urn:microsoft.com/office/officeart/2005/8/quickstyle/simple4" qsCatId="simple" csTypeId="urn:microsoft.com/office/officeart/2005/8/colors/accent0_1" csCatId="mainScheme" phldr="1"/>
      <dgm:spPr/>
      <dgm:t>
        <a:bodyPr/>
        <a:lstStyle/>
        <a:p>
          <a:endParaRPr lang="fr-FR"/>
        </a:p>
      </dgm:t>
    </dgm:pt>
    <dgm:pt modelId="{1BDB5CD5-3A6A-4788-88E8-85F7836995F9}">
      <dgm:prSet phldrT="[Texte]"/>
      <dgm:spPr/>
      <dgm:t>
        <a:bodyPr/>
        <a:lstStyle/>
        <a:p>
          <a:r>
            <a:rPr lang="fr-FR" b="1" dirty="0" smtClean="0"/>
            <a:t>Stimulez leur envie d'apprendre</a:t>
          </a:r>
          <a:endParaRPr lang="fr-FR" dirty="0"/>
        </a:p>
      </dgm:t>
    </dgm:pt>
    <dgm:pt modelId="{0163B73E-7466-4716-93A6-DD1DB67BAB46}" type="parTrans" cxnId="{A747F32F-2C77-4CEE-975E-4FCE1A705F7F}">
      <dgm:prSet/>
      <dgm:spPr/>
      <dgm:t>
        <a:bodyPr/>
        <a:lstStyle/>
        <a:p>
          <a:endParaRPr lang="fr-FR"/>
        </a:p>
      </dgm:t>
    </dgm:pt>
    <dgm:pt modelId="{7E135015-4884-4B29-A491-36B4F65FC9BD}" type="sibTrans" cxnId="{A747F32F-2C77-4CEE-975E-4FCE1A705F7F}">
      <dgm:prSet/>
      <dgm:spPr/>
      <dgm:t>
        <a:bodyPr/>
        <a:lstStyle/>
        <a:p>
          <a:endParaRPr lang="fr-FR"/>
        </a:p>
      </dgm:t>
    </dgm:pt>
    <dgm:pt modelId="{FDE3D140-8598-419A-B49E-C5516233E253}">
      <dgm:prSet/>
      <dgm:spPr/>
      <dgm:t>
        <a:bodyPr/>
        <a:lstStyle/>
        <a:p>
          <a:r>
            <a:rPr lang="fr-FR" dirty="0" smtClean="0"/>
            <a:t>Défis, cas pratiques, environnement immersif : les élèves cultivent leurs compétences numériques en se testant sur une interface ludique et "</a:t>
          </a:r>
          <a:r>
            <a:rPr lang="fr-FR" dirty="0" err="1" smtClean="0"/>
            <a:t>gamifiée</a:t>
          </a:r>
          <a:r>
            <a:rPr lang="fr-FR" dirty="0" smtClean="0"/>
            <a:t>" qui stimule leur envie d'apprendre.</a:t>
          </a:r>
          <a:endParaRPr lang="fr-FR" dirty="0"/>
        </a:p>
      </dgm:t>
    </dgm:pt>
    <dgm:pt modelId="{C2AA3CDF-F4F0-44CD-BC28-5B4695CD00EA}" type="parTrans" cxnId="{CEE60D72-E7CB-4A5E-92AE-265B65B53940}">
      <dgm:prSet/>
      <dgm:spPr/>
      <dgm:t>
        <a:bodyPr/>
        <a:lstStyle/>
        <a:p>
          <a:endParaRPr lang="fr-FR"/>
        </a:p>
      </dgm:t>
    </dgm:pt>
    <dgm:pt modelId="{F214A54D-CB07-4289-952B-991F34F46E90}" type="sibTrans" cxnId="{CEE60D72-E7CB-4A5E-92AE-265B65B53940}">
      <dgm:prSet/>
      <dgm:spPr/>
      <dgm:t>
        <a:bodyPr/>
        <a:lstStyle/>
        <a:p>
          <a:endParaRPr lang="fr-FR"/>
        </a:p>
      </dgm:t>
    </dgm:pt>
    <dgm:pt modelId="{172663F5-07B7-4A35-A85B-585DCC441AAF}">
      <dgm:prSet/>
      <dgm:spPr/>
      <dgm:t>
        <a:bodyPr/>
        <a:lstStyle/>
        <a:p>
          <a:r>
            <a:rPr lang="fr-FR" b="1" dirty="0" smtClean="0"/>
            <a:t>Des ressources et des tutoriels pour progresser</a:t>
          </a:r>
          <a:endParaRPr lang="fr-FR" b="1" dirty="0"/>
        </a:p>
      </dgm:t>
    </dgm:pt>
    <dgm:pt modelId="{E94CB64F-8063-4919-B189-0327FE0A4E1A}" type="parTrans" cxnId="{94CB9C87-9A1E-46EE-95D9-5209232955FA}">
      <dgm:prSet/>
      <dgm:spPr/>
      <dgm:t>
        <a:bodyPr/>
        <a:lstStyle/>
        <a:p>
          <a:endParaRPr lang="fr-FR"/>
        </a:p>
      </dgm:t>
    </dgm:pt>
    <dgm:pt modelId="{AA3990A1-D312-4B45-A1ED-52B7C5C72653}" type="sibTrans" cxnId="{94CB9C87-9A1E-46EE-95D9-5209232955FA}">
      <dgm:prSet/>
      <dgm:spPr/>
      <dgm:t>
        <a:bodyPr/>
        <a:lstStyle/>
        <a:p>
          <a:endParaRPr lang="fr-FR"/>
        </a:p>
      </dgm:t>
    </dgm:pt>
    <dgm:pt modelId="{DBF651F3-6297-4239-907E-0F6C1AD623B4}">
      <dgm:prSet/>
      <dgm:spPr/>
      <dgm:t>
        <a:bodyPr/>
        <a:lstStyle/>
        <a:p>
          <a:r>
            <a:rPr lang="fr-FR" dirty="0" smtClean="0"/>
            <a:t>Des ressources partagées - liens vers des tutoriels, fiches, cours en ligne permettent aux élèves d'en apprendre davantage sur chaque question, et ainsi de progresser</a:t>
          </a:r>
          <a:endParaRPr lang="fr-FR" dirty="0"/>
        </a:p>
      </dgm:t>
    </dgm:pt>
    <dgm:pt modelId="{A79883E2-BF3F-4B73-862E-F854C441FA97}" type="parTrans" cxnId="{B937D1F1-428A-45C5-8029-6F2E2CF4FEDC}">
      <dgm:prSet/>
      <dgm:spPr/>
      <dgm:t>
        <a:bodyPr/>
        <a:lstStyle/>
        <a:p>
          <a:endParaRPr lang="fr-FR"/>
        </a:p>
      </dgm:t>
    </dgm:pt>
    <dgm:pt modelId="{2773EB66-4BB8-417A-9661-6582BD30A4C2}" type="sibTrans" cxnId="{B937D1F1-428A-45C5-8029-6F2E2CF4FEDC}">
      <dgm:prSet/>
      <dgm:spPr/>
      <dgm:t>
        <a:bodyPr/>
        <a:lstStyle/>
        <a:p>
          <a:endParaRPr lang="fr-FR"/>
        </a:p>
      </dgm:t>
    </dgm:pt>
    <dgm:pt modelId="{F62D699C-6CF6-4013-8FF1-8E0FD30E12C4}" type="pres">
      <dgm:prSet presAssocID="{B69B4E7A-0D01-41A5-9D29-E47D74A01929}" presName="linear" presStyleCnt="0">
        <dgm:presLayoutVars>
          <dgm:dir/>
          <dgm:animLvl val="lvl"/>
          <dgm:resizeHandles val="exact"/>
        </dgm:presLayoutVars>
      </dgm:prSet>
      <dgm:spPr/>
    </dgm:pt>
    <dgm:pt modelId="{14171869-3ABA-4A3E-AB36-F33C713E93E6}" type="pres">
      <dgm:prSet presAssocID="{1BDB5CD5-3A6A-4788-88E8-85F7836995F9}" presName="parentLin" presStyleCnt="0"/>
      <dgm:spPr/>
    </dgm:pt>
    <dgm:pt modelId="{2F908DFC-8224-4D81-B52E-FCC922B29D9A}" type="pres">
      <dgm:prSet presAssocID="{1BDB5CD5-3A6A-4788-88E8-85F7836995F9}" presName="parentLeftMargin" presStyleLbl="node1" presStyleIdx="0" presStyleCnt="2"/>
      <dgm:spPr/>
    </dgm:pt>
    <dgm:pt modelId="{7C51B5B3-EA84-4B3D-8851-462ACF4B8CFC}" type="pres">
      <dgm:prSet presAssocID="{1BDB5CD5-3A6A-4788-88E8-85F7836995F9}" presName="parentText" presStyleLbl="node1" presStyleIdx="0" presStyleCnt="2">
        <dgm:presLayoutVars>
          <dgm:chMax val="0"/>
          <dgm:bulletEnabled val="1"/>
        </dgm:presLayoutVars>
      </dgm:prSet>
      <dgm:spPr/>
      <dgm:t>
        <a:bodyPr/>
        <a:lstStyle/>
        <a:p>
          <a:endParaRPr lang="fr-FR"/>
        </a:p>
      </dgm:t>
    </dgm:pt>
    <dgm:pt modelId="{05E56789-BBA6-46A0-84E1-46C1B2F491BC}" type="pres">
      <dgm:prSet presAssocID="{1BDB5CD5-3A6A-4788-88E8-85F7836995F9}" presName="negativeSpace" presStyleCnt="0"/>
      <dgm:spPr/>
    </dgm:pt>
    <dgm:pt modelId="{7B88AC77-72FE-43ED-A1DC-50660D349B24}" type="pres">
      <dgm:prSet presAssocID="{1BDB5CD5-3A6A-4788-88E8-85F7836995F9}" presName="childText" presStyleLbl="conFgAcc1" presStyleIdx="0" presStyleCnt="2">
        <dgm:presLayoutVars>
          <dgm:bulletEnabled val="1"/>
        </dgm:presLayoutVars>
      </dgm:prSet>
      <dgm:spPr/>
    </dgm:pt>
    <dgm:pt modelId="{51FD93A3-6C2E-4F56-B889-84293EDCE755}" type="pres">
      <dgm:prSet presAssocID="{7E135015-4884-4B29-A491-36B4F65FC9BD}" presName="spaceBetweenRectangles" presStyleCnt="0"/>
      <dgm:spPr/>
    </dgm:pt>
    <dgm:pt modelId="{89B75414-912C-4E56-A3B8-DC83186B8F71}" type="pres">
      <dgm:prSet presAssocID="{172663F5-07B7-4A35-A85B-585DCC441AAF}" presName="parentLin" presStyleCnt="0"/>
      <dgm:spPr/>
    </dgm:pt>
    <dgm:pt modelId="{E9C91A38-9458-412B-8BD3-A68123618CCB}" type="pres">
      <dgm:prSet presAssocID="{172663F5-07B7-4A35-A85B-585DCC441AAF}" presName="parentLeftMargin" presStyleLbl="node1" presStyleIdx="0" presStyleCnt="2"/>
      <dgm:spPr/>
    </dgm:pt>
    <dgm:pt modelId="{63625F22-660D-456B-AD07-0AEAD7B5F58F}" type="pres">
      <dgm:prSet presAssocID="{172663F5-07B7-4A35-A85B-585DCC441AAF}" presName="parentText" presStyleLbl="node1" presStyleIdx="1" presStyleCnt="2">
        <dgm:presLayoutVars>
          <dgm:chMax val="0"/>
          <dgm:bulletEnabled val="1"/>
        </dgm:presLayoutVars>
      </dgm:prSet>
      <dgm:spPr/>
    </dgm:pt>
    <dgm:pt modelId="{1AC2DE7B-E78E-41D9-BB30-873D079305F0}" type="pres">
      <dgm:prSet presAssocID="{172663F5-07B7-4A35-A85B-585DCC441AAF}" presName="negativeSpace" presStyleCnt="0"/>
      <dgm:spPr/>
    </dgm:pt>
    <dgm:pt modelId="{AD9E3739-6C93-4612-928C-E0769BFB40C8}" type="pres">
      <dgm:prSet presAssocID="{172663F5-07B7-4A35-A85B-585DCC441AAF}" presName="childText" presStyleLbl="conFgAcc1" presStyleIdx="1" presStyleCnt="2">
        <dgm:presLayoutVars>
          <dgm:bulletEnabled val="1"/>
        </dgm:presLayoutVars>
      </dgm:prSet>
      <dgm:spPr/>
    </dgm:pt>
  </dgm:ptLst>
  <dgm:cxnLst>
    <dgm:cxn modelId="{86993592-D6B9-4545-9584-22E9C640FDDC}" type="presOf" srcId="{B69B4E7A-0D01-41A5-9D29-E47D74A01929}" destId="{F62D699C-6CF6-4013-8FF1-8E0FD30E12C4}" srcOrd="0" destOrd="0" presId="urn:microsoft.com/office/officeart/2005/8/layout/list1"/>
    <dgm:cxn modelId="{94CB9C87-9A1E-46EE-95D9-5209232955FA}" srcId="{B69B4E7A-0D01-41A5-9D29-E47D74A01929}" destId="{172663F5-07B7-4A35-A85B-585DCC441AAF}" srcOrd="1" destOrd="0" parTransId="{E94CB64F-8063-4919-B189-0327FE0A4E1A}" sibTransId="{AA3990A1-D312-4B45-A1ED-52B7C5C72653}"/>
    <dgm:cxn modelId="{808A34CA-1DEE-41FB-8331-260D41776D8B}" type="presOf" srcId="{172663F5-07B7-4A35-A85B-585DCC441AAF}" destId="{63625F22-660D-456B-AD07-0AEAD7B5F58F}" srcOrd="1" destOrd="0" presId="urn:microsoft.com/office/officeart/2005/8/layout/list1"/>
    <dgm:cxn modelId="{6C032F7C-ABFB-4E21-ACF9-B811ED45C508}" type="presOf" srcId="{FDE3D140-8598-419A-B49E-C5516233E253}" destId="{7B88AC77-72FE-43ED-A1DC-50660D349B24}" srcOrd="0" destOrd="0" presId="urn:microsoft.com/office/officeart/2005/8/layout/list1"/>
    <dgm:cxn modelId="{776AD0F2-7BAA-4C49-9C1E-BC01B20BE580}" type="presOf" srcId="{DBF651F3-6297-4239-907E-0F6C1AD623B4}" destId="{AD9E3739-6C93-4612-928C-E0769BFB40C8}" srcOrd="0" destOrd="0" presId="urn:microsoft.com/office/officeart/2005/8/layout/list1"/>
    <dgm:cxn modelId="{CEE60D72-E7CB-4A5E-92AE-265B65B53940}" srcId="{1BDB5CD5-3A6A-4788-88E8-85F7836995F9}" destId="{FDE3D140-8598-419A-B49E-C5516233E253}" srcOrd="0" destOrd="0" parTransId="{C2AA3CDF-F4F0-44CD-BC28-5B4695CD00EA}" sibTransId="{F214A54D-CB07-4289-952B-991F34F46E90}"/>
    <dgm:cxn modelId="{40E542DF-2811-4A02-B081-9232F97473F5}" type="presOf" srcId="{1BDB5CD5-3A6A-4788-88E8-85F7836995F9}" destId="{2F908DFC-8224-4D81-B52E-FCC922B29D9A}" srcOrd="0" destOrd="0" presId="urn:microsoft.com/office/officeart/2005/8/layout/list1"/>
    <dgm:cxn modelId="{B3814563-D974-474C-850A-77E8CE8F9232}" type="presOf" srcId="{172663F5-07B7-4A35-A85B-585DCC441AAF}" destId="{E9C91A38-9458-412B-8BD3-A68123618CCB}" srcOrd="0" destOrd="0" presId="urn:microsoft.com/office/officeart/2005/8/layout/list1"/>
    <dgm:cxn modelId="{B937D1F1-428A-45C5-8029-6F2E2CF4FEDC}" srcId="{172663F5-07B7-4A35-A85B-585DCC441AAF}" destId="{DBF651F3-6297-4239-907E-0F6C1AD623B4}" srcOrd="0" destOrd="0" parTransId="{A79883E2-BF3F-4B73-862E-F854C441FA97}" sibTransId="{2773EB66-4BB8-417A-9661-6582BD30A4C2}"/>
    <dgm:cxn modelId="{EBF20877-CFA1-4777-BAC6-1BF7BCE75BCB}" type="presOf" srcId="{1BDB5CD5-3A6A-4788-88E8-85F7836995F9}" destId="{7C51B5B3-EA84-4B3D-8851-462ACF4B8CFC}" srcOrd="1" destOrd="0" presId="urn:microsoft.com/office/officeart/2005/8/layout/list1"/>
    <dgm:cxn modelId="{A747F32F-2C77-4CEE-975E-4FCE1A705F7F}" srcId="{B69B4E7A-0D01-41A5-9D29-E47D74A01929}" destId="{1BDB5CD5-3A6A-4788-88E8-85F7836995F9}" srcOrd="0" destOrd="0" parTransId="{0163B73E-7466-4716-93A6-DD1DB67BAB46}" sibTransId="{7E135015-4884-4B29-A491-36B4F65FC9BD}"/>
    <dgm:cxn modelId="{ECC78359-775F-41D8-8152-AA23CD236857}" type="presParOf" srcId="{F62D699C-6CF6-4013-8FF1-8E0FD30E12C4}" destId="{14171869-3ABA-4A3E-AB36-F33C713E93E6}" srcOrd="0" destOrd="0" presId="urn:microsoft.com/office/officeart/2005/8/layout/list1"/>
    <dgm:cxn modelId="{09C3B34F-9E28-4C23-92EC-4B0D6AE4A3C2}" type="presParOf" srcId="{14171869-3ABA-4A3E-AB36-F33C713E93E6}" destId="{2F908DFC-8224-4D81-B52E-FCC922B29D9A}" srcOrd="0" destOrd="0" presId="urn:microsoft.com/office/officeart/2005/8/layout/list1"/>
    <dgm:cxn modelId="{AEE933DB-F5C5-4CE6-A3F7-46855193188E}" type="presParOf" srcId="{14171869-3ABA-4A3E-AB36-F33C713E93E6}" destId="{7C51B5B3-EA84-4B3D-8851-462ACF4B8CFC}" srcOrd="1" destOrd="0" presId="urn:microsoft.com/office/officeart/2005/8/layout/list1"/>
    <dgm:cxn modelId="{D5F4EC64-9EF1-408C-86B6-27F64364B891}" type="presParOf" srcId="{F62D699C-6CF6-4013-8FF1-8E0FD30E12C4}" destId="{05E56789-BBA6-46A0-84E1-46C1B2F491BC}" srcOrd="1" destOrd="0" presId="urn:microsoft.com/office/officeart/2005/8/layout/list1"/>
    <dgm:cxn modelId="{F25790F1-55D1-495D-A0EE-B71365D9F8BC}" type="presParOf" srcId="{F62D699C-6CF6-4013-8FF1-8E0FD30E12C4}" destId="{7B88AC77-72FE-43ED-A1DC-50660D349B24}" srcOrd="2" destOrd="0" presId="urn:microsoft.com/office/officeart/2005/8/layout/list1"/>
    <dgm:cxn modelId="{36B1D288-A125-4C90-A01A-B08046617E5F}" type="presParOf" srcId="{F62D699C-6CF6-4013-8FF1-8E0FD30E12C4}" destId="{51FD93A3-6C2E-4F56-B889-84293EDCE755}" srcOrd="3" destOrd="0" presId="urn:microsoft.com/office/officeart/2005/8/layout/list1"/>
    <dgm:cxn modelId="{94021908-F8C1-4005-BE63-DE467B8D6C63}" type="presParOf" srcId="{F62D699C-6CF6-4013-8FF1-8E0FD30E12C4}" destId="{89B75414-912C-4E56-A3B8-DC83186B8F71}" srcOrd="4" destOrd="0" presId="urn:microsoft.com/office/officeart/2005/8/layout/list1"/>
    <dgm:cxn modelId="{7F3B8404-6170-463B-ABDB-B770316EBD9F}" type="presParOf" srcId="{89B75414-912C-4E56-A3B8-DC83186B8F71}" destId="{E9C91A38-9458-412B-8BD3-A68123618CCB}" srcOrd="0" destOrd="0" presId="urn:microsoft.com/office/officeart/2005/8/layout/list1"/>
    <dgm:cxn modelId="{E6343FC1-0468-49B7-AEC9-3EE399C0AC40}" type="presParOf" srcId="{89B75414-912C-4E56-A3B8-DC83186B8F71}" destId="{63625F22-660D-456B-AD07-0AEAD7B5F58F}" srcOrd="1" destOrd="0" presId="urn:microsoft.com/office/officeart/2005/8/layout/list1"/>
    <dgm:cxn modelId="{1FB64EB0-2F70-4FE5-B003-65EE8AFF4744}" type="presParOf" srcId="{F62D699C-6CF6-4013-8FF1-8E0FD30E12C4}" destId="{1AC2DE7B-E78E-41D9-BB30-873D079305F0}" srcOrd="5" destOrd="0" presId="urn:microsoft.com/office/officeart/2005/8/layout/list1"/>
    <dgm:cxn modelId="{084BE554-6B4F-406E-8C2E-E914E30E936F}" type="presParOf" srcId="{F62D699C-6CF6-4013-8FF1-8E0FD30E12C4}" destId="{AD9E3739-6C93-4612-928C-E0769BFB40C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073A86-A62A-4E4E-9727-DF18EB3B5A1E}" type="doc">
      <dgm:prSet loTypeId="urn:microsoft.com/office/officeart/2005/8/layout/list1" loCatId="list" qsTypeId="urn:microsoft.com/office/officeart/2005/8/quickstyle/simple4" qsCatId="simple" csTypeId="urn:microsoft.com/office/officeart/2005/8/colors/accent0_1" csCatId="mainScheme" phldr="1"/>
      <dgm:spPr/>
      <dgm:t>
        <a:bodyPr/>
        <a:lstStyle/>
        <a:p>
          <a:endParaRPr lang="fr-FR"/>
        </a:p>
      </dgm:t>
    </dgm:pt>
    <dgm:pt modelId="{F7D67666-B4C9-4D5E-9112-F904E2DF64FA}">
      <dgm:prSet phldrT="[Texte]"/>
      <dgm:spPr/>
      <dgm:t>
        <a:bodyPr/>
        <a:lstStyle/>
        <a:p>
          <a:r>
            <a:rPr lang="fr-FR" dirty="0" smtClean="0"/>
            <a:t>La certification nationale de la culture digitale</a:t>
          </a:r>
          <a:endParaRPr lang="fr-FR" dirty="0"/>
        </a:p>
      </dgm:t>
    </dgm:pt>
    <dgm:pt modelId="{8C3C5CC5-C022-46E4-BF53-5BBE7576A02B}" type="parTrans" cxnId="{62DE7442-0324-41E7-AFAA-276AE828B4C3}">
      <dgm:prSet/>
      <dgm:spPr/>
      <dgm:t>
        <a:bodyPr/>
        <a:lstStyle/>
        <a:p>
          <a:endParaRPr lang="fr-FR"/>
        </a:p>
      </dgm:t>
    </dgm:pt>
    <dgm:pt modelId="{91490D26-4B75-4989-ACF2-5E7B8DD509AD}" type="sibTrans" cxnId="{62DE7442-0324-41E7-AFAA-276AE828B4C3}">
      <dgm:prSet/>
      <dgm:spPr/>
      <dgm:t>
        <a:bodyPr/>
        <a:lstStyle/>
        <a:p>
          <a:endParaRPr lang="fr-FR"/>
        </a:p>
      </dgm:t>
    </dgm:pt>
    <dgm:pt modelId="{E277FBF8-A799-4469-9E6C-49041ABE5360}">
      <dgm:prSet/>
      <dgm:spPr/>
      <dgm:t>
        <a:bodyPr/>
        <a:lstStyle/>
        <a:p>
          <a:r>
            <a:rPr lang="fr-FR" dirty="0" smtClean="0"/>
            <a:t>Déclinée du référentiel européen DIGCOMP, la certification se présente sous la forme d’un test complémentaire et personnalisé qui a pour but de valider le profil obtenu par l’élève sur son compte </a:t>
          </a:r>
          <a:r>
            <a:rPr lang="fr-FR" dirty="0" err="1" smtClean="0"/>
            <a:t>Pix</a:t>
          </a:r>
          <a:r>
            <a:rPr lang="fr-FR" dirty="0" smtClean="0"/>
            <a:t>.</a:t>
          </a:r>
          <a:endParaRPr lang="fr-FR" dirty="0"/>
        </a:p>
      </dgm:t>
    </dgm:pt>
    <dgm:pt modelId="{E6E0BD35-4A77-44A5-A5CF-90A88AA48300}" type="parTrans" cxnId="{42243AA5-92A2-4278-BD4F-B601598953EF}">
      <dgm:prSet/>
      <dgm:spPr/>
      <dgm:t>
        <a:bodyPr/>
        <a:lstStyle/>
        <a:p>
          <a:endParaRPr lang="fr-FR"/>
        </a:p>
      </dgm:t>
    </dgm:pt>
    <dgm:pt modelId="{62495CAF-C282-43C3-88F5-D4E818FAD74E}" type="sibTrans" cxnId="{42243AA5-92A2-4278-BD4F-B601598953EF}">
      <dgm:prSet/>
      <dgm:spPr/>
      <dgm:t>
        <a:bodyPr/>
        <a:lstStyle/>
        <a:p>
          <a:endParaRPr lang="fr-FR"/>
        </a:p>
      </dgm:t>
    </dgm:pt>
    <dgm:pt modelId="{7BB3670F-424B-4C17-9A7C-A0D0B80D36AD}">
      <dgm:prSet/>
      <dgm:spPr/>
      <dgm:t>
        <a:bodyPr/>
        <a:lstStyle/>
        <a:p>
          <a:r>
            <a:rPr lang="fr-FR" smtClean="0"/>
            <a:t>Un atout pour l’insertion dans le supérieur et le monde professionnel</a:t>
          </a:r>
          <a:endParaRPr lang="fr-FR" dirty="0"/>
        </a:p>
      </dgm:t>
    </dgm:pt>
    <dgm:pt modelId="{69A3C039-691C-4BFC-892A-CC9C5AECA06C}" type="parTrans" cxnId="{EAA90FB5-1E15-4EDF-A3E9-1E34CB5FD10C}">
      <dgm:prSet/>
      <dgm:spPr/>
      <dgm:t>
        <a:bodyPr/>
        <a:lstStyle/>
        <a:p>
          <a:endParaRPr lang="fr-FR"/>
        </a:p>
      </dgm:t>
    </dgm:pt>
    <dgm:pt modelId="{22E9E641-FDE1-45B3-AD1A-334C30976DAC}" type="sibTrans" cxnId="{EAA90FB5-1E15-4EDF-A3E9-1E34CB5FD10C}">
      <dgm:prSet/>
      <dgm:spPr/>
      <dgm:t>
        <a:bodyPr/>
        <a:lstStyle/>
        <a:p>
          <a:endParaRPr lang="fr-FR"/>
        </a:p>
      </dgm:t>
    </dgm:pt>
    <dgm:pt modelId="{7DBC6F1E-7FDB-42EA-9930-EBBD9FF65F12}">
      <dgm:prSet/>
      <dgm:spPr/>
      <dgm:t>
        <a:bodyPr/>
        <a:lstStyle/>
        <a:p>
          <a:r>
            <a:rPr lang="fr-FR" dirty="0" smtClean="0"/>
            <a:t>L'obtention de la certification est un atout dans la recherche de stage, pour le passage dans l’enseignement supérieur, et une aide à l'embauche.</a:t>
          </a:r>
          <a:endParaRPr lang="fr-FR" dirty="0"/>
        </a:p>
      </dgm:t>
    </dgm:pt>
    <dgm:pt modelId="{11C85CEE-5ACE-4324-9C52-69E8D2DAA896}" type="parTrans" cxnId="{1CBDEDD3-6D6D-4E4A-8650-C477EF47BA7D}">
      <dgm:prSet/>
      <dgm:spPr/>
      <dgm:t>
        <a:bodyPr/>
        <a:lstStyle/>
        <a:p>
          <a:endParaRPr lang="fr-FR"/>
        </a:p>
      </dgm:t>
    </dgm:pt>
    <dgm:pt modelId="{2A48D309-207B-48C9-8DBD-AB59D35E3482}" type="sibTrans" cxnId="{1CBDEDD3-6D6D-4E4A-8650-C477EF47BA7D}">
      <dgm:prSet/>
      <dgm:spPr/>
      <dgm:t>
        <a:bodyPr/>
        <a:lstStyle/>
        <a:p>
          <a:endParaRPr lang="fr-FR"/>
        </a:p>
      </dgm:t>
    </dgm:pt>
    <dgm:pt modelId="{7E50D656-EEC0-4AFF-A45C-9FD8C63DB277}" type="pres">
      <dgm:prSet presAssocID="{F0073A86-A62A-4E4E-9727-DF18EB3B5A1E}" presName="linear" presStyleCnt="0">
        <dgm:presLayoutVars>
          <dgm:dir/>
          <dgm:animLvl val="lvl"/>
          <dgm:resizeHandles val="exact"/>
        </dgm:presLayoutVars>
      </dgm:prSet>
      <dgm:spPr/>
    </dgm:pt>
    <dgm:pt modelId="{AC338C92-A05C-479A-945E-076984926C24}" type="pres">
      <dgm:prSet presAssocID="{F7D67666-B4C9-4D5E-9112-F904E2DF64FA}" presName="parentLin" presStyleCnt="0"/>
      <dgm:spPr/>
    </dgm:pt>
    <dgm:pt modelId="{B2582098-17F2-4BFC-900B-12E7CC97928A}" type="pres">
      <dgm:prSet presAssocID="{F7D67666-B4C9-4D5E-9112-F904E2DF64FA}" presName="parentLeftMargin" presStyleLbl="node1" presStyleIdx="0" presStyleCnt="2"/>
      <dgm:spPr/>
    </dgm:pt>
    <dgm:pt modelId="{8B684064-2C3B-4158-A3CD-5ADE49AE3FE9}" type="pres">
      <dgm:prSet presAssocID="{F7D67666-B4C9-4D5E-9112-F904E2DF64FA}" presName="parentText" presStyleLbl="node1" presStyleIdx="0" presStyleCnt="2">
        <dgm:presLayoutVars>
          <dgm:chMax val="0"/>
          <dgm:bulletEnabled val="1"/>
        </dgm:presLayoutVars>
      </dgm:prSet>
      <dgm:spPr/>
      <dgm:t>
        <a:bodyPr/>
        <a:lstStyle/>
        <a:p>
          <a:endParaRPr lang="fr-FR"/>
        </a:p>
      </dgm:t>
    </dgm:pt>
    <dgm:pt modelId="{33E24AD1-4ADA-48E2-8B54-46C2977E2557}" type="pres">
      <dgm:prSet presAssocID="{F7D67666-B4C9-4D5E-9112-F904E2DF64FA}" presName="negativeSpace" presStyleCnt="0"/>
      <dgm:spPr/>
    </dgm:pt>
    <dgm:pt modelId="{EAAC0783-2357-4DCC-B6F9-1335F7C1C99D}" type="pres">
      <dgm:prSet presAssocID="{F7D67666-B4C9-4D5E-9112-F904E2DF64FA}" presName="childText" presStyleLbl="conFgAcc1" presStyleIdx="0" presStyleCnt="2">
        <dgm:presLayoutVars>
          <dgm:bulletEnabled val="1"/>
        </dgm:presLayoutVars>
      </dgm:prSet>
      <dgm:spPr/>
    </dgm:pt>
    <dgm:pt modelId="{1B094691-9978-4C1A-9BAB-608FBCFE7079}" type="pres">
      <dgm:prSet presAssocID="{91490D26-4B75-4989-ACF2-5E7B8DD509AD}" presName="spaceBetweenRectangles" presStyleCnt="0"/>
      <dgm:spPr/>
    </dgm:pt>
    <dgm:pt modelId="{B38655F9-0286-47FC-98D3-858C5524D1AE}" type="pres">
      <dgm:prSet presAssocID="{7BB3670F-424B-4C17-9A7C-A0D0B80D36AD}" presName="parentLin" presStyleCnt="0"/>
      <dgm:spPr/>
    </dgm:pt>
    <dgm:pt modelId="{01E0688C-8379-4514-B17C-7721D53053B3}" type="pres">
      <dgm:prSet presAssocID="{7BB3670F-424B-4C17-9A7C-A0D0B80D36AD}" presName="parentLeftMargin" presStyleLbl="node1" presStyleIdx="0" presStyleCnt="2"/>
      <dgm:spPr/>
    </dgm:pt>
    <dgm:pt modelId="{05BBF99F-1E56-46F0-81BB-074B8900AAD0}" type="pres">
      <dgm:prSet presAssocID="{7BB3670F-424B-4C17-9A7C-A0D0B80D36AD}" presName="parentText" presStyleLbl="node1" presStyleIdx="1" presStyleCnt="2">
        <dgm:presLayoutVars>
          <dgm:chMax val="0"/>
          <dgm:bulletEnabled val="1"/>
        </dgm:presLayoutVars>
      </dgm:prSet>
      <dgm:spPr/>
    </dgm:pt>
    <dgm:pt modelId="{AF8A8AA8-BB33-4D90-87C5-27E89A994737}" type="pres">
      <dgm:prSet presAssocID="{7BB3670F-424B-4C17-9A7C-A0D0B80D36AD}" presName="negativeSpace" presStyleCnt="0"/>
      <dgm:spPr/>
    </dgm:pt>
    <dgm:pt modelId="{D5E3D3B5-7D0D-473B-B005-0A13EE1A1303}" type="pres">
      <dgm:prSet presAssocID="{7BB3670F-424B-4C17-9A7C-A0D0B80D36AD}" presName="childText" presStyleLbl="conFgAcc1" presStyleIdx="1" presStyleCnt="2">
        <dgm:presLayoutVars>
          <dgm:bulletEnabled val="1"/>
        </dgm:presLayoutVars>
      </dgm:prSet>
      <dgm:spPr/>
    </dgm:pt>
  </dgm:ptLst>
  <dgm:cxnLst>
    <dgm:cxn modelId="{1CBDEDD3-6D6D-4E4A-8650-C477EF47BA7D}" srcId="{7BB3670F-424B-4C17-9A7C-A0D0B80D36AD}" destId="{7DBC6F1E-7FDB-42EA-9930-EBBD9FF65F12}" srcOrd="0" destOrd="0" parTransId="{11C85CEE-5ACE-4324-9C52-69E8D2DAA896}" sibTransId="{2A48D309-207B-48C9-8DBD-AB59D35E3482}"/>
    <dgm:cxn modelId="{EAA90FB5-1E15-4EDF-A3E9-1E34CB5FD10C}" srcId="{F0073A86-A62A-4E4E-9727-DF18EB3B5A1E}" destId="{7BB3670F-424B-4C17-9A7C-A0D0B80D36AD}" srcOrd="1" destOrd="0" parTransId="{69A3C039-691C-4BFC-892A-CC9C5AECA06C}" sibTransId="{22E9E641-FDE1-45B3-AD1A-334C30976DAC}"/>
    <dgm:cxn modelId="{3252122D-F2E7-477B-8061-62FEE56175FD}" type="presOf" srcId="{7DBC6F1E-7FDB-42EA-9930-EBBD9FF65F12}" destId="{D5E3D3B5-7D0D-473B-B005-0A13EE1A1303}" srcOrd="0" destOrd="0" presId="urn:microsoft.com/office/officeart/2005/8/layout/list1"/>
    <dgm:cxn modelId="{42243AA5-92A2-4278-BD4F-B601598953EF}" srcId="{F7D67666-B4C9-4D5E-9112-F904E2DF64FA}" destId="{E277FBF8-A799-4469-9E6C-49041ABE5360}" srcOrd="0" destOrd="0" parTransId="{E6E0BD35-4A77-44A5-A5CF-90A88AA48300}" sibTransId="{62495CAF-C282-43C3-88F5-D4E818FAD74E}"/>
    <dgm:cxn modelId="{DD62D32B-C6C2-4D04-A6AC-B3DB15CD7546}" type="presOf" srcId="{7BB3670F-424B-4C17-9A7C-A0D0B80D36AD}" destId="{05BBF99F-1E56-46F0-81BB-074B8900AAD0}" srcOrd="1" destOrd="0" presId="urn:microsoft.com/office/officeart/2005/8/layout/list1"/>
    <dgm:cxn modelId="{B57A590C-BD75-423E-A799-9A0F605A17F7}" type="presOf" srcId="{F7D67666-B4C9-4D5E-9112-F904E2DF64FA}" destId="{B2582098-17F2-4BFC-900B-12E7CC97928A}" srcOrd="0" destOrd="0" presId="urn:microsoft.com/office/officeart/2005/8/layout/list1"/>
    <dgm:cxn modelId="{4D4AFF3B-F8D1-43EF-ACC5-78B0EE823BAD}" type="presOf" srcId="{7BB3670F-424B-4C17-9A7C-A0D0B80D36AD}" destId="{01E0688C-8379-4514-B17C-7721D53053B3}" srcOrd="0" destOrd="0" presId="urn:microsoft.com/office/officeart/2005/8/layout/list1"/>
    <dgm:cxn modelId="{E236CC74-6388-4E72-96F8-34305C0ACFF6}" type="presOf" srcId="{F7D67666-B4C9-4D5E-9112-F904E2DF64FA}" destId="{8B684064-2C3B-4158-A3CD-5ADE49AE3FE9}" srcOrd="1" destOrd="0" presId="urn:microsoft.com/office/officeart/2005/8/layout/list1"/>
    <dgm:cxn modelId="{4B4EB759-5819-4C98-8403-38C5A44DDE64}" type="presOf" srcId="{F0073A86-A62A-4E4E-9727-DF18EB3B5A1E}" destId="{7E50D656-EEC0-4AFF-A45C-9FD8C63DB277}" srcOrd="0" destOrd="0" presId="urn:microsoft.com/office/officeart/2005/8/layout/list1"/>
    <dgm:cxn modelId="{62DE7442-0324-41E7-AFAA-276AE828B4C3}" srcId="{F0073A86-A62A-4E4E-9727-DF18EB3B5A1E}" destId="{F7D67666-B4C9-4D5E-9112-F904E2DF64FA}" srcOrd="0" destOrd="0" parTransId="{8C3C5CC5-C022-46E4-BF53-5BBE7576A02B}" sibTransId="{91490D26-4B75-4989-ACF2-5E7B8DD509AD}"/>
    <dgm:cxn modelId="{4A88D6C0-B3FA-4FD1-934A-1B8307E04909}" type="presOf" srcId="{E277FBF8-A799-4469-9E6C-49041ABE5360}" destId="{EAAC0783-2357-4DCC-B6F9-1335F7C1C99D}" srcOrd="0" destOrd="0" presId="urn:microsoft.com/office/officeart/2005/8/layout/list1"/>
    <dgm:cxn modelId="{4D10C228-F179-46FB-B682-C0203F1BB903}" type="presParOf" srcId="{7E50D656-EEC0-4AFF-A45C-9FD8C63DB277}" destId="{AC338C92-A05C-479A-945E-076984926C24}" srcOrd="0" destOrd="0" presId="urn:microsoft.com/office/officeart/2005/8/layout/list1"/>
    <dgm:cxn modelId="{110C1C01-C417-4D51-A2E3-4FFBE1ECB616}" type="presParOf" srcId="{AC338C92-A05C-479A-945E-076984926C24}" destId="{B2582098-17F2-4BFC-900B-12E7CC97928A}" srcOrd="0" destOrd="0" presId="urn:microsoft.com/office/officeart/2005/8/layout/list1"/>
    <dgm:cxn modelId="{FE48ECC6-0C5D-4ADE-8408-5B14CC382F73}" type="presParOf" srcId="{AC338C92-A05C-479A-945E-076984926C24}" destId="{8B684064-2C3B-4158-A3CD-5ADE49AE3FE9}" srcOrd="1" destOrd="0" presId="urn:microsoft.com/office/officeart/2005/8/layout/list1"/>
    <dgm:cxn modelId="{D5F005CC-486D-49CD-8129-D2A5B1AEC3D2}" type="presParOf" srcId="{7E50D656-EEC0-4AFF-A45C-9FD8C63DB277}" destId="{33E24AD1-4ADA-48E2-8B54-46C2977E2557}" srcOrd="1" destOrd="0" presId="urn:microsoft.com/office/officeart/2005/8/layout/list1"/>
    <dgm:cxn modelId="{0D7CC69C-4CA8-4958-87BC-BFC720A74E7B}" type="presParOf" srcId="{7E50D656-EEC0-4AFF-A45C-9FD8C63DB277}" destId="{EAAC0783-2357-4DCC-B6F9-1335F7C1C99D}" srcOrd="2" destOrd="0" presId="urn:microsoft.com/office/officeart/2005/8/layout/list1"/>
    <dgm:cxn modelId="{7D5ED759-9A37-4C73-A1AE-C2014F145520}" type="presParOf" srcId="{7E50D656-EEC0-4AFF-A45C-9FD8C63DB277}" destId="{1B094691-9978-4C1A-9BAB-608FBCFE7079}" srcOrd="3" destOrd="0" presId="urn:microsoft.com/office/officeart/2005/8/layout/list1"/>
    <dgm:cxn modelId="{CE1AA89E-42FF-4B63-B8E0-C87F851821DD}" type="presParOf" srcId="{7E50D656-EEC0-4AFF-A45C-9FD8C63DB277}" destId="{B38655F9-0286-47FC-98D3-858C5524D1AE}" srcOrd="4" destOrd="0" presId="urn:microsoft.com/office/officeart/2005/8/layout/list1"/>
    <dgm:cxn modelId="{0CB13D09-0EA8-4047-9D4B-42B70BDC17CC}" type="presParOf" srcId="{B38655F9-0286-47FC-98D3-858C5524D1AE}" destId="{01E0688C-8379-4514-B17C-7721D53053B3}" srcOrd="0" destOrd="0" presId="urn:microsoft.com/office/officeart/2005/8/layout/list1"/>
    <dgm:cxn modelId="{8A565032-CF63-4243-B369-185AB68E1052}" type="presParOf" srcId="{B38655F9-0286-47FC-98D3-858C5524D1AE}" destId="{05BBF99F-1E56-46F0-81BB-074B8900AAD0}" srcOrd="1" destOrd="0" presId="urn:microsoft.com/office/officeart/2005/8/layout/list1"/>
    <dgm:cxn modelId="{7CD09428-1784-4CAF-AE19-2F0466201D4F}" type="presParOf" srcId="{7E50D656-EEC0-4AFF-A45C-9FD8C63DB277}" destId="{AF8A8AA8-BB33-4D90-87C5-27E89A994737}" srcOrd="5" destOrd="0" presId="urn:microsoft.com/office/officeart/2005/8/layout/list1"/>
    <dgm:cxn modelId="{DEAB1851-A3D9-41D5-9CC1-F9EFA4AAACB5}" type="presParOf" srcId="{7E50D656-EEC0-4AFF-A45C-9FD8C63DB277}" destId="{D5E3D3B5-7D0D-473B-B005-0A13EE1A1303}"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841CF2-631F-4350-9DF5-F4A4FA0A5F3F}" type="doc">
      <dgm:prSet loTypeId="urn:microsoft.com/office/officeart/2005/8/layout/chevron2" loCatId="list" qsTypeId="urn:microsoft.com/office/officeart/2005/8/quickstyle/simple4" qsCatId="simple" csTypeId="urn:microsoft.com/office/officeart/2005/8/colors/accent0_1" csCatId="mainScheme" phldr="1"/>
      <dgm:spPr/>
      <dgm:t>
        <a:bodyPr/>
        <a:lstStyle/>
        <a:p>
          <a:endParaRPr lang="fr-FR"/>
        </a:p>
      </dgm:t>
    </dgm:pt>
    <dgm:pt modelId="{666146E7-9956-431C-ACEE-4D8E23395103}">
      <dgm:prSet phldrT="[Texte]"/>
      <dgm:spPr/>
      <dgm:t>
        <a:bodyPr/>
        <a:lstStyle/>
        <a:p>
          <a:r>
            <a:rPr lang="fr-FR" dirty="0" smtClean="0"/>
            <a:t>1</a:t>
          </a:r>
          <a:endParaRPr lang="fr-FR" dirty="0"/>
        </a:p>
      </dgm:t>
    </dgm:pt>
    <dgm:pt modelId="{E657A166-60E4-4E55-BE31-6D3E04EF4C17}" type="parTrans" cxnId="{A995A053-F43E-4281-80ED-B3347A55F80C}">
      <dgm:prSet/>
      <dgm:spPr/>
      <dgm:t>
        <a:bodyPr/>
        <a:lstStyle/>
        <a:p>
          <a:endParaRPr lang="fr-FR"/>
        </a:p>
      </dgm:t>
    </dgm:pt>
    <dgm:pt modelId="{27E0E232-8AB8-4A11-A430-F2D3C5C535FD}" type="sibTrans" cxnId="{A995A053-F43E-4281-80ED-B3347A55F80C}">
      <dgm:prSet/>
      <dgm:spPr/>
      <dgm:t>
        <a:bodyPr/>
        <a:lstStyle/>
        <a:p>
          <a:endParaRPr lang="fr-FR"/>
        </a:p>
      </dgm:t>
    </dgm:pt>
    <dgm:pt modelId="{B41D7A09-C17A-46D2-AA6A-4307A627FF2C}">
      <dgm:prSet/>
      <dgm:spPr/>
      <dgm:t>
        <a:bodyPr/>
        <a:lstStyle/>
        <a:p>
          <a:r>
            <a:rPr lang="fr-FR" b="1" i="0" dirty="0" smtClean="0"/>
            <a:t>Demandez l'ouverture d'un compte</a:t>
          </a:r>
          <a:endParaRPr lang="fr-FR" b="1" i="0" dirty="0"/>
        </a:p>
      </dgm:t>
    </dgm:pt>
    <dgm:pt modelId="{4E2FFFA7-1288-449D-852A-60480D96576F}" type="parTrans" cxnId="{49FC2ADC-0646-4240-8063-00221C489B92}">
      <dgm:prSet/>
      <dgm:spPr/>
      <dgm:t>
        <a:bodyPr/>
        <a:lstStyle/>
        <a:p>
          <a:endParaRPr lang="fr-FR"/>
        </a:p>
      </dgm:t>
    </dgm:pt>
    <dgm:pt modelId="{65AA51A3-83CF-4787-AA04-AEB28F58BCE9}" type="sibTrans" cxnId="{49FC2ADC-0646-4240-8063-00221C489B92}">
      <dgm:prSet/>
      <dgm:spPr/>
      <dgm:t>
        <a:bodyPr/>
        <a:lstStyle/>
        <a:p>
          <a:endParaRPr lang="fr-FR"/>
        </a:p>
      </dgm:t>
    </dgm:pt>
    <dgm:pt modelId="{66CCF345-07F5-4B58-95E5-9B08A7364C03}">
      <dgm:prSet/>
      <dgm:spPr/>
      <dgm:t>
        <a:bodyPr/>
        <a:lstStyle/>
        <a:p>
          <a:r>
            <a:rPr lang="fr-FR" b="0" i="0" dirty="0" smtClean="0"/>
            <a:t>Ouvrez un compte dédié à votre établissement et invitez les professeurs. Chacun pourra ensuite créer des parcours de positionnement adaptés à ses objectifs de formation.</a:t>
          </a:r>
          <a:endParaRPr lang="fr-FR" b="0" i="0" dirty="0"/>
        </a:p>
      </dgm:t>
    </dgm:pt>
    <dgm:pt modelId="{6C4C516E-5C0B-48BE-A79E-C2255C1D0AF4}" type="parTrans" cxnId="{27FE68EC-A458-420E-B90A-68F7FAE9CDDA}">
      <dgm:prSet/>
      <dgm:spPr/>
      <dgm:t>
        <a:bodyPr/>
        <a:lstStyle/>
        <a:p>
          <a:endParaRPr lang="fr-FR"/>
        </a:p>
      </dgm:t>
    </dgm:pt>
    <dgm:pt modelId="{B2561FFB-5EDB-471B-A6A5-0F30572ACE02}" type="sibTrans" cxnId="{27FE68EC-A458-420E-B90A-68F7FAE9CDDA}">
      <dgm:prSet/>
      <dgm:spPr/>
      <dgm:t>
        <a:bodyPr/>
        <a:lstStyle/>
        <a:p>
          <a:endParaRPr lang="fr-FR"/>
        </a:p>
      </dgm:t>
    </dgm:pt>
    <dgm:pt modelId="{1FCE4140-C86F-4DA1-BEEF-BE83423E758B}">
      <dgm:prSet/>
      <dgm:spPr/>
      <dgm:t>
        <a:bodyPr/>
        <a:lstStyle/>
        <a:p>
          <a:r>
            <a:rPr lang="fr-FR" b="0" i="0" dirty="0" smtClean="0"/>
            <a:t>2</a:t>
          </a:r>
          <a:endParaRPr lang="fr-FR" b="0" i="0" dirty="0"/>
        </a:p>
      </dgm:t>
    </dgm:pt>
    <dgm:pt modelId="{F7BF2CE4-F58C-4419-8EB7-62A4B45953BC}" type="parTrans" cxnId="{C0C19F2B-2180-4881-B5D6-01E547442A46}">
      <dgm:prSet/>
      <dgm:spPr/>
      <dgm:t>
        <a:bodyPr/>
        <a:lstStyle/>
        <a:p>
          <a:endParaRPr lang="fr-FR"/>
        </a:p>
      </dgm:t>
    </dgm:pt>
    <dgm:pt modelId="{D682324D-A2C1-4B43-A514-F07DDE09BFA1}" type="sibTrans" cxnId="{C0C19F2B-2180-4881-B5D6-01E547442A46}">
      <dgm:prSet/>
      <dgm:spPr/>
      <dgm:t>
        <a:bodyPr/>
        <a:lstStyle/>
        <a:p>
          <a:endParaRPr lang="fr-FR"/>
        </a:p>
      </dgm:t>
    </dgm:pt>
    <dgm:pt modelId="{2085D6A6-AFA3-450A-859C-1492CAB43AC3}">
      <dgm:prSet/>
      <dgm:spPr/>
      <dgm:t>
        <a:bodyPr/>
        <a:lstStyle/>
        <a:p>
          <a:r>
            <a:rPr lang="fr-FR" b="1" i="0" dirty="0" smtClean="0"/>
            <a:t>Accédez aux profils des élèves</a:t>
          </a:r>
          <a:endParaRPr lang="fr-FR" b="1" i="0" dirty="0"/>
        </a:p>
      </dgm:t>
    </dgm:pt>
    <dgm:pt modelId="{6EDAA172-BCC6-4B4D-AB6A-25CC539BA73A}" type="parTrans" cxnId="{7BD2E003-18E8-40A5-B423-4E2E29F974AB}">
      <dgm:prSet/>
      <dgm:spPr/>
      <dgm:t>
        <a:bodyPr/>
        <a:lstStyle/>
        <a:p>
          <a:endParaRPr lang="fr-FR"/>
        </a:p>
      </dgm:t>
    </dgm:pt>
    <dgm:pt modelId="{78D224F1-30B6-4E89-8FF6-CC8E9EC3FE39}" type="sibTrans" cxnId="{7BD2E003-18E8-40A5-B423-4E2E29F974AB}">
      <dgm:prSet/>
      <dgm:spPr/>
      <dgm:t>
        <a:bodyPr/>
        <a:lstStyle/>
        <a:p>
          <a:endParaRPr lang="fr-FR"/>
        </a:p>
      </dgm:t>
    </dgm:pt>
    <dgm:pt modelId="{BA0397BE-B4E8-4F45-A030-03C15A1A2693}">
      <dgm:prSet/>
      <dgm:spPr/>
      <dgm:t>
        <a:bodyPr/>
        <a:lstStyle/>
        <a:p>
          <a:r>
            <a:rPr lang="fr-FR" b="0" i="0" dirty="0" smtClean="0"/>
            <a:t>En fonction des résultats obtenus, vous pourrez identifier les compétences numériques à approfondir, organiser des cours ciblés, et évaluer les progrès et les acquisitions des élèves.</a:t>
          </a:r>
          <a:endParaRPr lang="fr-FR" b="0" i="0" dirty="0"/>
        </a:p>
      </dgm:t>
    </dgm:pt>
    <dgm:pt modelId="{9FFB5834-C630-44EE-A5CB-FE1FE81E49A6}" type="parTrans" cxnId="{45DE3FB1-D075-4DAD-A952-3204D839B68D}">
      <dgm:prSet/>
      <dgm:spPr/>
      <dgm:t>
        <a:bodyPr/>
        <a:lstStyle/>
        <a:p>
          <a:endParaRPr lang="fr-FR"/>
        </a:p>
      </dgm:t>
    </dgm:pt>
    <dgm:pt modelId="{15FDD464-66BE-4512-A20C-A256DB6FBB1C}" type="sibTrans" cxnId="{45DE3FB1-D075-4DAD-A952-3204D839B68D}">
      <dgm:prSet/>
      <dgm:spPr/>
      <dgm:t>
        <a:bodyPr/>
        <a:lstStyle/>
        <a:p>
          <a:endParaRPr lang="fr-FR"/>
        </a:p>
      </dgm:t>
    </dgm:pt>
    <dgm:pt modelId="{62300C81-EF63-449F-A3BD-D2B8F7DF810A}">
      <dgm:prSet/>
      <dgm:spPr/>
      <dgm:t>
        <a:bodyPr/>
        <a:lstStyle/>
        <a:p>
          <a:r>
            <a:rPr lang="fr-FR" b="0" i="0" dirty="0" smtClean="0"/>
            <a:t>3</a:t>
          </a:r>
          <a:endParaRPr lang="fr-FR" b="0" i="0" dirty="0"/>
        </a:p>
      </dgm:t>
    </dgm:pt>
    <dgm:pt modelId="{D17E8270-0756-4D0F-9BE3-9074429BD29E}" type="parTrans" cxnId="{56F02375-903F-420C-872A-63174C9885BD}">
      <dgm:prSet/>
      <dgm:spPr/>
      <dgm:t>
        <a:bodyPr/>
        <a:lstStyle/>
        <a:p>
          <a:endParaRPr lang="fr-FR"/>
        </a:p>
      </dgm:t>
    </dgm:pt>
    <dgm:pt modelId="{3F334BEB-8770-4D43-AA7B-08F66E3D885C}" type="sibTrans" cxnId="{56F02375-903F-420C-872A-63174C9885BD}">
      <dgm:prSet/>
      <dgm:spPr/>
      <dgm:t>
        <a:bodyPr/>
        <a:lstStyle/>
        <a:p>
          <a:endParaRPr lang="fr-FR"/>
        </a:p>
      </dgm:t>
    </dgm:pt>
    <dgm:pt modelId="{4D9D721F-D616-4948-9DB1-580393E4D445}">
      <dgm:prSet/>
      <dgm:spPr/>
      <dgm:t>
        <a:bodyPr/>
        <a:lstStyle/>
        <a:p>
          <a:r>
            <a:rPr lang="fr-FR" b="1" i="0" dirty="0" smtClean="0"/>
            <a:t>Certifiez leurs compétences numériques</a:t>
          </a:r>
          <a:endParaRPr lang="fr-FR" b="1" i="0" dirty="0"/>
        </a:p>
      </dgm:t>
    </dgm:pt>
    <dgm:pt modelId="{6E032CF2-7416-4A80-B90C-80C2F229F40A}" type="parTrans" cxnId="{5376EFBA-F103-41EC-9B76-6D59A34798E8}">
      <dgm:prSet/>
      <dgm:spPr/>
      <dgm:t>
        <a:bodyPr/>
        <a:lstStyle/>
        <a:p>
          <a:endParaRPr lang="fr-FR"/>
        </a:p>
      </dgm:t>
    </dgm:pt>
    <dgm:pt modelId="{1DF2F9D5-28DE-440B-9321-F0E66D1E3F2B}" type="sibTrans" cxnId="{5376EFBA-F103-41EC-9B76-6D59A34798E8}">
      <dgm:prSet/>
      <dgm:spPr/>
      <dgm:t>
        <a:bodyPr/>
        <a:lstStyle/>
        <a:p>
          <a:endParaRPr lang="fr-FR"/>
        </a:p>
      </dgm:t>
    </dgm:pt>
    <dgm:pt modelId="{394A1514-00BD-4753-89C8-D22C7E098757}">
      <dgm:prSet/>
      <dgm:spPr/>
      <dgm:t>
        <a:bodyPr/>
        <a:lstStyle/>
        <a:p>
          <a:r>
            <a:rPr lang="fr-FR" b="0" i="0" dirty="0" smtClean="0"/>
            <a:t>En fin d’année, valorisez leurs compétences en organisant des sessions de certification dans votre collège ou lycée.</a:t>
          </a:r>
          <a:endParaRPr lang="fr-FR" b="0" i="0" dirty="0"/>
        </a:p>
      </dgm:t>
    </dgm:pt>
    <dgm:pt modelId="{0C2A3AC8-463E-4AA8-B061-55A9566940D4}" type="parTrans" cxnId="{3FF09090-7488-457A-9148-327D84B566D9}">
      <dgm:prSet/>
      <dgm:spPr/>
      <dgm:t>
        <a:bodyPr/>
        <a:lstStyle/>
        <a:p>
          <a:endParaRPr lang="fr-FR"/>
        </a:p>
      </dgm:t>
    </dgm:pt>
    <dgm:pt modelId="{9C7F23CC-9CF9-4E22-9825-A888C2E2E5AE}" type="sibTrans" cxnId="{3FF09090-7488-457A-9148-327D84B566D9}">
      <dgm:prSet/>
      <dgm:spPr/>
      <dgm:t>
        <a:bodyPr/>
        <a:lstStyle/>
        <a:p>
          <a:endParaRPr lang="fr-FR"/>
        </a:p>
      </dgm:t>
    </dgm:pt>
    <dgm:pt modelId="{BCBD4EB1-3FD6-442D-BBE1-233B338C4D40}" type="pres">
      <dgm:prSet presAssocID="{F5841CF2-631F-4350-9DF5-F4A4FA0A5F3F}" presName="linearFlow" presStyleCnt="0">
        <dgm:presLayoutVars>
          <dgm:dir/>
          <dgm:animLvl val="lvl"/>
          <dgm:resizeHandles val="exact"/>
        </dgm:presLayoutVars>
      </dgm:prSet>
      <dgm:spPr/>
    </dgm:pt>
    <dgm:pt modelId="{7953E965-099F-46BB-B015-0C72824E1BBA}" type="pres">
      <dgm:prSet presAssocID="{666146E7-9956-431C-ACEE-4D8E23395103}" presName="composite" presStyleCnt="0"/>
      <dgm:spPr/>
    </dgm:pt>
    <dgm:pt modelId="{FE54D041-1607-4D0F-BE29-7EFF8A52149D}" type="pres">
      <dgm:prSet presAssocID="{666146E7-9956-431C-ACEE-4D8E23395103}" presName="parentText" presStyleLbl="alignNode1" presStyleIdx="0" presStyleCnt="3">
        <dgm:presLayoutVars>
          <dgm:chMax val="1"/>
          <dgm:bulletEnabled val="1"/>
        </dgm:presLayoutVars>
      </dgm:prSet>
      <dgm:spPr/>
    </dgm:pt>
    <dgm:pt modelId="{6A011DB8-6F41-4F46-83A4-76D2855D2E8E}" type="pres">
      <dgm:prSet presAssocID="{666146E7-9956-431C-ACEE-4D8E23395103}" presName="descendantText" presStyleLbl="alignAcc1" presStyleIdx="0" presStyleCnt="3">
        <dgm:presLayoutVars>
          <dgm:bulletEnabled val="1"/>
        </dgm:presLayoutVars>
      </dgm:prSet>
      <dgm:spPr/>
      <dgm:t>
        <a:bodyPr/>
        <a:lstStyle/>
        <a:p>
          <a:endParaRPr lang="fr-FR"/>
        </a:p>
      </dgm:t>
    </dgm:pt>
    <dgm:pt modelId="{8E8CE56D-DD6B-42BD-B4CC-8E6E2457C799}" type="pres">
      <dgm:prSet presAssocID="{27E0E232-8AB8-4A11-A430-F2D3C5C535FD}" presName="sp" presStyleCnt="0"/>
      <dgm:spPr/>
    </dgm:pt>
    <dgm:pt modelId="{2D6D7627-4E7D-455F-A02C-3B3682E37F45}" type="pres">
      <dgm:prSet presAssocID="{1FCE4140-C86F-4DA1-BEEF-BE83423E758B}" presName="composite" presStyleCnt="0"/>
      <dgm:spPr/>
    </dgm:pt>
    <dgm:pt modelId="{639B3F49-F902-4966-985F-61EC484C3C7B}" type="pres">
      <dgm:prSet presAssocID="{1FCE4140-C86F-4DA1-BEEF-BE83423E758B}" presName="parentText" presStyleLbl="alignNode1" presStyleIdx="1" presStyleCnt="3">
        <dgm:presLayoutVars>
          <dgm:chMax val="1"/>
          <dgm:bulletEnabled val="1"/>
        </dgm:presLayoutVars>
      </dgm:prSet>
      <dgm:spPr/>
    </dgm:pt>
    <dgm:pt modelId="{E802BD42-02EB-4D3F-A960-30D616E419F7}" type="pres">
      <dgm:prSet presAssocID="{1FCE4140-C86F-4DA1-BEEF-BE83423E758B}" presName="descendantText" presStyleLbl="alignAcc1" presStyleIdx="1" presStyleCnt="3">
        <dgm:presLayoutVars>
          <dgm:bulletEnabled val="1"/>
        </dgm:presLayoutVars>
      </dgm:prSet>
      <dgm:spPr/>
      <dgm:t>
        <a:bodyPr/>
        <a:lstStyle/>
        <a:p>
          <a:endParaRPr lang="fr-FR"/>
        </a:p>
      </dgm:t>
    </dgm:pt>
    <dgm:pt modelId="{42E9391C-2BBE-4548-B97B-45898C70A191}" type="pres">
      <dgm:prSet presAssocID="{D682324D-A2C1-4B43-A514-F07DDE09BFA1}" presName="sp" presStyleCnt="0"/>
      <dgm:spPr/>
    </dgm:pt>
    <dgm:pt modelId="{538EB9F6-3A05-4E95-81FE-0BB90E36A43F}" type="pres">
      <dgm:prSet presAssocID="{62300C81-EF63-449F-A3BD-D2B8F7DF810A}" presName="composite" presStyleCnt="0"/>
      <dgm:spPr/>
    </dgm:pt>
    <dgm:pt modelId="{9C096D45-EB06-4EA9-8D77-A01EB2F171EA}" type="pres">
      <dgm:prSet presAssocID="{62300C81-EF63-449F-A3BD-D2B8F7DF810A}" presName="parentText" presStyleLbl="alignNode1" presStyleIdx="2" presStyleCnt="3">
        <dgm:presLayoutVars>
          <dgm:chMax val="1"/>
          <dgm:bulletEnabled val="1"/>
        </dgm:presLayoutVars>
      </dgm:prSet>
      <dgm:spPr/>
    </dgm:pt>
    <dgm:pt modelId="{1D125C54-C249-4752-9F50-6FD9A75010DC}" type="pres">
      <dgm:prSet presAssocID="{62300C81-EF63-449F-A3BD-D2B8F7DF810A}" presName="descendantText" presStyleLbl="alignAcc1" presStyleIdx="2" presStyleCnt="3">
        <dgm:presLayoutVars>
          <dgm:bulletEnabled val="1"/>
        </dgm:presLayoutVars>
      </dgm:prSet>
      <dgm:spPr/>
      <dgm:t>
        <a:bodyPr/>
        <a:lstStyle/>
        <a:p>
          <a:endParaRPr lang="fr-FR"/>
        </a:p>
      </dgm:t>
    </dgm:pt>
  </dgm:ptLst>
  <dgm:cxnLst>
    <dgm:cxn modelId="{15853F54-4FC4-4D20-A672-53FD9781A62A}" type="presOf" srcId="{394A1514-00BD-4753-89C8-D22C7E098757}" destId="{1D125C54-C249-4752-9F50-6FD9A75010DC}" srcOrd="0" destOrd="1" presId="urn:microsoft.com/office/officeart/2005/8/layout/chevron2"/>
    <dgm:cxn modelId="{5376EFBA-F103-41EC-9B76-6D59A34798E8}" srcId="{62300C81-EF63-449F-A3BD-D2B8F7DF810A}" destId="{4D9D721F-D616-4948-9DB1-580393E4D445}" srcOrd="0" destOrd="0" parTransId="{6E032CF2-7416-4A80-B90C-80C2F229F40A}" sibTransId="{1DF2F9D5-28DE-440B-9321-F0E66D1E3F2B}"/>
    <dgm:cxn modelId="{5A3ED99A-8B54-4A03-A48D-18CE6D81D2BD}" type="presOf" srcId="{62300C81-EF63-449F-A3BD-D2B8F7DF810A}" destId="{9C096D45-EB06-4EA9-8D77-A01EB2F171EA}" srcOrd="0" destOrd="0" presId="urn:microsoft.com/office/officeart/2005/8/layout/chevron2"/>
    <dgm:cxn modelId="{45DE3FB1-D075-4DAD-A952-3204D839B68D}" srcId="{1FCE4140-C86F-4DA1-BEEF-BE83423E758B}" destId="{BA0397BE-B4E8-4F45-A030-03C15A1A2693}" srcOrd="1" destOrd="0" parTransId="{9FFB5834-C630-44EE-A5CB-FE1FE81E49A6}" sibTransId="{15FDD464-66BE-4512-A20C-A256DB6FBB1C}"/>
    <dgm:cxn modelId="{CC88A074-A46E-480A-94A2-F445E4BC133F}" type="presOf" srcId="{66CCF345-07F5-4B58-95E5-9B08A7364C03}" destId="{6A011DB8-6F41-4F46-83A4-76D2855D2E8E}" srcOrd="0" destOrd="1" presId="urn:microsoft.com/office/officeart/2005/8/layout/chevron2"/>
    <dgm:cxn modelId="{B6A94BC0-5DE4-437F-9DD9-2E254AC1647F}" type="presOf" srcId="{2085D6A6-AFA3-450A-859C-1492CAB43AC3}" destId="{E802BD42-02EB-4D3F-A960-30D616E419F7}" srcOrd="0" destOrd="0" presId="urn:microsoft.com/office/officeart/2005/8/layout/chevron2"/>
    <dgm:cxn modelId="{B4D6FC43-DA7F-4CBA-ACCE-06927843C995}" type="presOf" srcId="{F5841CF2-631F-4350-9DF5-F4A4FA0A5F3F}" destId="{BCBD4EB1-3FD6-442D-BBE1-233B338C4D40}" srcOrd="0" destOrd="0" presId="urn:microsoft.com/office/officeart/2005/8/layout/chevron2"/>
    <dgm:cxn modelId="{56F02375-903F-420C-872A-63174C9885BD}" srcId="{F5841CF2-631F-4350-9DF5-F4A4FA0A5F3F}" destId="{62300C81-EF63-449F-A3BD-D2B8F7DF810A}" srcOrd="2" destOrd="0" parTransId="{D17E8270-0756-4D0F-9BE3-9074429BD29E}" sibTransId="{3F334BEB-8770-4D43-AA7B-08F66E3D885C}"/>
    <dgm:cxn modelId="{A995A053-F43E-4281-80ED-B3347A55F80C}" srcId="{F5841CF2-631F-4350-9DF5-F4A4FA0A5F3F}" destId="{666146E7-9956-431C-ACEE-4D8E23395103}" srcOrd="0" destOrd="0" parTransId="{E657A166-60E4-4E55-BE31-6D3E04EF4C17}" sibTransId="{27E0E232-8AB8-4A11-A430-F2D3C5C535FD}"/>
    <dgm:cxn modelId="{B7652D46-567E-47B9-9B3C-A9688C3885CF}" type="presOf" srcId="{BA0397BE-B4E8-4F45-A030-03C15A1A2693}" destId="{E802BD42-02EB-4D3F-A960-30D616E419F7}" srcOrd="0" destOrd="1" presId="urn:microsoft.com/office/officeart/2005/8/layout/chevron2"/>
    <dgm:cxn modelId="{C0C19F2B-2180-4881-B5D6-01E547442A46}" srcId="{F5841CF2-631F-4350-9DF5-F4A4FA0A5F3F}" destId="{1FCE4140-C86F-4DA1-BEEF-BE83423E758B}" srcOrd="1" destOrd="0" parTransId="{F7BF2CE4-F58C-4419-8EB7-62A4B45953BC}" sibTransId="{D682324D-A2C1-4B43-A514-F07DDE09BFA1}"/>
    <dgm:cxn modelId="{3FF09090-7488-457A-9148-327D84B566D9}" srcId="{62300C81-EF63-449F-A3BD-D2B8F7DF810A}" destId="{394A1514-00BD-4753-89C8-D22C7E098757}" srcOrd="1" destOrd="0" parTransId="{0C2A3AC8-463E-4AA8-B061-55A9566940D4}" sibTransId="{9C7F23CC-9CF9-4E22-9825-A888C2E2E5AE}"/>
    <dgm:cxn modelId="{8FA12130-D8D6-47D1-87D5-C3398B017B91}" type="presOf" srcId="{1FCE4140-C86F-4DA1-BEEF-BE83423E758B}" destId="{639B3F49-F902-4966-985F-61EC484C3C7B}" srcOrd="0" destOrd="0" presId="urn:microsoft.com/office/officeart/2005/8/layout/chevron2"/>
    <dgm:cxn modelId="{49FC2ADC-0646-4240-8063-00221C489B92}" srcId="{666146E7-9956-431C-ACEE-4D8E23395103}" destId="{B41D7A09-C17A-46D2-AA6A-4307A627FF2C}" srcOrd="0" destOrd="0" parTransId="{4E2FFFA7-1288-449D-852A-60480D96576F}" sibTransId="{65AA51A3-83CF-4787-AA04-AEB28F58BCE9}"/>
    <dgm:cxn modelId="{27FE68EC-A458-420E-B90A-68F7FAE9CDDA}" srcId="{666146E7-9956-431C-ACEE-4D8E23395103}" destId="{66CCF345-07F5-4B58-95E5-9B08A7364C03}" srcOrd="1" destOrd="0" parTransId="{6C4C516E-5C0B-48BE-A79E-C2255C1D0AF4}" sibTransId="{B2561FFB-5EDB-471B-A6A5-0F30572ACE02}"/>
    <dgm:cxn modelId="{67E1ED7E-8190-496A-80D4-C4E0FF85F61D}" type="presOf" srcId="{4D9D721F-D616-4948-9DB1-580393E4D445}" destId="{1D125C54-C249-4752-9F50-6FD9A75010DC}" srcOrd="0" destOrd="0" presId="urn:microsoft.com/office/officeart/2005/8/layout/chevron2"/>
    <dgm:cxn modelId="{7BD2E003-18E8-40A5-B423-4E2E29F974AB}" srcId="{1FCE4140-C86F-4DA1-BEEF-BE83423E758B}" destId="{2085D6A6-AFA3-450A-859C-1492CAB43AC3}" srcOrd="0" destOrd="0" parTransId="{6EDAA172-BCC6-4B4D-AB6A-25CC539BA73A}" sibTransId="{78D224F1-30B6-4E89-8FF6-CC8E9EC3FE39}"/>
    <dgm:cxn modelId="{CFD1DBA3-2318-4BE6-A9D7-193B6D75187C}" type="presOf" srcId="{666146E7-9956-431C-ACEE-4D8E23395103}" destId="{FE54D041-1607-4D0F-BE29-7EFF8A52149D}" srcOrd="0" destOrd="0" presId="urn:microsoft.com/office/officeart/2005/8/layout/chevron2"/>
    <dgm:cxn modelId="{17C2F100-F68B-4750-988F-71223F2F9B64}" type="presOf" srcId="{B41D7A09-C17A-46D2-AA6A-4307A627FF2C}" destId="{6A011DB8-6F41-4F46-83A4-76D2855D2E8E}" srcOrd="0" destOrd="0" presId="urn:microsoft.com/office/officeart/2005/8/layout/chevron2"/>
    <dgm:cxn modelId="{E2151FD1-6CC6-4694-995C-E77B101100B0}" type="presParOf" srcId="{BCBD4EB1-3FD6-442D-BBE1-233B338C4D40}" destId="{7953E965-099F-46BB-B015-0C72824E1BBA}" srcOrd="0" destOrd="0" presId="urn:microsoft.com/office/officeart/2005/8/layout/chevron2"/>
    <dgm:cxn modelId="{6B2286A1-0E7E-4303-9EC0-631D01044801}" type="presParOf" srcId="{7953E965-099F-46BB-B015-0C72824E1BBA}" destId="{FE54D041-1607-4D0F-BE29-7EFF8A52149D}" srcOrd="0" destOrd="0" presId="urn:microsoft.com/office/officeart/2005/8/layout/chevron2"/>
    <dgm:cxn modelId="{9AC48EDD-B36C-4F64-BB4D-2C19F08736A0}" type="presParOf" srcId="{7953E965-099F-46BB-B015-0C72824E1BBA}" destId="{6A011DB8-6F41-4F46-83A4-76D2855D2E8E}" srcOrd="1" destOrd="0" presId="urn:microsoft.com/office/officeart/2005/8/layout/chevron2"/>
    <dgm:cxn modelId="{B974D8A5-2EDF-4692-8865-8480EBB58DD9}" type="presParOf" srcId="{BCBD4EB1-3FD6-442D-BBE1-233B338C4D40}" destId="{8E8CE56D-DD6B-42BD-B4CC-8E6E2457C799}" srcOrd="1" destOrd="0" presId="urn:microsoft.com/office/officeart/2005/8/layout/chevron2"/>
    <dgm:cxn modelId="{20D98BD1-CB2C-4730-B1F0-5F2B5797887C}" type="presParOf" srcId="{BCBD4EB1-3FD6-442D-BBE1-233B338C4D40}" destId="{2D6D7627-4E7D-455F-A02C-3B3682E37F45}" srcOrd="2" destOrd="0" presId="urn:microsoft.com/office/officeart/2005/8/layout/chevron2"/>
    <dgm:cxn modelId="{431011E9-119B-4B70-A486-8DEE8ED678B5}" type="presParOf" srcId="{2D6D7627-4E7D-455F-A02C-3B3682E37F45}" destId="{639B3F49-F902-4966-985F-61EC484C3C7B}" srcOrd="0" destOrd="0" presId="urn:microsoft.com/office/officeart/2005/8/layout/chevron2"/>
    <dgm:cxn modelId="{7F90EEA0-EED3-4F23-B8CF-E3F2EC22EA51}" type="presParOf" srcId="{2D6D7627-4E7D-455F-A02C-3B3682E37F45}" destId="{E802BD42-02EB-4D3F-A960-30D616E419F7}" srcOrd="1" destOrd="0" presId="urn:microsoft.com/office/officeart/2005/8/layout/chevron2"/>
    <dgm:cxn modelId="{097FDBDB-16C7-4EA8-9A22-01C282F6DC19}" type="presParOf" srcId="{BCBD4EB1-3FD6-442D-BBE1-233B338C4D40}" destId="{42E9391C-2BBE-4548-B97B-45898C70A191}" srcOrd="3" destOrd="0" presId="urn:microsoft.com/office/officeart/2005/8/layout/chevron2"/>
    <dgm:cxn modelId="{ED99793A-5199-4133-B48C-D860F60B9C5E}" type="presParOf" srcId="{BCBD4EB1-3FD6-442D-BBE1-233B338C4D40}" destId="{538EB9F6-3A05-4E95-81FE-0BB90E36A43F}" srcOrd="4" destOrd="0" presId="urn:microsoft.com/office/officeart/2005/8/layout/chevron2"/>
    <dgm:cxn modelId="{E3D250BC-1F04-4882-965F-CD9CD964D793}" type="presParOf" srcId="{538EB9F6-3A05-4E95-81FE-0BB90E36A43F}" destId="{9C096D45-EB06-4EA9-8D77-A01EB2F171EA}" srcOrd="0" destOrd="0" presId="urn:microsoft.com/office/officeart/2005/8/layout/chevron2"/>
    <dgm:cxn modelId="{A3BB989E-2B16-423C-958F-768466D70E6B}" type="presParOf" srcId="{538EB9F6-3A05-4E95-81FE-0BB90E36A43F}" destId="{1D125C54-C249-4752-9F50-6FD9A75010D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0CB22B-9EA2-4A2F-B93C-1FF3D4F845FD}" type="doc">
      <dgm:prSet loTypeId="urn:microsoft.com/office/officeart/2005/8/layout/list1" loCatId="list" qsTypeId="urn:microsoft.com/office/officeart/2005/8/quickstyle/simple4" qsCatId="simple" csTypeId="urn:microsoft.com/office/officeart/2005/8/colors/accent0_1" csCatId="mainScheme" phldr="1"/>
      <dgm:spPr/>
      <dgm:t>
        <a:bodyPr/>
        <a:lstStyle/>
        <a:p>
          <a:endParaRPr lang="fr-FR"/>
        </a:p>
      </dgm:t>
    </dgm:pt>
    <dgm:pt modelId="{20D9B8FB-09BA-4300-B9AA-AAEDB671DE01}">
      <dgm:prSet phldrT="[Texte]"/>
      <dgm:spPr/>
      <dgm:t>
        <a:bodyPr/>
        <a:lstStyle/>
        <a:p>
          <a:r>
            <a:rPr lang="fr-FR" b="1" i="0" smtClean="0"/>
            <a:t>À partir de septembre 2018</a:t>
          </a:r>
          <a:endParaRPr lang="fr-FR"/>
        </a:p>
      </dgm:t>
    </dgm:pt>
    <dgm:pt modelId="{CEF0DDC6-0FC1-4825-A19C-22454DEAD2B5}" type="parTrans" cxnId="{EFC23BA7-A717-42C9-BA31-68F36C1A35BB}">
      <dgm:prSet/>
      <dgm:spPr/>
      <dgm:t>
        <a:bodyPr/>
        <a:lstStyle/>
        <a:p>
          <a:endParaRPr lang="fr-FR"/>
        </a:p>
      </dgm:t>
    </dgm:pt>
    <dgm:pt modelId="{8EA42B52-2830-43F3-B820-FE68748D1954}" type="sibTrans" cxnId="{EFC23BA7-A717-42C9-BA31-68F36C1A35BB}">
      <dgm:prSet/>
      <dgm:spPr/>
      <dgm:t>
        <a:bodyPr/>
        <a:lstStyle/>
        <a:p>
          <a:endParaRPr lang="fr-FR"/>
        </a:p>
      </dgm:t>
    </dgm:pt>
    <dgm:pt modelId="{3D9CCB05-793E-49F7-B0D2-D0DDBA58161F}">
      <dgm:prSet/>
      <dgm:spPr/>
      <dgm:t>
        <a:bodyPr/>
        <a:lstStyle/>
        <a:p>
          <a:r>
            <a:rPr lang="fr-FR" b="0" i="0" dirty="0" smtClean="0"/>
            <a:t>Les collèges et lycées s’inscrivent et découvrent les fonctionnalités de </a:t>
          </a:r>
          <a:r>
            <a:rPr lang="fr-FR" b="0" i="0" dirty="0" err="1" smtClean="0"/>
            <a:t>Pix</a:t>
          </a:r>
          <a:r>
            <a:rPr lang="fr-FR" b="0" i="0" dirty="0" smtClean="0"/>
            <a:t>.</a:t>
          </a:r>
          <a:br>
            <a:rPr lang="fr-FR" b="0" i="0" dirty="0" smtClean="0"/>
          </a:br>
          <a:r>
            <a:rPr lang="fr-FR" b="0" i="0" dirty="0" smtClean="0"/>
            <a:t>Ils préparent sa mise en place en lien avec les services académiques.</a:t>
          </a:r>
          <a:endParaRPr lang="fr-FR" b="0" i="0" dirty="0"/>
        </a:p>
      </dgm:t>
    </dgm:pt>
    <dgm:pt modelId="{AC795178-B289-45D5-9DCD-D72C48DDAB6D}" type="parTrans" cxnId="{A1A2BFF9-5852-4D48-9B7E-8F8C165BA9BA}">
      <dgm:prSet/>
      <dgm:spPr/>
      <dgm:t>
        <a:bodyPr/>
        <a:lstStyle/>
        <a:p>
          <a:endParaRPr lang="fr-FR"/>
        </a:p>
      </dgm:t>
    </dgm:pt>
    <dgm:pt modelId="{60B65366-4E4E-4F7D-9478-0362313A6A91}" type="sibTrans" cxnId="{A1A2BFF9-5852-4D48-9B7E-8F8C165BA9BA}">
      <dgm:prSet/>
      <dgm:spPr/>
      <dgm:t>
        <a:bodyPr/>
        <a:lstStyle/>
        <a:p>
          <a:endParaRPr lang="fr-FR"/>
        </a:p>
      </dgm:t>
    </dgm:pt>
    <dgm:pt modelId="{7332FE6F-7E7A-4966-A619-2E16FF2A65B6}">
      <dgm:prSet/>
      <dgm:spPr/>
      <dgm:t>
        <a:bodyPr/>
        <a:lstStyle/>
        <a:p>
          <a:r>
            <a:rPr lang="fr-FR" b="1" i="0" smtClean="0"/>
            <a:t>Dès novembre 2018</a:t>
          </a:r>
          <a:endParaRPr lang="fr-FR" b="1" i="0"/>
        </a:p>
      </dgm:t>
    </dgm:pt>
    <dgm:pt modelId="{7078E9E6-573B-47F6-BCB7-BBF7F5F5E3E9}" type="parTrans" cxnId="{FEFF93EE-B77D-4A9E-99E8-180B6CAD1A94}">
      <dgm:prSet/>
      <dgm:spPr/>
      <dgm:t>
        <a:bodyPr/>
        <a:lstStyle/>
        <a:p>
          <a:endParaRPr lang="fr-FR"/>
        </a:p>
      </dgm:t>
    </dgm:pt>
    <dgm:pt modelId="{40DA2DE9-626F-4179-917B-1CB67849E53A}" type="sibTrans" cxnId="{FEFF93EE-B77D-4A9E-99E8-180B6CAD1A94}">
      <dgm:prSet/>
      <dgm:spPr/>
      <dgm:t>
        <a:bodyPr/>
        <a:lstStyle/>
        <a:p>
          <a:endParaRPr lang="fr-FR"/>
        </a:p>
      </dgm:t>
    </dgm:pt>
    <dgm:pt modelId="{29D4AC3C-6110-4805-AB7B-D0914A7CD631}">
      <dgm:prSet/>
      <dgm:spPr/>
      <dgm:t>
        <a:bodyPr/>
        <a:lstStyle/>
        <a:p>
          <a:r>
            <a:rPr lang="fr-FR" b="0" i="0" dirty="0" smtClean="0"/>
            <a:t>Les établissements accèdent à leur espace </a:t>
          </a:r>
          <a:r>
            <a:rPr lang="fr-FR" b="0" i="0" dirty="0" err="1" smtClean="0"/>
            <a:t>Pix</a:t>
          </a:r>
          <a:r>
            <a:rPr lang="fr-FR" b="0" i="0" dirty="0" smtClean="0"/>
            <a:t> dédié. Les équipes pédagogiques peuvent inviter les élèves à construire leurs profils </a:t>
          </a:r>
          <a:r>
            <a:rPr lang="fr-FR" b="0" i="0" dirty="0" err="1" smtClean="0"/>
            <a:t>Pix</a:t>
          </a:r>
          <a:r>
            <a:rPr lang="fr-FR" b="0" i="0" dirty="0" smtClean="0"/>
            <a:t> de compétences numériques.</a:t>
          </a:r>
          <a:endParaRPr lang="fr-FR" b="0" i="0" dirty="0"/>
        </a:p>
      </dgm:t>
    </dgm:pt>
    <dgm:pt modelId="{229F38CD-E5BF-415B-80D3-EE5BC1CF5AD4}" type="parTrans" cxnId="{497AAE39-53DB-4799-A8F1-E43B5BB9C3FE}">
      <dgm:prSet/>
      <dgm:spPr/>
      <dgm:t>
        <a:bodyPr/>
        <a:lstStyle/>
        <a:p>
          <a:endParaRPr lang="fr-FR"/>
        </a:p>
      </dgm:t>
    </dgm:pt>
    <dgm:pt modelId="{3CE973D6-8874-4C50-B5C8-51374BDD84F1}" type="sibTrans" cxnId="{497AAE39-53DB-4799-A8F1-E43B5BB9C3FE}">
      <dgm:prSet/>
      <dgm:spPr/>
      <dgm:t>
        <a:bodyPr/>
        <a:lstStyle/>
        <a:p>
          <a:endParaRPr lang="fr-FR"/>
        </a:p>
      </dgm:t>
    </dgm:pt>
    <dgm:pt modelId="{DCBE318F-169E-4B28-86D3-E671B9F0D69F}">
      <dgm:prSet/>
      <dgm:spPr/>
      <dgm:t>
        <a:bodyPr/>
        <a:lstStyle/>
        <a:p>
          <a:r>
            <a:rPr lang="fr-FR" b="1" i="0" smtClean="0"/>
            <a:t>À partir de janvier 2019</a:t>
          </a:r>
          <a:endParaRPr lang="fr-FR" b="1" i="0"/>
        </a:p>
      </dgm:t>
    </dgm:pt>
    <dgm:pt modelId="{331AD929-036F-49DF-8AC6-F7F4515F4FC1}" type="parTrans" cxnId="{C65120B0-83B6-4F5F-A02E-3AD08D756BF3}">
      <dgm:prSet/>
      <dgm:spPr/>
      <dgm:t>
        <a:bodyPr/>
        <a:lstStyle/>
        <a:p>
          <a:endParaRPr lang="fr-FR"/>
        </a:p>
      </dgm:t>
    </dgm:pt>
    <dgm:pt modelId="{B976F0B6-8AC6-4186-8FB9-017D78675334}" type="sibTrans" cxnId="{C65120B0-83B6-4F5F-A02E-3AD08D756BF3}">
      <dgm:prSet/>
      <dgm:spPr/>
      <dgm:t>
        <a:bodyPr/>
        <a:lstStyle/>
        <a:p>
          <a:endParaRPr lang="fr-FR"/>
        </a:p>
      </dgm:t>
    </dgm:pt>
    <dgm:pt modelId="{53B8E9B5-D600-447E-8596-A5B9FA5866FA}">
      <dgm:prSet/>
      <dgm:spPr/>
      <dgm:t>
        <a:bodyPr/>
        <a:lstStyle/>
        <a:p>
          <a:r>
            <a:rPr lang="fr-FR" b="0" i="0" dirty="0" smtClean="0"/>
            <a:t>Collégiens et lycéens peuvent accéder à leurs comptes </a:t>
          </a:r>
          <a:r>
            <a:rPr lang="fr-FR" b="0" i="0" dirty="0" err="1" smtClean="0"/>
            <a:t>Pix</a:t>
          </a:r>
          <a:r>
            <a:rPr lang="fr-FR" b="0" i="0" dirty="0" smtClean="0"/>
            <a:t> plus facilement via leur Espace Numérique de Travail (fonctionnalité réservée aux ENT connectés au GAR).</a:t>
          </a:r>
          <a:endParaRPr lang="fr-FR" b="0" i="0" dirty="0"/>
        </a:p>
      </dgm:t>
    </dgm:pt>
    <dgm:pt modelId="{2FC68772-3421-4587-8FD2-5DC9F1FCD75B}" type="parTrans" cxnId="{FF7470C5-E07D-4D5C-9EBB-2DC80C7165F2}">
      <dgm:prSet/>
      <dgm:spPr/>
      <dgm:t>
        <a:bodyPr/>
        <a:lstStyle/>
        <a:p>
          <a:endParaRPr lang="fr-FR"/>
        </a:p>
      </dgm:t>
    </dgm:pt>
    <dgm:pt modelId="{0D5A0E03-14F5-4223-8396-580FFEC0365A}" type="sibTrans" cxnId="{FF7470C5-E07D-4D5C-9EBB-2DC80C7165F2}">
      <dgm:prSet/>
      <dgm:spPr/>
      <dgm:t>
        <a:bodyPr/>
        <a:lstStyle/>
        <a:p>
          <a:endParaRPr lang="fr-FR"/>
        </a:p>
      </dgm:t>
    </dgm:pt>
    <dgm:pt modelId="{4B12F0BE-41CA-43D5-B17F-32F35443EF08}">
      <dgm:prSet/>
      <dgm:spPr/>
      <dgm:t>
        <a:bodyPr/>
        <a:lstStyle/>
        <a:p>
          <a:r>
            <a:rPr lang="fr-FR" b="1" i="0" smtClean="0"/>
            <a:t>De mars à juin 2019</a:t>
          </a:r>
          <a:endParaRPr lang="fr-FR" b="1" i="0"/>
        </a:p>
      </dgm:t>
    </dgm:pt>
    <dgm:pt modelId="{78483BF1-E647-471C-9034-D144277C439A}" type="parTrans" cxnId="{84153A02-9CB5-469C-ACEF-573AD6B8D9D0}">
      <dgm:prSet/>
      <dgm:spPr/>
      <dgm:t>
        <a:bodyPr/>
        <a:lstStyle/>
        <a:p>
          <a:endParaRPr lang="fr-FR"/>
        </a:p>
      </dgm:t>
    </dgm:pt>
    <dgm:pt modelId="{CB974816-F32D-4F68-B023-E28AC427783A}" type="sibTrans" cxnId="{84153A02-9CB5-469C-ACEF-573AD6B8D9D0}">
      <dgm:prSet/>
      <dgm:spPr/>
      <dgm:t>
        <a:bodyPr/>
        <a:lstStyle/>
        <a:p>
          <a:endParaRPr lang="fr-FR"/>
        </a:p>
      </dgm:t>
    </dgm:pt>
    <dgm:pt modelId="{C0659324-C7BB-4E82-96E9-F79DFD671ACE}">
      <dgm:prSet/>
      <dgm:spPr/>
      <dgm:t>
        <a:bodyPr/>
        <a:lstStyle/>
        <a:p>
          <a:r>
            <a:rPr lang="fr-FR" b="0" i="0" dirty="0" smtClean="0"/>
            <a:t>Les collèges et lycées organisent des sessions de certification pour valoriser les compétences des élèves.</a:t>
          </a:r>
          <a:endParaRPr lang="fr-FR" b="0" i="0" dirty="0"/>
        </a:p>
      </dgm:t>
    </dgm:pt>
    <dgm:pt modelId="{E4D8E17E-C40F-4197-A67C-E0EA13C8DF87}" type="parTrans" cxnId="{F50A55E7-6060-47D0-8FB3-F8E6C57E6398}">
      <dgm:prSet/>
      <dgm:spPr/>
      <dgm:t>
        <a:bodyPr/>
        <a:lstStyle/>
        <a:p>
          <a:endParaRPr lang="fr-FR"/>
        </a:p>
      </dgm:t>
    </dgm:pt>
    <dgm:pt modelId="{557FB02D-1B01-4258-A932-693D4C63F9E1}" type="sibTrans" cxnId="{F50A55E7-6060-47D0-8FB3-F8E6C57E6398}">
      <dgm:prSet/>
      <dgm:spPr/>
      <dgm:t>
        <a:bodyPr/>
        <a:lstStyle/>
        <a:p>
          <a:endParaRPr lang="fr-FR"/>
        </a:p>
      </dgm:t>
    </dgm:pt>
    <dgm:pt modelId="{C8A83927-8632-4CBC-80FD-FEDFDF1F83C3}">
      <dgm:prSet/>
      <dgm:spPr/>
      <dgm:t>
        <a:bodyPr/>
        <a:lstStyle/>
        <a:p>
          <a:r>
            <a:rPr lang="fr-FR" b="1" i="0" smtClean="0"/>
            <a:t>Septembre 2019 - Juin 2020</a:t>
          </a:r>
          <a:endParaRPr lang="fr-FR" b="1" i="0"/>
        </a:p>
      </dgm:t>
    </dgm:pt>
    <dgm:pt modelId="{7D581600-766D-4387-9554-4DD60E2B3EB1}" type="parTrans" cxnId="{13CB6CDB-3F30-47CF-B0FE-780495BC1C37}">
      <dgm:prSet/>
      <dgm:spPr/>
      <dgm:t>
        <a:bodyPr/>
        <a:lstStyle/>
        <a:p>
          <a:endParaRPr lang="fr-FR"/>
        </a:p>
      </dgm:t>
    </dgm:pt>
    <dgm:pt modelId="{01EE93CA-CBA4-4F19-AA06-A4DDA1E9350C}" type="sibTrans" cxnId="{13CB6CDB-3F30-47CF-B0FE-780495BC1C37}">
      <dgm:prSet/>
      <dgm:spPr/>
      <dgm:t>
        <a:bodyPr/>
        <a:lstStyle/>
        <a:p>
          <a:endParaRPr lang="fr-FR"/>
        </a:p>
      </dgm:t>
    </dgm:pt>
    <dgm:pt modelId="{F808AFD1-C990-4110-AE38-75EC2E48EE58}">
      <dgm:prSet/>
      <dgm:spPr/>
      <dgm:t>
        <a:bodyPr/>
        <a:lstStyle/>
        <a:p>
          <a:r>
            <a:rPr lang="fr-FR" b="0" i="0" dirty="0" err="1" smtClean="0"/>
            <a:t>Pix</a:t>
          </a:r>
          <a:r>
            <a:rPr lang="fr-FR" b="0" i="0" dirty="0" smtClean="0"/>
            <a:t> dans 100% des collèges et lycées</a:t>
          </a:r>
          <a:endParaRPr lang="fr-FR" b="0" i="0" dirty="0"/>
        </a:p>
      </dgm:t>
    </dgm:pt>
    <dgm:pt modelId="{07F4B169-B4A0-4798-863B-F451B6266D09}" type="parTrans" cxnId="{6DCAB76C-EF34-4065-A60B-CF16E63A3427}">
      <dgm:prSet/>
      <dgm:spPr/>
      <dgm:t>
        <a:bodyPr/>
        <a:lstStyle/>
        <a:p>
          <a:endParaRPr lang="fr-FR"/>
        </a:p>
      </dgm:t>
    </dgm:pt>
    <dgm:pt modelId="{C8880D0B-F6B3-44DE-8691-9DB243DF940E}" type="sibTrans" cxnId="{6DCAB76C-EF34-4065-A60B-CF16E63A3427}">
      <dgm:prSet/>
      <dgm:spPr/>
      <dgm:t>
        <a:bodyPr/>
        <a:lstStyle/>
        <a:p>
          <a:endParaRPr lang="fr-FR"/>
        </a:p>
      </dgm:t>
    </dgm:pt>
    <dgm:pt modelId="{40F82EE3-D3B9-40EE-B512-0D2D1E2EEEC4}" type="pres">
      <dgm:prSet presAssocID="{B90CB22B-9EA2-4A2F-B93C-1FF3D4F845FD}" presName="linear" presStyleCnt="0">
        <dgm:presLayoutVars>
          <dgm:dir/>
          <dgm:animLvl val="lvl"/>
          <dgm:resizeHandles val="exact"/>
        </dgm:presLayoutVars>
      </dgm:prSet>
      <dgm:spPr/>
    </dgm:pt>
    <dgm:pt modelId="{236D9506-D4F8-4014-9709-A6CC3BD209A3}" type="pres">
      <dgm:prSet presAssocID="{20D9B8FB-09BA-4300-B9AA-AAEDB671DE01}" presName="parentLin" presStyleCnt="0"/>
      <dgm:spPr/>
    </dgm:pt>
    <dgm:pt modelId="{4816BDF4-F7CA-4F79-8067-3012391D3F5D}" type="pres">
      <dgm:prSet presAssocID="{20D9B8FB-09BA-4300-B9AA-AAEDB671DE01}" presName="parentLeftMargin" presStyleLbl="node1" presStyleIdx="0" presStyleCnt="5"/>
      <dgm:spPr/>
    </dgm:pt>
    <dgm:pt modelId="{85B20155-566B-4266-A38C-4A095B3B2BDF}" type="pres">
      <dgm:prSet presAssocID="{20D9B8FB-09BA-4300-B9AA-AAEDB671DE01}" presName="parentText" presStyleLbl="node1" presStyleIdx="0" presStyleCnt="5">
        <dgm:presLayoutVars>
          <dgm:chMax val="0"/>
          <dgm:bulletEnabled val="1"/>
        </dgm:presLayoutVars>
      </dgm:prSet>
      <dgm:spPr/>
      <dgm:t>
        <a:bodyPr/>
        <a:lstStyle/>
        <a:p>
          <a:endParaRPr lang="fr-FR"/>
        </a:p>
      </dgm:t>
    </dgm:pt>
    <dgm:pt modelId="{E19DCEDD-6D5C-43FA-A07C-A9D742229270}" type="pres">
      <dgm:prSet presAssocID="{20D9B8FB-09BA-4300-B9AA-AAEDB671DE01}" presName="negativeSpace" presStyleCnt="0"/>
      <dgm:spPr/>
    </dgm:pt>
    <dgm:pt modelId="{36DA8DBA-D877-4285-A61C-79264927608A}" type="pres">
      <dgm:prSet presAssocID="{20D9B8FB-09BA-4300-B9AA-AAEDB671DE01}" presName="childText" presStyleLbl="conFgAcc1" presStyleIdx="0" presStyleCnt="5">
        <dgm:presLayoutVars>
          <dgm:bulletEnabled val="1"/>
        </dgm:presLayoutVars>
      </dgm:prSet>
      <dgm:spPr/>
    </dgm:pt>
    <dgm:pt modelId="{96E44FB8-1801-49C5-87C4-A2772A918839}" type="pres">
      <dgm:prSet presAssocID="{8EA42B52-2830-43F3-B820-FE68748D1954}" presName="spaceBetweenRectangles" presStyleCnt="0"/>
      <dgm:spPr/>
    </dgm:pt>
    <dgm:pt modelId="{0D8AB188-06B7-46BE-BDB7-DDE7E5279499}" type="pres">
      <dgm:prSet presAssocID="{7332FE6F-7E7A-4966-A619-2E16FF2A65B6}" presName="parentLin" presStyleCnt="0"/>
      <dgm:spPr/>
    </dgm:pt>
    <dgm:pt modelId="{AE73079D-E30F-46CA-BD60-8FC0AE7627F2}" type="pres">
      <dgm:prSet presAssocID="{7332FE6F-7E7A-4966-A619-2E16FF2A65B6}" presName="parentLeftMargin" presStyleLbl="node1" presStyleIdx="0" presStyleCnt="5"/>
      <dgm:spPr/>
    </dgm:pt>
    <dgm:pt modelId="{E7EF8D11-3EA6-44E3-BFDE-55BBEAE91334}" type="pres">
      <dgm:prSet presAssocID="{7332FE6F-7E7A-4966-A619-2E16FF2A65B6}" presName="parentText" presStyleLbl="node1" presStyleIdx="1" presStyleCnt="5">
        <dgm:presLayoutVars>
          <dgm:chMax val="0"/>
          <dgm:bulletEnabled val="1"/>
        </dgm:presLayoutVars>
      </dgm:prSet>
      <dgm:spPr/>
    </dgm:pt>
    <dgm:pt modelId="{B53EC87B-2FF3-4340-BBCB-C2D3F86A7F7C}" type="pres">
      <dgm:prSet presAssocID="{7332FE6F-7E7A-4966-A619-2E16FF2A65B6}" presName="negativeSpace" presStyleCnt="0"/>
      <dgm:spPr/>
    </dgm:pt>
    <dgm:pt modelId="{69DA61C0-673D-42CB-BE86-9DA557626317}" type="pres">
      <dgm:prSet presAssocID="{7332FE6F-7E7A-4966-A619-2E16FF2A65B6}" presName="childText" presStyleLbl="conFgAcc1" presStyleIdx="1" presStyleCnt="5">
        <dgm:presLayoutVars>
          <dgm:bulletEnabled val="1"/>
        </dgm:presLayoutVars>
      </dgm:prSet>
      <dgm:spPr/>
    </dgm:pt>
    <dgm:pt modelId="{A7D27278-FF61-45CC-8E19-8EC84D70F3B4}" type="pres">
      <dgm:prSet presAssocID="{40DA2DE9-626F-4179-917B-1CB67849E53A}" presName="spaceBetweenRectangles" presStyleCnt="0"/>
      <dgm:spPr/>
    </dgm:pt>
    <dgm:pt modelId="{2C336C87-413A-4654-B74E-4582ED469166}" type="pres">
      <dgm:prSet presAssocID="{DCBE318F-169E-4B28-86D3-E671B9F0D69F}" presName="parentLin" presStyleCnt="0"/>
      <dgm:spPr/>
    </dgm:pt>
    <dgm:pt modelId="{1EFD1738-DE35-45E9-BF3A-9D9FEADE9B5E}" type="pres">
      <dgm:prSet presAssocID="{DCBE318F-169E-4B28-86D3-E671B9F0D69F}" presName="parentLeftMargin" presStyleLbl="node1" presStyleIdx="1" presStyleCnt="5"/>
      <dgm:spPr/>
    </dgm:pt>
    <dgm:pt modelId="{BF9F4B6E-7C21-47DD-A015-01837BE73E21}" type="pres">
      <dgm:prSet presAssocID="{DCBE318F-169E-4B28-86D3-E671B9F0D69F}" presName="parentText" presStyleLbl="node1" presStyleIdx="2" presStyleCnt="5">
        <dgm:presLayoutVars>
          <dgm:chMax val="0"/>
          <dgm:bulletEnabled val="1"/>
        </dgm:presLayoutVars>
      </dgm:prSet>
      <dgm:spPr/>
    </dgm:pt>
    <dgm:pt modelId="{FE5BA9B9-09F4-4FCF-AFCC-74693D84B6C8}" type="pres">
      <dgm:prSet presAssocID="{DCBE318F-169E-4B28-86D3-E671B9F0D69F}" presName="negativeSpace" presStyleCnt="0"/>
      <dgm:spPr/>
    </dgm:pt>
    <dgm:pt modelId="{79C8BA0D-BF48-4DB0-BC56-0FD27227D071}" type="pres">
      <dgm:prSet presAssocID="{DCBE318F-169E-4B28-86D3-E671B9F0D69F}" presName="childText" presStyleLbl="conFgAcc1" presStyleIdx="2" presStyleCnt="5">
        <dgm:presLayoutVars>
          <dgm:bulletEnabled val="1"/>
        </dgm:presLayoutVars>
      </dgm:prSet>
      <dgm:spPr/>
    </dgm:pt>
    <dgm:pt modelId="{4926CA6A-0845-4036-B15F-FA8A12FCE793}" type="pres">
      <dgm:prSet presAssocID="{B976F0B6-8AC6-4186-8FB9-017D78675334}" presName="spaceBetweenRectangles" presStyleCnt="0"/>
      <dgm:spPr/>
    </dgm:pt>
    <dgm:pt modelId="{03F6334F-6E6B-437E-93D5-2CB86CC766DD}" type="pres">
      <dgm:prSet presAssocID="{4B12F0BE-41CA-43D5-B17F-32F35443EF08}" presName="parentLin" presStyleCnt="0"/>
      <dgm:spPr/>
    </dgm:pt>
    <dgm:pt modelId="{68C582D5-5E19-45F2-825C-51E721C6BD07}" type="pres">
      <dgm:prSet presAssocID="{4B12F0BE-41CA-43D5-B17F-32F35443EF08}" presName="parentLeftMargin" presStyleLbl="node1" presStyleIdx="2" presStyleCnt="5"/>
      <dgm:spPr/>
    </dgm:pt>
    <dgm:pt modelId="{F811F3A0-73B5-4FB0-94EA-064AA30E95AB}" type="pres">
      <dgm:prSet presAssocID="{4B12F0BE-41CA-43D5-B17F-32F35443EF08}" presName="parentText" presStyleLbl="node1" presStyleIdx="3" presStyleCnt="5">
        <dgm:presLayoutVars>
          <dgm:chMax val="0"/>
          <dgm:bulletEnabled val="1"/>
        </dgm:presLayoutVars>
      </dgm:prSet>
      <dgm:spPr/>
    </dgm:pt>
    <dgm:pt modelId="{98224C87-034E-46AC-89C8-6510C112F0B9}" type="pres">
      <dgm:prSet presAssocID="{4B12F0BE-41CA-43D5-B17F-32F35443EF08}" presName="negativeSpace" presStyleCnt="0"/>
      <dgm:spPr/>
    </dgm:pt>
    <dgm:pt modelId="{46304BD3-4B9D-487D-A470-232F00B9DE9D}" type="pres">
      <dgm:prSet presAssocID="{4B12F0BE-41CA-43D5-B17F-32F35443EF08}" presName="childText" presStyleLbl="conFgAcc1" presStyleIdx="3" presStyleCnt="5">
        <dgm:presLayoutVars>
          <dgm:bulletEnabled val="1"/>
        </dgm:presLayoutVars>
      </dgm:prSet>
      <dgm:spPr/>
    </dgm:pt>
    <dgm:pt modelId="{4DE2A676-53AD-4FE1-97C8-7802B420CA34}" type="pres">
      <dgm:prSet presAssocID="{CB974816-F32D-4F68-B023-E28AC427783A}" presName="spaceBetweenRectangles" presStyleCnt="0"/>
      <dgm:spPr/>
    </dgm:pt>
    <dgm:pt modelId="{EF58D4D0-CF19-4019-9FB3-AFEFFD458165}" type="pres">
      <dgm:prSet presAssocID="{C8A83927-8632-4CBC-80FD-FEDFDF1F83C3}" presName="parentLin" presStyleCnt="0"/>
      <dgm:spPr/>
    </dgm:pt>
    <dgm:pt modelId="{76F3CD82-C6EC-49AC-A7A7-17F8370756A0}" type="pres">
      <dgm:prSet presAssocID="{C8A83927-8632-4CBC-80FD-FEDFDF1F83C3}" presName="parentLeftMargin" presStyleLbl="node1" presStyleIdx="3" presStyleCnt="5"/>
      <dgm:spPr/>
    </dgm:pt>
    <dgm:pt modelId="{07D8E63B-3274-4406-95E4-F3E8BC9D573E}" type="pres">
      <dgm:prSet presAssocID="{C8A83927-8632-4CBC-80FD-FEDFDF1F83C3}" presName="parentText" presStyleLbl="node1" presStyleIdx="4" presStyleCnt="5">
        <dgm:presLayoutVars>
          <dgm:chMax val="0"/>
          <dgm:bulletEnabled val="1"/>
        </dgm:presLayoutVars>
      </dgm:prSet>
      <dgm:spPr/>
    </dgm:pt>
    <dgm:pt modelId="{10A31DBB-5A0A-48BA-874E-7613BCE3E565}" type="pres">
      <dgm:prSet presAssocID="{C8A83927-8632-4CBC-80FD-FEDFDF1F83C3}" presName="negativeSpace" presStyleCnt="0"/>
      <dgm:spPr/>
    </dgm:pt>
    <dgm:pt modelId="{62242530-9BC7-4A01-991C-96FFEF607A6D}" type="pres">
      <dgm:prSet presAssocID="{C8A83927-8632-4CBC-80FD-FEDFDF1F83C3}" presName="childText" presStyleLbl="conFgAcc1" presStyleIdx="4" presStyleCnt="5">
        <dgm:presLayoutVars>
          <dgm:bulletEnabled val="1"/>
        </dgm:presLayoutVars>
      </dgm:prSet>
      <dgm:spPr/>
    </dgm:pt>
  </dgm:ptLst>
  <dgm:cxnLst>
    <dgm:cxn modelId="{0169540D-B050-408D-AE91-D0E472CDA3B1}" type="presOf" srcId="{29D4AC3C-6110-4805-AB7B-D0914A7CD631}" destId="{69DA61C0-673D-42CB-BE86-9DA557626317}" srcOrd="0" destOrd="0" presId="urn:microsoft.com/office/officeart/2005/8/layout/list1"/>
    <dgm:cxn modelId="{13CB6CDB-3F30-47CF-B0FE-780495BC1C37}" srcId="{B90CB22B-9EA2-4A2F-B93C-1FF3D4F845FD}" destId="{C8A83927-8632-4CBC-80FD-FEDFDF1F83C3}" srcOrd="4" destOrd="0" parTransId="{7D581600-766D-4387-9554-4DD60E2B3EB1}" sibTransId="{01EE93CA-CBA4-4F19-AA06-A4DDA1E9350C}"/>
    <dgm:cxn modelId="{2A96F8BE-E838-47CD-80A8-6982C948D037}" type="presOf" srcId="{7332FE6F-7E7A-4966-A619-2E16FF2A65B6}" destId="{E7EF8D11-3EA6-44E3-BFDE-55BBEAE91334}" srcOrd="1" destOrd="0" presId="urn:microsoft.com/office/officeart/2005/8/layout/list1"/>
    <dgm:cxn modelId="{6DCAB76C-EF34-4065-A60B-CF16E63A3427}" srcId="{C8A83927-8632-4CBC-80FD-FEDFDF1F83C3}" destId="{F808AFD1-C990-4110-AE38-75EC2E48EE58}" srcOrd="0" destOrd="0" parTransId="{07F4B169-B4A0-4798-863B-F451B6266D09}" sibTransId="{C8880D0B-F6B3-44DE-8691-9DB243DF940E}"/>
    <dgm:cxn modelId="{497AAE39-53DB-4799-A8F1-E43B5BB9C3FE}" srcId="{7332FE6F-7E7A-4966-A619-2E16FF2A65B6}" destId="{29D4AC3C-6110-4805-AB7B-D0914A7CD631}" srcOrd="0" destOrd="0" parTransId="{229F38CD-E5BF-415B-80D3-EE5BC1CF5AD4}" sibTransId="{3CE973D6-8874-4C50-B5C8-51374BDD84F1}"/>
    <dgm:cxn modelId="{746E2E9E-E430-4BF8-8934-7CEE6C4F218A}" type="presOf" srcId="{53B8E9B5-D600-447E-8596-A5B9FA5866FA}" destId="{79C8BA0D-BF48-4DB0-BC56-0FD27227D071}" srcOrd="0" destOrd="0" presId="urn:microsoft.com/office/officeart/2005/8/layout/list1"/>
    <dgm:cxn modelId="{B2F52D6C-5202-4DBD-81E0-42654FB3EBFA}" type="presOf" srcId="{C8A83927-8632-4CBC-80FD-FEDFDF1F83C3}" destId="{07D8E63B-3274-4406-95E4-F3E8BC9D573E}" srcOrd="1" destOrd="0" presId="urn:microsoft.com/office/officeart/2005/8/layout/list1"/>
    <dgm:cxn modelId="{E857DF5C-3751-4D0B-A928-EEF97EF6889F}" type="presOf" srcId="{4B12F0BE-41CA-43D5-B17F-32F35443EF08}" destId="{68C582D5-5E19-45F2-825C-51E721C6BD07}" srcOrd="0" destOrd="0" presId="urn:microsoft.com/office/officeart/2005/8/layout/list1"/>
    <dgm:cxn modelId="{3FF67A9A-5989-42AF-8913-04B2F801CDD7}" type="presOf" srcId="{DCBE318F-169E-4B28-86D3-E671B9F0D69F}" destId="{1EFD1738-DE35-45E9-BF3A-9D9FEADE9B5E}" srcOrd="0" destOrd="0" presId="urn:microsoft.com/office/officeart/2005/8/layout/list1"/>
    <dgm:cxn modelId="{3BF2A3D3-BB0A-4617-B7C0-8469570BE452}" type="presOf" srcId="{20D9B8FB-09BA-4300-B9AA-AAEDB671DE01}" destId="{85B20155-566B-4266-A38C-4A095B3B2BDF}" srcOrd="1" destOrd="0" presId="urn:microsoft.com/office/officeart/2005/8/layout/list1"/>
    <dgm:cxn modelId="{FF7470C5-E07D-4D5C-9EBB-2DC80C7165F2}" srcId="{DCBE318F-169E-4B28-86D3-E671B9F0D69F}" destId="{53B8E9B5-D600-447E-8596-A5B9FA5866FA}" srcOrd="0" destOrd="0" parTransId="{2FC68772-3421-4587-8FD2-5DC9F1FCD75B}" sibTransId="{0D5A0E03-14F5-4223-8396-580FFEC0365A}"/>
    <dgm:cxn modelId="{EFC23BA7-A717-42C9-BA31-68F36C1A35BB}" srcId="{B90CB22B-9EA2-4A2F-B93C-1FF3D4F845FD}" destId="{20D9B8FB-09BA-4300-B9AA-AAEDB671DE01}" srcOrd="0" destOrd="0" parTransId="{CEF0DDC6-0FC1-4825-A19C-22454DEAD2B5}" sibTransId="{8EA42B52-2830-43F3-B820-FE68748D1954}"/>
    <dgm:cxn modelId="{84153A02-9CB5-469C-ACEF-573AD6B8D9D0}" srcId="{B90CB22B-9EA2-4A2F-B93C-1FF3D4F845FD}" destId="{4B12F0BE-41CA-43D5-B17F-32F35443EF08}" srcOrd="3" destOrd="0" parTransId="{78483BF1-E647-471C-9034-D144277C439A}" sibTransId="{CB974816-F32D-4F68-B023-E28AC427783A}"/>
    <dgm:cxn modelId="{FEFF93EE-B77D-4A9E-99E8-180B6CAD1A94}" srcId="{B90CB22B-9EA2-4A2F-B93C-1FF3D4F845FD}" destId="{7332FE6F-7E7A-4966-A619-2E16FF2A65B6}" srcOrd="1" destOrd="0" parTransId="{7078E9E6-573B-47F6-BCB7-BBF7F5F5E3E9}" sibTransId="{40DA2DE9-626F-4179-917B-1CB67849E53A}"/>
    <dgm:cxn modelId="{F50A55E7-6060-47D0-8FB3-F8E6C57E6398}" srcId="{4B12F0BE-41CA-43D5-B17F-32F35443EF08}" destId="{C0659324-C7BB-4E82-96E9-F79DFD671ACE}" srcOrd="0" destOrd="0" parTransId="{E4D8E17E-C40F-4197-A67C-E0EA13C8DF87}" sibTransId="{557FB02D-1B01-4258-A932-693D4C63F9E1}"/>
    <dgm:cxn modelId="{BAE070F9-EA0F-4A8B-99A1-1B1CB1F6A5A4}" type="presOf" srcId="{DCBE318F-169E-4B28-86D3-E671B9F0D69F}" destId="{BF9F4B6E-7C21-47DD-A015-01837BE73E21}" srcOrd="1" destOrd="0" presId="urn:microsoft.com/office/officeart/2005/8/layout/list1"/>
    <dgm:cxn modelId="{4DE79905-48DC-4BB4-97CF-612F1C281CC9}" type="presOf" srcId="{C0659324-C7BB-4E82-96E9-F79DFD671ACE}" destId="{46304BD3-4B9D-487D-A470-232F00B9DE9D}" srcOrd="0" destOrd="0" presId="urn:microsoft.com/office/officeart/2005/8/layout/list1"/>
    <dgm:cxn modelId="{15A83DFB-C331-4F95-8B46-13F35E201185}" type="presOf" srcId="{7332FE6F-7E7A-4966-A619-2E16FF2A65B6}" destId="{AE73079D-E30F-46CA-BD60-8FC0AE7627F2}" srcOrd="0" destOrd="0" presId="urn:microsoft.com/office/officeart/2005/8/layout/list1"/>
    <dgm:cxn modelId="{A1A2BFF9-5852-4D48-9B7E-8F8C165BA9BA}" srcId="{20D9B8FB-09BA-4300-B9AA-AAEDB671DE01}" destId="{3D9CCB05-793E-49F7-B0D2-D0DDBA58161F}" srcOrd="0" destOrd="0" parTransId="{AC795178-B289-45D5-9DCD-D72C48DDAB6D}" sibTransId="{60B65366-4E4E-4F7D-9478-0362313A6A91}"/>
    <dgm:cxn modelId="{4E07E847-E51D-411A-B6EE-39309BCA7F81}" type="presOf" srcId="{B90CB22B-9EA2-4A2F-B93C-1FF3D4F845FD}" destId="{40F82EE3-D3B9-40EE-B512-0D2D1E2EEEC4}" srcOrd="0" destOrd="0" presId="urn:microsoft.com/office/officeart/2005/8/layout/list1"/>
    <dgm:cxn modelId="{CF19A095-D580-4090-97D3-1859F759DFAD}" type="presOf" srcId="{F808AFD1-C990-4110-AE38-75EC2E48EE58}" destId="{62242530-9BC7-4A01-991C-96FFEF607A6D}" srcOrd="0" destOrd="0" presId="urn:microsoft.com/office/officeart/2005/8/layout/list1"/>
    <dgm:cxn modelId="{CE6B125C-4160-4699-9779-53054031EB0D}" type="presOf" srcId="{4B12F0BE-41CA-43D5-B17F-32F35443EF08}" destId="{F811F3A0-73B5-4FB0-94EA-064AA30E95AB}" srcOrd="1" destOrd="0" presId="urn:microsoft.com/office/officeart/2005/8/layout/list1"/>
    <dgm:cxn modelId="{F4CA93DA-D498-4150-B044-A54BE402814C}" type="presOf" srcId="{C8A83927-8632-4CBC-80FD-FEDFDF1F83C3}" destId="{76F3CD82-C6EC-49AC-A7A7-17F8370756A0}" srcOrd="0" destOrd="0" presId="urn:microsoft.com/office/officeart/2005/8/layout/list1"/>
    <dgm:cxn modelId="{D5F19FAC-B69F-4A44-BBBB-C2937C2C26D2}" type="presOf" srcId="{20D9B8FB-09BA-4300-B9AA-AAEDB671DE01}" destId="{4816BDF4-F7CA-4F79-8067-3012391D3F5D}" srcOrd="0" destOrd="0" presId="urn:microsoft.com/office/officeart/2005/8/layout/list1"/>
    <dgm:cxn modelId="{C65120B0-83B6-4F5F-A02E-3AD08D756BF3}" srcId="{B90CB22B-9EA2-4A2F-B93C-1FF3D4F845FD}" destId="{DCBE318F-169E-4B28-86D3-E671B9F0D69F}" srcOrd="2" destOrd="0" parTransId="{331AD929-036F-49DF-8AC6-F7F4515F4FC1}" sibTransId="{B976F0B6-8AC6-4186-8FB9-017D78675334}"/>
    <dgm:cxn modelId="{AAB7AE51-8897-4E3D-936C-07D265F74C12}" type="presOf" srcId="{3D9CCB05-793E-49F7-B0D2-D0DDBA58161F}" destId="{36DA8DBA-D877-4285-A61C-79264927608A}" srcOrd="0" destOrd="0" presId="urn:microsoft.com/office/officeart/2005/8/layout/list1"/>
    <dgm:cxn modelId="{DC8AA829-8A02-438C-A25A-BD8B1C9DFBDB}" type="presParOf" srcId="{40F82EE3-D3B9-40EE-B512-0D2D1E2EEEC4}" destId="{236D9506-D4F8-4014-9709-A6CC3BD209A3}" srcOrd="0" destOrd="0" presId="urn:microsoft.com/office/officeart/2005/8/layout/list1"/>
    <dgm:cxn modelId="{BCCD5BF7-5B43-42F9-9677-C21ADED5BFC3}" type="presParOf" srcId="{236D9506-D4F8-4014-9709-A6CC3BD209A3}" destId="{4816BDF4-F7CA-4F79-8067-3012391D3F5D}" srcOrd="0" destOrd="0" presId="urn:microsoft.com/office/officeart/2005/8/layout/list1"/>
    <dgm:cxn modelId="{F49B7438-E823-4F6D-8648-F77B1E213B18}" type="presParOf" srcId="{236D9506-D4F8-4014-9709-A6CC3BD209A3}" destId="{85B20155-566B-4266-A38C-4A095B3B2BDF}" srcOrd="1" destOrd="0" presId="urn:microsoft.com/office/officeart/2005/8/layout/list1"/>
    <dgm:cxn modelId="{5620BBED-CBD2-4B3F-8A33-645747D7C1B2}" type="presParOf" srcId="{40F82EE3-D3B9-40EE-B512-0D2D1E2EEEC4}" destId="{E19DCEDD-6D5C-43FA-A07C-A9D742229270}" srcOrd="1" destOrd="0" presId="urn:microsoft.com/office/officeart/2005/8/layout/list1"/>
    <dgm:cxn modelId="{12BED85A-1AB3-4D34-8B4F-5AD34390F8E5}" type="presParOf" srcId="{40F82EE3-D3B9-40EE-B512-0D2D1E2EEEC4}" destId="{36DA8DBA-D877-4285-A61C-79264927608A}" srcOrd="2" destOrd="0" presId="urn:microsoft.com/office/officeart/2005/8/layout/list1"/>
    <dgm:cxn modelId="{72B37134-5796-494E-A5F2-D4C310F2F9A5}" type="presParOf" srcId="{40F82EE3-D3B9-40EE-B512-0D2D1E2EEEC4}" destId="{96E44FB8-1801-49C5-87C4-A2772A918839}" srcOrd="3" destOrd="0" presId="urn:microsoft.com/office/officeart/2005/8/layout/list1"/>
    <dgm:cxn modelId="{650F96A6-316E-4595-B1C2-32A35607D118}" type="presParOf" srcId="{40F82EE3-D3B9-40EE-B512-0D2D1E2EEEC4}" destId="{0D8AB188-06B7-46BE-BDB7-DDE7E5279499}" srcOrd="4" destOrd="0" presId="urn:microsoft.com/office/officeart/2005/8/layout/list1"/>
    <dgm:cxn modelId="{E1413ABD-ADAB-4993-AF4F-D384756AAD0A}" type="presParOf" srcId="{0D8AB188-06B7-46BE-BDB7-DDE7E5279499}" destId="{AE73079D-E30F-46CA-BD60-8FC0AE7627F2}" srcOrd="0" destOrd="0" presId="urn:microsoft.com/office/officeart/2005/8/layout/list1"/>
    <dgm:cxn modelId="{51736230-C70D-491E-BE32-95533AFC5145}" type="presParOf" srcId="{0D8AB188-06B7-46BE-BDB7-DDE7E5279499}" destId="{E7EF8D11-3EA6-44E3-BFDE-55BBEAE91334}" srcOrd="1" destOrd="0" presId="urn:microsoft.com/office/officeart/2005/8/layout/list1"/>
    <dgm:cxn modelId="{BE598922-A311-4D81-8C1D-0184DE376E88}" type="presParOf" srcId="{40F82EE3-D3B9-40EE-B512-0D2D1E2EEEC4}" destId="{B53EC87B-2FF3-4340-BBCB-C2D3F86A7F7C}" srcOrd="5" destOrd="0" presId="urn:microsoft.com/office/officeart/2005/8/layout/list1"/>
    <dgm:cxn modelId="{7D72F8D3-2FB3-4215-8231-B13FEC022351}" type="presParOf" srcId="{40F82EE3-D3B9-40EE-B512-0D2D1E2EEEC4}" destId="{69DA61C0-673D-42CB-BE86-9DA557626317}" srcOrd="6" destOrd="0" presId="urn:microsoft.com/office/officeart/2005/8/layout/list1"/>
    <dgm:cxn modelId="{88C3E4EB-C812-4145-A428-4D036CC54CB8}" type="presParOf" srcId="{40F82EE3-D3B9-40EE-B512-0D2D1E2EEEC4}" destId="{A7D27278-FF61-45CC-8E19-8EC84D70F3B4}" srcOrd="7" destOrd="0" presId="urn:microsoft.com/office/officeart/2005/8/layout/list1"/>
    <dgm:cxn modelId="{D32A010E-17D1-4D2B-840D-D88FF420F3DA}" type="presParOf" srcId="{40F82EE3-D3B9-40EE-B512-0D2D1E2EEEC4}" destId="{2C336C87-413A-4654-B74E-4582ED469166}" srcOrd="8" destOrd="0" presId="urn:microsoft.com/office/officeart/2005/8/layout/list1"/>
    <dgm:cxn modelId="{80216B5E-8BCD-4F9B-96BA-6527741060C8}" type="presParOf" srcId="{2C336C87-413A-4654-B74E-4582ED469166}" destId="{1EFD1738-DE35-45E9-BF3A-9D9FEADE9B5E}" srcOrd="0" destOrd="0" presId="urn:microsoft.com/office/officeart/2005/8/layout/list1"/>
    <dgm:cxn modelId="{2B7E7A49-D66D-4BCC-AFD6-661A6874EC9C}" type="presParOf" srcId="{2C336C87-413A-4654-B74E-4582ED469166}" destId="{BF9F4B6E-7C21-47DD-A015-01837BE73E21}" srcOrd="1" destOrd="0" presId="urn:microsoft.com/office/officeart/2005/8/layout/list1"/>
    <dgm:cxn modelId="{C993310F-1D81-46ED-A034-AE6676100999}" type="presParOf" srcId="{40F82EE3-D3B9-40EE-B512-0D2D1E2EEEC4}" destId="{FE5BA9B9-09F4-4FCF-AFCC-74693D84B6C8}" srcOrd="9" destOrd="0" presId="urn:microsoft.com/office/officeart/2005/8/layout/list1"/>
    <dgm:cxn modelId="{2B41BB55-8C87-48A7-A821-1BA3078238BC}" type="presParOf" srcId="{40F82EE3-D3B9-40EE-B512-0D2D1E2EEEC4}" destId="{79C8BA0D-BF48-4DB0-BC56-0FD27227D071}" srcOrd="10" destOrd="0" presId="urn:microsoft.com/office/officeart/2005/8/layout/list1"/>
    <dgm:cxn modelId="{8A5A4BCB-0484-4AB8-8DFE-495B4D98E36D}" type="presParOf" srcId="{40F82EE3-D3B9-40EE-B512-0D2D1E2EEEC4}" destId="{4926CA6A-0845-4036-B15F-FA8A12FCE793}" srcOrd="11" destOrd="0" presId="urn:microsoft.com/office/officeart/2005/8/layout/list1"/>
    <dgm:cxn modelId="{57A675A1-A0BA-4B45-8265-9BFCCB9B7629}" type="presParOf" srcId="{40F82EE3-D3B9-40EE-B512-0D2D1E2EEEC4}" destId="{03F6334F-6E6B-437E-93D5-2CB86CC766DD}" srcOrd="12" destOrd="0" presId="urn:microsoft.com/office/officeart/2005/8/layout/list1"/>
    <dgm:cxn modelId="{F7358914-C7E3-45C3-9741-1FA4AD1B8D9C}" type="presParOf" srcId="{03F6334F-6E6B-437E-93D5-2CB86CC766DD}" destId="{68C582D5-5E19-45F2-825C-51E721C6BD07}" srcOrd="0" destOrd="0" presId="urn:microsoft.com/office/officeart/2005/8/layout/list1"/>
    <dgm:cxn modelId="{8632D04E-899A-427D-99D2-DABC2F5FE54C}" type="presParOf" srcId="{03F6334F-6E6B-437E-93D5-2CB86CC766DD}" destId="{F811F3A0-73B5-4FB0-94EA-064AA30E95AB}" srcOrd="1" destOrd="0" presId="urn:microsoft.com/office/officeart/2005/8/layout/list1"/>
    <dgm:cxn modelId="{10CFD24A-E0A8-48B7-9C1D-DE35D66EBCF4}" type="presParOf" srcId="{40F82EE3-D3B9-40EE-B512-0D2D1E2EEEC4}" destId="{98224C87-034E-46AC-89C8-6510C112F0B9}" srcOrd="13" destOrd="0" presId="urn:microsoft.com/office/officeart/2005/8/layout/list1"/>
    <dgm:cxn modelId="{5E30BB8D-16DB-442A-81FF-C474E17DCDD9}" type="presParOf" srcId="{40F82EE3-D3B9-40EE-B512-0D2D1E2EEEC4}" destId="{46304BD3-4B9D-487D-A470-232F00B9DE9D}" srcOrd="14" destOrd="0" presId="urn:microsoft.com/office/officeart/2005/8/layout/list1"/>
    <dgm:cxn modelId="{1F516349-7C34-4746-AD08-4B3AC379BB75}" type="presParOf" srcId="{40F82EE3-D3B9-40EE-B512-0D2D1E2EEEC4}" destId="{4DE2A676-53AD-4FE1-97C8-7802B420CA34}" srcOrd="15" destOrd="0" presId="urn:microsoft.com/office/officeart/2005/8/layout/list1"/>
    <dgm:cxn modelId="{333E3B3D-2E7D-4155-9044-F0F168D13126}" type="presParOf" srcId="{40F82EE3-D3B9-40EE-B512-0D2D1E2EEEC4}" destId="{EF58D4D0-CF19-4019-9FB3-AFEFFD458165}" srcOrd="16" destOrd="0" presId="urn:microsoft.com/office/officeart/2005/8/layout/list1"/>
    <dgm:cxn modelId="{BBEB2B5C-326B-482C-A689-12F345993B2A}" type="presParOf" srcId="{EF58D4D0-CF19-4019-9FB3-AFEFFD458165}" destId="{76F3CD82-C6EC-49AC-A7A7-17F8370756A0}" srcOrd="0" destOrd="0" presId="urn:microsoft.com/office/officeart/2005/8/layout/list1"/>
    <dgm:cxn modelId="{269CDBBF-5712-45B9-8BEB-F7F8041CD549}" type="presParOf" srcId="{EF58D4D0-CF19-4019-9FB3-AFEFFD458165}" destId="{07D8E63B-3274-4406-95E4-F3E8BC9D573E}" srcOrd="1" destOrd="0" presId="urn:microsoft.com/office/officeart/2005/8/layout/list1"/>
    <dgm:cxn modelId="{81570EF2-665F-461D-82DC-481CCA54B99C}" type="presParOf" srcId="{40F82EE3-D3B9-40EE-B512-0D2D1E2EEEC4}" destId="{10A31DBB-5A0A-48BA-874E-7613BCE3E565}" srcOrd="17" destOrd="0" presId="urn:microsoft.com/office/officeart/2005/8/layout/list1"/>
    <dgm:cxn modelId="{9FA21189-C014-4AE2-92D5-24FB5BBD8091}" type="presParOf" srcId="{40F82EE3-D3B9-40EE-B512-0D2D1E2EEEC4}" destId="{62242530-9BC7-4A01-991C-96FFEF607A6D}"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5E77FA-BE6A-4F7A-A17A-C013A1461AD1}" type="doc">
      <dgm:prSet loTypeId="urn:microsoft.com/office/officeart/2005/8/layout/list1" loCatId="list" qsTypeId="urn:microsoft.com/office/officeart/2005/8/quickstyle/simple4" qsCatId="simple" csTypeId="urn:microsoft.com/office/officeart/2005/8/colors/accent0_1" csCatId="mainScheme" phldr="1"/>
      <dgm:spPr/>
      <dgm:t>
        <a:bodyPr/>
        <a:lstStyle/>
        <a:p>
          <a:endParaRPr lang="fr-FR"/>
        </a:p>
      </dgm:t>
    </dgm:pt>
    <dgm:pt modelId="{4376A999-AF5A-4EE9-8B42-1BA512310C9A}">
      <dgm:prSet phldrT="[Texte]"/>
      <dgm:spPr/>
      <dgm:t>
        <a:bodyPr/>
        <a:lstStyle/>
        <a:p>
          <a:r>
            <a:rPr lang="fr-FR" b="1" dirty="0" smtClean="0"/>
            <a:t>Information et données</a:t>
          </a:r>
          <a:endParaRPr lang="fr-FR" dirty="0"/>
        </a:p>
      </dgm:t>
    </dgm:pt>
    <dgm:pt modelId="{58279CD6-D72C-4E79-9AC4-1686781AD390}" type="parTrans" cxnId="{1E7091AC-BABC-4A81-89B5-22819FFC29A3}">
      <dgm:prSet/>
      <dgm:spPr/>
      <dgm:t>
        <a:bodyPr/>
        <a:lstStyle/>
        <a:p>
          <a:endParaRPr lang="fr-FR"/>
        </a:p>
      </dgm:t>
    </dgm:pt>
    <dgm:pt modelId="{F30B5EF4-E2B8-431D-BC8F-FCF6CC139088}" type="sibTrans" cxnId="{1E7091AC-BABC-4A81-89B5-22819FFC29A3}">
      <dgm:prSet/>
      <dgm:spPr/>
      <dgm:t>
        <a:bodyPr/>
        <a:lstStyle/>
        <a:p>
          <a:endParaRPr lang="fr-FR"/>
        </a:p>
      </dgm:t>
    </dgm:pt>
    <dgm:pt modelId="{1DA64A90-4C63-4BF5-8BC2-86FB7ABC97C1}">
      <dgm:prSet/>
      <dgm:spPr/>
      <dgm:t>
        <a:bodyPr/>
        <a:lstStyle/>
        <a:p>
          <a:r>
            <a:rPr lang="fr-FR" b="1" dirty="0" smtClean="0"/>
            <a:t>Communication et collaboration</a:t>
          </a:r>
          <a:endParaRPr lang="fr-FR" dirty="0"/>
        </a:p>
      </dgm:t>
    </dgm:pt>
    <dgm:pt modelId="{32BBFB2B-C43A-45E7-8481-45DA960A0687}" type="parTrans" cxnId="{1EC43732-3FBC-41B9-9745-C0FBA5FCACD5}">
      <dgm:prSet/>
      <dgm:spPr/>
      <dgm:t>
        <a:bodyPr/>
        <a:lstStyle/>
        <a:p>
          <a:endParaRPr lang="fr-FR"/>
        </a:p>
      </dgm:t>
    </dgm:pt>
    <dgm:pt modelId="{37DA0317-7288-4CD0-985A-B2466D2F8EAC}" type="sibTrans" cxnId="{1EC43732-3FBC-41B9-9745-C0FBA5FCACD5}">
      <dgm:prSet/>
      <dgm:spPr/>
      <dgm:t>
        <a:bodyPr/>
        <a:lstStyle/>
        <a:p>
          <a:endParaRPr lang="fr-FR"/>
        </a:p>
      </dgm:t>
    </dgm:pt>
    <dgm:pt modelId="{82030BDE-C8B7-4CE2-9461-1E5167345D2D}">
      <dgm:prSet/>
      <dgm:spPr/>
      <dgm:t>
        <a:bodyPr/>
        <a:lstStyle/>
        <a:p>
          <a:r>
            <a:rPr lang="fr-FR" b="1" dirty="0" smtClean="0"/>
            <a:t>Créations de contenus</a:t>
          </a:r>
          <a:endParaRPr lang="fr-FR" dirty="0"/>
        </a:p>
      </dgm:t>
    </dgm:pt>
    <dgm:pt modelId="{7F0C94D2-DE73-4F69-85DE-0F2F3B34928B}" type="parTrans" cxnId="{478B2E2F-0BD4-454E-BF52-6832010463E3}">
      <dgm:prSet/>
      <dgm:spPr/>
      <dgm:t>
        <a:bodyPr/>
        <a:lstStyle/>
        <a:p>
          <a:endParaRPr lang="fr-FR"/>
        </a:p>
      </dgm:t>
    </dgm:pt>
    <dgm:pt modelId="{C6077208-5621-4E34-B70E-3492CE412F1D}" type="sibTrans" cxnId="{478B2E2F-0BD4-454E-BF52-6832010463E3}">
      <dgm:prSet/>
      <dgm:spPr/>
      <dgm:t>
        <a:bodyPr/>
        <a:lstStyle/>
        <a:p>
          <a:endParaRPr lang="fr-FR"/>
        </a:p>
      </dgm:t>
    </dgm:pt>
    <dgm:pt modelId="{09967509-2695-480F-946F-DF21AE1FDA59}">
      <dgm:prSet/>
      <dgm:spPr/>
      <dgm:t>
        <a:bodyPr/>
        <a:lstStyle/>
        <a:p>
          <a:r>
            <a:rPr lang="fr-FR" b="1" dirty="0" smtClean="0"/>
            <a:t>Protection et sécurité</a:t>
          </a:r>
          <a:endParaRPr lang="fr-FR" dirty="0"/>
        </a:p>
      </dgm:t>
    </dgm:pt>
    <dgm:pt modelId="{0920C310-84B9-46E9-887D-A102A91A9107}" type="parTrans" cxnId="{FBC26B25-67A5-43C6-8F1A-9F0D6807C1BA}">
      <dgm:prSet/>
      <dgm:spPr/>
      <dgm:t>
        <a:bodyPr/>
        <a:lstStyle/>
        <a:p>
          <a:endParaRPr lang="fr-FR"/>
        </a:p>
      </dgm:t>
    </dgm:pt>
    <dgm:pt modelId="{DF67CCD7-BAD0-4FDC-825E-6AD4C62D7D05}" type="sibTrans" cxnId="{FBC26B25-67A5-43C6-8F1A-9F0D6807C1BA}">
      <dgm:prSet/>
      <dgm:spPr/>
      <dgm:t>
        <a:bodyPr/>
        <a:lstStyle/>
        <a:p>
          <a:endParaRPr lang="fr-FR"/>
        </a:p>
      </dgm:t>
    </dgm:pt>
    <dgm:pt modelId="{389BBD9A-ACCA-4E90-ADD3-5AFBCF058013}">
      <dgm:prSet/>
      <dgm:spPr/>
      <dgm:t>
        <a:bodyPr/>
        <a:lstStyle/>
        <a:p>
          <a:r>
            <a:rPr lang="fr-FR" b="1" dirty="0" smtClean="0"/>
            <a:t>Environnement numérique</a:t>
          </a:r>
          <a:endParaRPr lang="fr-FR" dirty="0"/>
        </a:p>
      </dgm:t>
    </dgm:pt>
    <dgm:pt modelId="{BE7D7D3D-BB44-4CAB-94B2-164B5536D22B}" type="parTrans" cxnId="{3A097992-5524-482E-A346-1A2FAE4AD2F0}">
      <dgm:prSet/>
      <dgm:spPr/>
      <dgm:t>
        <a:bodyPr/>
        <a:lstStyle/>
        <a:p>
          <a:endParaRPr lang="fr-FR"/>
        </a:p>
      </dgm:t>
    </dgm:pt>
    <dgm:pt modelId="{5ED423AC-6E48-45D3-96F4-B20CF82A8921}" type="sibTrans" cxnId="{3A097992-5524-482E-A346-1A2FAE4AD2F0}">
      <dgm:prSet/>
      <dgm:spPr/>
      <dgm:t>
        <a:bodyPr/>
        <a:lstStyle/>
        <a:p>
          <a:endParaRPr lang="fr-FR"/>
        </a:p>
      </dgm:t>
    </dgm:pt>
    <dgm:pt modelId="{EC8E2959-1D75-401C-AC04-4D2FCCCF60A3}">
      <dgm:prSet phldrT="[Texte]"/>
      <dgm:spPr/>
      <dgm:t>
        <a:bodyPr/>
        <a:lstStyle/>
        <a:p>
          <a:r>
            <a:rPr lang="fr-FR" dirty="0" smtClean="0"/>
            <a:t>qui concerne la recherche d'information et le traitement des données et intègre les questions d'éducation aux médias et à l'information.</a:t>
          </a:r>
          <a:endParaRPr lang="fr-FR" dirty="0"/>
        </a:p>
      </dgm:t>
    </dgm:pt>
    <dgm:pt modelId="{DFCF0B81-F23D-43EA-B9B9-AC4084216B3F}" type="parTrans" cxnId="{D92994EC-728A-4E2C-A963-FC122313E352}">
      <dgm:prSet/>
      <dgm:spPr/>
      <dgm:t>
        <a:bodyPr/>
        <a:lstStyle/>
        <a:p>
          <a:endParaRPr lang="fr-FR"/>
        </a:p>
      </dgm:t>
    </dgm:pt>
    <dgm:pt modelId="{5E2286E9-9822-4478-97DD-BCC03650C0A6}" type="sibTrans" cxnId="{D92994EC-728A-4E2C-A963-FC122313E352}">
      <dgm:prSet/>
      <dgm:spPr/>
      <dgm:t>
        <a:bodyPr/>
        <a:lstStyle/>
        <a:p>
          <a:endParaRPr lang="fr-FR"/>
        </a:p>
      </dgm:t>
    </dgm:pt>
    <dgm:pt modelId="{ADB74FDE-414B-4FDF-827C-D5DF8F2C52E6}">
      <dgm:prSet/>
      <dgm:spPr/>
      <dgm:t>
        <a:bodyPr/>
        <a:lstStyle/>
        <a:p>
          <a:r>
            <a:rPr lang="fr-FR" dirty="0" smtClean="0"/>
            <a:t>qui traite des interactions et de ce qui relève de la netiquette, du partage de contenus.</a:t>
          </a:r>
          <a:endParaRPr lang="fr-FR" dirty="0"/>
        </a:p>
      </dgm:t>
    </dgm:pt>
    <dgm:pt modelId="{6E4473EB-168B-4E0A-977B-B54BB6D84DDB}" type="parTrans" cxnId="{FD80B134-1FC3-4662-B4C6-7555F530BE13}">
      <dgm:prSet/>
      <dgm:spPr/>
      <dgm:t>
        <a:bodyPr/>
        <a:lstStyle/>
        <a:p>
          <a:endParaRPr lang="fr-FR"/>
        </a:p>
      </dgm:t>
    </dgm:pt>
    <dgm:pt modelId="{8BECE158-3AE8-4F17-98DF-C4A8434FEA0B}" type="sibTrans" cxnId="{FD80B134-1FC3-4662-B4C6-7555F530BE13}">
      <dgm:prSet/>
      <dgm:spPr/>
      <dgm:t>
        <a:bodyPr/>
        <a:lstStyle/>
        <a:p>
          <a:endParaRPr lang="fr-FR"/>
        </a:p>
      </dgm:t>
    </dgm:pt>
    <dgm:pt modelId="{C06C4B84-7DA8-454C-AF40-923B729E6719}">
      <dgm:prSet/>
      <dgm:spPr/>
      <dgm:t>
        <a:bodyPr/>
        <a:lstStyle/>
        <a:p>
          <a:r>
            <a:rPr lang="fr-FR" dirty="0" smtClean="0"/>
            <a:t>domaine dédié à la création de contenus numériques du plus simple au plus élaboré, y compris des programmes informatiques. On y aborde aussi les questions relatives aux droits de publication sur les réseaux.</a:t>
          </a:r>
          <a:endParaRPr lang="fr-FR" dirty="0"/>
        </a:p>
      </dgm:t>
    </dgm:pt>
    <dgm:pt modelId="{D56AEB6C-4E00-4D2E-B7DA-33FA579D3B26}" type="parTrans" cxnId="{6172840F-0CF6-4837-A3BB-57621509BEB0}">
      <dgm:prSet/>
      <dgm:spPr/>
      <dgm:t>
        <a:bodyPr/>
        <a:lstStyle/>
        <a:p>
          <a:endParaRPr lang="fr-FR"/>
        </a:p>
      </dgm:t>
    </dgm:pt>
    <dgm:pt modelId="{4ADF0D1E-073A-457E-A236-738B3A9C8258}" type="sibTrans" cxnId="{6172840F-0CF6-4837-A3BB-57621509BEB0}">
      <dgm:prSet/>
      <dgm:spPr/>
      <dgm:t>
        <a:bodyPr/>
        <a:lstStyle/>
        <a:p>
          <a:endParaRPr lang="fr-FR"/>
        </a:p>
      </dgm:t>
    </dgm:pt>
    <dgm:pt modelId="{9AB71224-97EB-4A7E-8E28-C27599C9ABF7}">
      <dgm:prSet/>
      <dgm:spPr/>
      <dgm:t>
        <a:bodyPr/>
        <a:lstStyle/>
        <a:p>
          <a:r>
            <a:rPr lang="fr-FR" dirty="0" smtClean="0"/>
            <a:t>Ce domaine traite de tout ce qui concerne la sécurité du matériel mais également de la santé et de l'environnement ainsi que la protection des données personnelles.</a:t>
          </a:r>
          <a:endParaRPr lang="fr-FR" dirty="0"/>
        </a:p>
      </dgm:t>
    </dgm:pt>
    <dgm:pt modelId="{5784D433-436F-43FE-B71E-3DD1ECBC5526}" type="parTrans" cxnId="{DA5D3D77-5455-4F57-BE87-3F094643DE30}">
      <dgm:prSet/>
      <dgm:spPr/>
      <dgm:t>
        <a:bodyPr/>
        <a:lstStyle/>
        <a:p>
          <a:endParaRPr lang="fr-FR"/>
        </a:p>
      </dgm:t>
    </dgm:pt>
    <dgm:pt modelId="{040F6F9D-1BF3-41F0-8F44-D40B1EEC7D84}" type="sibTrans" cxnId="{DA5D3D77-5455-4F57-BE87-3F094643DE30}">
      <dgm:prSet/>
      <dgm:spPr/>
      <dgm:t>
        <a:bodyPr/>
        <a:lstStyle/>
        <a:p>
          <a:endParaRPr lang="fr-FR"/>
        </a:p>
      </dgm:t>
    </dgm:pt>
    <dgm:pt modelId="{A76509D6-D2BA-42EF-AFC3-0499BC1A7330}">
      <dgm:prSet/>
      <dgm:spPr/>
      <dgm:t>
        <a:bodyPr/>
        <a:lstStyle/>
        <a:p>
          <a:r>
            <a:rPr lang="fr-FR" dirty="0" smtClean="0"/>
            <a:t>qui traite des compétences qui permettent à un individu de s'insérer dans un monde numérique et de comprendre son fonctionnement.</a:t>
          </a:r>
          <a:endParaRPr lang="fr-FR" dirty="0"/>
        </a:p>
      </dgm:t>
    </dgm:pt>
    <dgm:pt modelId="{509AC0C8-640E-4A92-B3AF-6BFA6B646AEE}" type="parTrans" cxnId="{A3B7DE80-424B-4CCC-A689-E80CB5CD1C77}">
      <dgm:prSet/>
      <dgm:spPr/>
      <dgm:t>
        <a:bodyPr/>
        <a:lstStyle/>
        <a:p>
          <a:endParaRPr lang="fr-FR"/>
        </a:p>
      </dgm:t>
    </dgm:pt>
    <dgm:pt modelId="{CCC9B452-2513-45EC-8747-9C454B5B920B}" type="sibTrans" cxnId="{A3B7DE80-424B-4CCC-A689-E80CB5CD1C77}">
      <dgm:prSet/>
      <dgm:spPr/>
      <dgm:t>
        <a:bodyPr/>
        <a:lstStyle/>
        <a:p>
          <a:endParaRPr lang="fr-FR"/>
        </a:p>
      </dgm:t>
    </dgm:pt>
    <dgm:pt modelId="{FAD293E4-FF3A-47BC-B8C3-7F34A5E04357}" type="pres">
      <dgm:prSet presAssocID="{7A5E77FA-BE6A-4F7A-A17A-C013A1461AD1}" presName="linear" presStyleCnt="0">
        <dgm:presLayoutVars>
          <dgm:dir/>
          <dgm:animLvl val="lvl"/>
          <dgm:resizeHandles val="exact"/>
        </dgm:presLayoutVars>
      </dgm:prSet>
      <dgm:spPr/>
      <dgm:t>
        <a:bodyPr/>
        <a:lstStyle/>
        <a:p>
          <a:endParaRPr lang="fr-FR"/>
        </a:p>
      </dgm:t>
    </dgm:pt>
    <dgm:pt modelId="{D944018C-05B9-4BB8-9A3F-50AB946030AE}" type="pres">
      <dgm:prSet presAssocID="{4376A999-AF5A-4EE9-8B42-1BA512310C9A}" presName="parentLin" presStyleCnt="0"/>
      <dgm:spPr/>
      <dgm:t>
        <a:bodyPr/>
        <a:lstStyle/>
        <a:p>
          <a:endParaRPr lang="fr-FR"/>
        </a:p>
      </dgm:t>
    </dgm:pt>
    <dgm:pt modelId="{9E0C811B-F668-4C9B-B3C7-097A46EF0340}" type="pres">
      <dgm:prSet presAssocID="{4376A999-AF5A-4EE9-8B42-1BA512310C9A}" presName="parentLeftMargin" presStyleLbl="node1" presStyleIdx="0" presStyleCnt="5"/>
      <dgm:spPr/>
      <dgm:t>
        <a:bodyPr/>
        <a:lstStyle/>
        <a:p>
          <a:endParaRPr lang="fr-FR"/>
        </a:p>
      </dgm:t>
    </dgm:pt>
    <dgm:pt modelId="{31AD007A-EEA2-422A-9D09-8C3A669232F2}" type="pres">
      <dgm:prSet presAssocID="{4376A999-AF5A-4EE9-8B42-1BA512310C9A}" presName="parentText" presStyleLbl="node1" presStyleIdx="0" presStyleCnt="5">
        <dgm:presLayoutVars>
          <dgm:chMax val="0"/>
          <dgm:bulletEnabled val="1"/>
        </dgm:presLayoutVars>
      </dgm:prSet>
      <dgm:spPr/>
      <dgm:t>
        <a:bodyPr/>
        <a:lstStyle/>
        <a:p>
          <a:endParaRPr lang="fr-FR"/>
        </a:p>
      </dgm:t>
    </dgm:pt>
    <dgm:pt modelId="{0773D72B-3C0B-4BF8-A50C-5CB502FCFE39}" type="pres">
      <dgm:prSet presAssocID="{4376A999-AF5A-4EE9-8B42-1BA512310C9A}" presName="negativeSpace" presStyleCnt="0"/>
      <dgm:spPr/>
      <dgm:t>
        <a:bodyPr/>
        <a:lstStyle/>
        <a:p>
          <a:endParaRPr lang="fr-FR"/>
        </a:p>
      </dgm:t>
    </dgm:pt>
    <dgm:pt modelId="{9F3D5275-A3BC-4ABF-919D-EE7DEB68BECC}" type="pres">
      <dgm:prSet presAssocID="{4376A999-AF5A-4EE9-8B42-1BA512310C9A}" presName="childText" presStyleLbl="conFgAcc1" presStyleIdx="0" presStyleCnt="5">
        <dgm:presLayoutVars>
          <dgm:bulletEnabled val="1"/>
        </dgm:presLayoutVars>
      </dgm:prSet>
      <dgm:spPr/>
      <dgm:t>
        <a:bodyPr/>
        <a:lstStyle/>
        <a:p>
          <a:endParaRPr lang="fr-FR"/>
        </a:p>
      </dgm:t>
    </dgm:pt>
    <dgm:pt modelId="{1719077D-98D2-450D-A80A-CE3E55F10595}" type="pres">
      <dgm:prSet presAssocID="{F30B5EF4-E2B8-431D-BC8F-FCF6CC139088}" presName="spaceBetweenRectangles" presStyleCnt="0"/>
      <dgm:spPr/>
      <dgm:t>
        <a:bodyPr/>
        <a:lstStyle/>
        <a:p>
          <a:endParaRPr lang="fr-FR"/>
        </a:p>
      </dgm:t>
    </dgm:pt>
    <dgm:pt modelId="{C1B2DB7C-D8DF-4E39-A3EC-CCBEFD9984D8}" type="pres">
      <dgm:prSet presAssocID="{1DA64A90-4C63-4BF5-8BC2-86FB7ABC97C1}" presName="parentLin" presStyleCnt="0"/>
      <dgm:spPr/>
      <dgm:t>
        <a:bodyPr/>
        <a:lstStyle/>
        <a:p>
          <a:endParaRPr lang="fr-FR"/>
        </a:p>
      </dgm:t>
    </dgm:pt>
    <dgm:pt modelId="{D0A46162-0551-4915-9736-A1838C69A9B9}" type="pres">
      <dgm:prSet presAssocID="{1DA64A90-4C63-4BF5-8BC2-86FB7ABC97C1}" presName="parentLeftMargin" presStyleLbl="node1" presStyleIdx="0" presStyleCnt="5"/>
      <dgm:spPr/>
      <dgm:t>
        <a:bodyPr/>
        <a:lstStyle/>
        <a:p>
          <a:endParaRPr lang="fr-FR"/>
        </a:p>
      </dgm:t>
    </dgm:pt>
    <dgm:pt modelId="{A73940B3-DB55-472A-A3A3-7CA7A10BF855}" type="pres">
      <dgm:prSet presAssocID="{1DA64A90-4C63-4BF5-8BC2-86FB7ABC97C1}" presName="parentText" presStyleLbl="node1" presStyleIdx="1" presStyleCnt="5">
        <dgm:presLayoutVars>
          <dgm:chMax val="0"/>
          <dgm:bulletEnabled val="1"/>
        </dgm:presLayoutVars>
      </dgm:prSet>
      <dgm:spPr/>
      <dgm:t>
        <a:bodyPr/>
        <a:lstStyle/>
        <a:p>
          <a:endParaRPr lang="fr-FR"/>
        </a:p>
      </dgm:t>
    </dgm:pt>
    <dgm:pt modelId="{A55D9217-565A-4016-A4E8-F91F1D94C746}" type="pres">
      <dgm:prSet presAssocID="{1DA64A90-4C63-4BF5-8BC2-86FB7ABC97C1}" presName="negativeSpace" presStyleCnt="0"/>
      <dgm:spPr/>
      <dgm:t>
        <a:bodyPr/>
        <a:lstStyle/>
        <a:p>
          <a:endParaRPr lang="fr-FR"/>
        </a:p>
      </dgm:t>
    </dgm:pt>
    <dgm:pt modelId="{18044140-EF25-49AF-AB2C-640F509D4E66}" type="pres">
      <dgm:prSet presAssocID="{1DA64A90-4C63-4BF5-8BC2-86FB7ABC97C1}" presName="childText" presStyleLbl="conFgAcc1" presStyleIdx="1" presStyleCnt="5">
        <dgm:presLayoutVars>
          <dgm:bulletEnabled val="1"/>
        </dgm:presLayoutVars>
      </dgm:prSet>
      <dgm:spPr/>
      <dgm:t>
        <a:bodyPr/>
        <a:lstStyle/>
        <a:p>
          <a:endParaRPr lang="fr-FR"/>
        </a:p>
      </dgm:t>
    </dgm:pt>
    <dgm:pt modelId="{C7DB6AA5-176D-4760-8F07-DDC976F5BA89}" type="pres">
      <dgm:prSet presAssocID="{37DA0317-7288-4CD0-985A-B2466D2F8EAC}" presName="spaceBetweenRectangles" presStyleCnt="0"/>
      <dgm:spPr/>
      <dgm:t>
        <a:bodyPr/>
        <a:lstStyle/>
        <a:p>
          <a:endParaRPr lang="fr-FR"/>
        </a:p>
      </dgm:t>
    </dgm:pt>
    <dgm:pt modelId="{D6A425C1-A391-4CC5-AE2F-9C42DEDF410F}" type="pres">
      <dgm:prSet presAssocID="{82030BDE-C8B7-4CE2-9461-1E5167345D2D}" presName="parentLin" presStyleCnt="0"/>
      <dgm:spPr/>
      <dgm:t>
        <a:bodyPr/>
        <a:lstStyle/>
        <a:p>
          <a:endParaRPr lang="fr-FR"/>
        </a:p>
      </dgm:t>
    </dgm:pt>
    <dgm:pt modelId="{E932D6B4-42FA-4B59-8C9E-62F634F669AE}" type="pres">
      <dgm:prSet presAssocID="{82030BDE-C8B7-4CE2-9461-1E5167345D2D}" presName="parentLeftMargin" presStyleLbl="node1" presStyleIdx="1" presStyleCnt="5"/>
      <dgm:spPr/>
      <dgm:t>
        <a:bodyPr/>
        <a:lstStyle/>
        <a:p>
          <a:endParaRPr lang="fr-FR"/>
        </a:p>
      </dgm:t>
    </dgm:pt>
    <dgm:pt modelId="{7418D3F1-445A-4EEA-A789-D9B12C754B24}" type="pres">
      <dgm:prSet presAssocID="{82030BDE-C8B7-4CE2-9461-1E5167345D2D}" presName="parentText" presStyleLbl="node1" presStyleIdx="2" presStyleCnt="5">
        <dgm:presLayoutVars>
          <dgm:chMax val="0"/>
          <dgm:bulletEnabled val="1"/>
        </dgm:presLayoutVars>
      </dgm:prSet>
      <dgm:spPr/>
      <dgm:t>
        <a:bodyPr/>
        <a:lstStyle/>
        <a:p>
          <a:endParaRPr lang="fr-FR"/>
        </a:p>
      </dgm:t>
    </dgm:pt>
    <dgm:pt modelId="{8BEAD48D-12AC-46D2-ACD4-831231B8458E}" type="pres">
      <dgm:prSet presAssocID="{82030BDE-C8B7-4CE2-9461-1E5167345D2D}" presName="negativeSpace" presStyleCnt="0"/>
      <dgm:spPr/>
      <dgm:t>
        <a:bodyPr/>
        <a:lstStyle/>
        <a:p>
          <a:endParaRPr lang="fr-FR"/>
        </a:p>
      </dgm:t>
    </dgm:pt>
    <dgm:pt modelId="{7F1B4C8B-8289-42EF-9B28-6B10CF6EA25F}" type="pres">
      <dgm:prSet presAssocID="{82030BDE-C8B7-4CE2-9461-1E5167345D2D}" presName="childText" presStyleLbl="conFgAcc1" presStyleIdx="2" presStyleCnt="5">
        <dgm:presLayoutVars>
          <dgm:bulletEnabled val="1"/>
        </dgm:presLayoutVars>
      </dgm:prSet>
      <dgm:spPr/>
      <dgm:t>
        <a:bodyPr/>
        <a:lstStyle/>
        <a:p>
          <a:endParaRPr lang="fr-FR"/>
        </a:p>
      </dgm:t>
    </dgm:pt>
    <dgm:pt modelId="{04E65D69-441E-4595-AF80-0FDDE6D77E88}" type="pres">
      <dgm:prSet presAssocID="{C6077208-5621-4E34-B70E-3492CE412F1D}" presName="spaceBetweenRectangles" presStyleCnt="0"/>
      <dgm:spPr/>
      <dgm:t>
        <a:bodyPr/>
        <a:lstStyle/>
        <a:p>
          <a:endParaRPr lang="fr-FR"/>
        </a:p>
      </dgm:t>
    </dgm:pt>
    <dgm:pt modelId="{B009E462-6299-4A58-98F1-D671A0642C6C}" type="pres">
      <dgm:prSet presAssocID="{09967509-2695-480F-946F-DF21AE1FDA59}" presName="parentLin" presStyleCnt="0"/>
      <dgm:spPr/>
      <dgm:t>
        <a:bodyPr/>
        <a:lstStyle/>
        <a:p>
          <a:endParaRPr lang="fr-FR"/>
        </a:p>
      </dgm:t>
    </dgm:pt>
    <dgm:pt modelId="{3242461C-4E26-4D12-B11F-B7558AEC37AD}" type="pres">
      <dgm:prSet presAssocID="{09967509-2695-480F-946F-DF21AE1FDA59}" presName="parentLeftMargin" presStyleLbl="node1" presStyleIdx="2" presStyleCnt="5"/>
      <dgm:spPr/>
      <dgm:t>
        <a:bodyPr/>
        <a:lstStyle/>
        <a:p>
          <a:endParaRPr lang="fr-FR"/>
        </a:p>
      </dgm:t>
    </dgm:pt>
    <dgm:pt modelId="{E599C30E-39B9-440E-B270-2A4B89AB3484}" type="pres">
      <dgm:prSet presAssocID="{09967509-2695-480F-946F-DF21AE1FDA59}" presName="parentText" presStyleLbl="node1" presStyleIdx="3" presStyleCnt="5">
        <dgm:presLayoutVars>
          <dgm:chMax val="0"/>
          <dgm:bulletEnabled val="1"/>
        </dgm:presLayoutVars>
      </dgm:prSet>
      <dgm:spPr/>
      <dgm:t>
        <a:bodyPr/>
        <a:lstStyle/>
        <a:p>
          <a:endParaRPr lang="fr-FR"/>
        </a:p>
      </dgm:t>
    </dgm:pt>
    <dgm:pt modelId="{A721F8EF-A49E-4417-A9BB-F53E2C0271A1}" type="pres">
      <dgm:prSet presAssocID="{09967509-2695-480F-946F-DF21AE1FDA59}" presName="negativeSpace" presStyleCnt="0"/>
      <dgm:spPr/>
      <dgm:t>
        <a:bodyPr/>
        <a:lstStyle/>
        <a:p>
          <a:endParaRPr lang="fr-FR"/>
        </a:p>
      </dgm:t>
    </dgm:pt>
    <dgm:pt modelId="{BB60E910-726C-41FB-BDEF-0CBBFAE0D447}" type="pres">
      <dgm:prSet presAssocID="{09967509-2695-480F-946F-DF21AE1FDA59}" presName="childText" presStyleLbl="conFgAcc1" presStyleIdx="3" presStyleCnt="5">
        <dgm:presLayoutVars>
          <dgm:bulletEnabled val="1"/>
        </dgm:presLayoutVars>
      </dgm:prSet>
      <dgm:spPr/>
      <dgm:t>
        <a:bodyPr/>
        <a:lstStyle/>
        <a:p>
          <a:endParaRPr lang="fr-FR"/>
        </a:p>
      </dgm:t>
    </dgm:pt>
    <dgm:pt modelId="{81D7DAB1-A2C3-4986-94A0-EBC61346EFF1}" type="pres">
      <dgm:prSet presAssocID="{DF67CCD7-BAD0-4FDC-825E-6AD4C62D7D05}" presName="spaceBetweenRectangles" presStyleCnt="0"/>
      <dgm:spPr/>
      <dgm:t>
        <a:bodyPr/>
        <a:lstStyle/>
        <a:p>
          <a:endParaRPr lang="fr-FR"/>
        </a:p>
      </dgm:t>
    </dgm:pt>
    <dgm:pt modelId="{0133520F-5286-40E5-B3B0-B16957600024}" type="pres">
      <dgm:prSet presAssocID="{389BBD9A-ACCA-4E90-ADD3-5AFBCF058013}" presName="parentLin" presStyleCnt="0"/>
      <dgm:spPr/>
      <dgm:t>
        <a:bodyPr/>
        <a:lstStyle/>
        <a:p>
          <a:endParaRPr lang="fr-FR"/>
        </a:p>
      </dgm:t>
    </dgm:pt>
    <dgm:pt modelId="{020948B2-CD24-42CD-9E15-C9D394E8F434}" type="pres">
      <dgm:prSet presAssocID="{389BBD9A-ACCA-4E90-ADD3-5AFBCF058013}" presName="parentLeftMargin" presStyleLbl="node1" presStyleIdx="3" presStyleCnt="5"/>
      <dgm:spPr/>
      <dgm:t>
        <a:bodyPr/>
        <a:lstStyle/>
        <a:p>
          <a:endParaRPr lang="fr-FR"/>
        </a:p>
      </dgm:t>
    </dgm:pt>
    <dgm:pt modelId="{EDE7AFEF-B0E8-49D6-B6C1-7E7201FA7373}" type="pres">
      <dgm:prSet presAssocID="{389BBD9A-ACCA-4E90-ADD3-5AFBCF058013}" presName="parentText" presStyleLbl="node1" presStyleIdx="4" presStyleCnt="5">
        <dgm:presLayoutVars>
          <dgm:chMax val="0"/>
          <dgm:bulletEnabled val="1"/>
        </dgm:presLayoutVars>
      </dgm:prSet>
      <dgm:spPr/>
      <dgm:t>
        <a:bodyPr/>
        <a:lstStyle/>
        <a:p>
          <a:endParaRPr lang="fr-FR"/>
        </a:p>
      </dgm:t>
    </dgm:pt>
    <dgm:pt modelId="{F272912B-1A61-4D61-9AD3-2D585203B2AF}" type="pres">
      <dgm:prSet presAssocID="{389BBD9A-ACCA-4E90-ADD3-5AFBCF058013}" presName="negativeSpace" presStyleCnt="0"/>
      <dgm:spPr/>
      <dgm:t>
        <a:bodyPr/>
        <a:lstStyle/>
        <a:p>
          <a:endParaRPr lang="fr-FR"/>
        </a:p>
      </dgm:t>
    </dgm:pt>
    <dgm:pt modelId="{2B6E8BA0-18E4-4780-AF87-BFC806E2C709}" type="pres">
      <dgm:prSet presAssocID="{389BBD9A-ACCA-4E90-ADD3-5AFBCF058013}" presName="childText" presStyleLbl="conFgAcc1" presStyleIdx="4" presStyleCnt="5">
        <dgm:presLayoutVars>
          <dgm:bulletEnabled val="1"/>
        </dgm:presLayoutVars>
      </dgm:prSet>
      <dgm:spPr/>
      <dgm:t>
        <a:bodyPr/>
        <a:lstStyle/>
        <a:p>
          <a:endParaRPr lang="fr-FR"/>
        </a:p>
      </dgm:t>
    </dgm:pt>
  </dgm:ptLst>
  <dgm:cxnLst>
    <dgm:cxn modelId="{1521E8A9-BD95-4FA3-8596-054CBD393DAE}" type="presOf" srcId="{A76509D6-D2BA-42EF-AFC3-0499BC1A7330}" destId="{2B6E8BA0-18E4-4780-AF87-BFC806E2C709}" srcOrd="0" destOrd="0" presId="urn:microsoft.com/office/officeart/2005/8/layout/list1"/>
    <dgm:cxn modelId="{6B723C3B-B120-4D18-A1F8-7CF864EB4C5C}" type="presOf" srcId="{7A5E77FA-BE6A-4F7A-A17A-C013A1461AD1}" destId="{FAD293E4-FF3A-47BC-B8C3-7F34A5E04357}" srcOrd="0" destOrd="0" presId="urn:microsoft.com/office/officeart/2005/8/layout/list1"/>
    <dgm:cxn modelId="{DA2E0798-E60D-42C5-9123-4373EA7E01F4}" type="presOf" srcId="{09967509-2695-480F-946F-DF21AE1FDA59}" destId="{3242461C-4E26-4D12-B11F-B7558AEC37AD}" srcOrd="0" destOrd="0" presId="urn:microsoft.com/office/officeart/2005/8/layout/list1"/>
    <dgm:cxn modelId="{1EC43732-3FBC-41B9-9745-C0FBA5FCACD5}" srcId="{7A5E77FA-BE6A-4F7A-A17A-C013A1461AD1}" destId="{1DA64A90-4C63-4BF5-8BC2-86FB7ABC97C1}" srcOrd="1" destOrd="0" parTransId="{32BBFB2B-C43A-45E7-8481-45DA960A0687}" sibTransId="{37DA0317-7288-4CD0-985A-B2466D2F8EAC}"/>
    <dgm:cxn modelId="{FBC26B25-67A5-43C6-8F1A-9F0D6807C1BA}" srcId="{7A5E77FA-BE6A-4F7A-A17A-C013A1461AD1}" destId="{09967509-2695-480F-946F-DF21AE1FDA59}" srcOrd="3" destOrd="0" parTransId="{0920C310-84B9-46E9-887D-A102A91A9107}" sibTransId="{DF67CCD7-BAD0-4FDC-825E-6AD4C62D7D05}"/>
    <dgm:cxn modelId="{478B2E2F-0BD4-454E-BF52-6832010463E3}" srcId="{7A5E77FA-BE6A-4F7A-A17A-C013A1461AD1}" destId="{82030BDE-C8B7-4CE2-9461-1E5167345D2D}" srcOrd="2" destOrd="0" parTransId="{7F0C94D2-DE73-4F69-85DE-0F2F3B34928B}" sibTransId="{C6077208-5621-4E34-B70E-3492CE412F1D}"/>
    <dgm:cxn modelId="{540361A8-7DC6-404F-B8B6-7BC658615DA9}" type="presOf" srcId="{389BBD9A-ACCA-4E90-ADD3-5AFBCF058013}" destId="{EDE7AFEF-B0E8-49D6-B6C1-7E7201FA7373}" srcOrd="1" destOrd="0" presId="urn:microsoft.com/office/officeart/2005/8/layout/list1"/>
    <dgm:cxn modelId="{E3539259-EAC1-4407-A809-41269B1B1F65}" type="presOf" srcId="{1DA64A90-4C63-4BF5-8BC2-86FB7ABC97C1}" destId="{D0A46162-0551-4915-9736-A1838C69A9B9}" srcOrd="0" destOrd="0" presId="urn:microsoft.com/office/officeart/2005/8/layout/list1"/>
    <dgm:cxn modelId="{FD80B134-1FC3-4662-B4C6-7555F530BE13}" srcId="{1DA64A90-4C63-4BF5-8BC2-86FB7ABC97C1}" destId="{ADB74FDE-414B-4FDF-827C-D5DF8F2C52E6}" srcOrd="0" destOrd="0" parTransId="{6E4473EB-168B-4E0A-977B-B54BB6D84DDB}" sibTransId="{8BECE158-3AE8-4F17-98DF-C4A8434FEA0B}"/>
    <dgm:cxn modelId="{A3B7DE80-424B-4CCC-A689-E80CB5CD1C77}" srcId="{389BBD9A-ACCA-4E90-ADD3-5AFBCF058013}" destId="{A76509D6-D2BA-42EF-AFC3-0499BC1A7330}" srcOrd="0" destOrd="0" parTransId="{509AC0C8-640E-4A92-B3AF-6BFA6B646AEE}" sibTransId="{CCC9B452-2513-45EC-8747-9C454B5B920B}"/>
    <dgm:cxn modelId="{C87A6CBC-E47C-4BB9-A031-FF31FADE3979}" type="presOf" srcId="{9AB71224-97EB-4A7E-8E28-C27599C9ABF7}" destId="{BB60E910-726C-41FB-BDEF-0CBBFAE0D447}" srcOrd="0" destOrd="0" presId="urn:microsoft.com/office/officeart/2005/8/layout/list1"/>
    <dgm:cxn modelId="{9A71B002-129C-4696-8F1B-8A6FDCB58E38}" type="presOf" srcId="{4376A999-AF5A-4EE9-8B42-1BA512310C9A}" destId="{31AD007A-EEA2-422A-9D09-8C3A669232F2}" srcOrd="1" destOrd="0" presId="urn:microsoft.com/office/officeart/2005/8/layout/list1"/>
    <dgm:cxn modelId="{D92994EC-728A-4E2C-A963-FC122313E352}" srcId="{4376A999-AF5A-4EE9-8B42-1BA512310C9A}" destId="{EC8E2959-1D75-401C-AC04-4D2FCCCF60A3}" srcOrd="0" destOrd="0" parTransId="{DFCF0B81-F23D-43EA-B9B9-AC4084216B3F}" sibTransId="{5E2286E9-9822-4478-97DD-BCC03650C0A6}"/>
    <dgm:cxn modelId="{DA5D3D77-5455-4F57-BE87-3F094643DE30}" srcId="{09967509-2695-480F-946F-DF21AE1FDA59}" destId="{9AB71224-97EB-4A7E-8E28-C27599C9ABF7}" srcOrd="0" destOrd="0" parTransId="{5784D433-436F-43FE-B71E-3DD1ECBC5526}" sibTransId="{040F6F9D-1BF3-41F0-8F44-D40B1EEC7D84}"/>
    <dgm:cxn modelId="{1E7091AC-BABC-4A81-89B5-22819FFC29A3}" srcId="{7A5E77FA-BE6A-4F7A-A17A-C013A1461AD1}" destId="{4376A999-AF5A-4EE9-8B42-1BA512310C9A}" srcOrd="0" destOrd="0" parTransId="{58279CD6-D72C-4E79-9AC4-1686781AD390}" sibTransId="{F30B5EF4-E2B8-431D-BC8F-FCF6CC139088}"/>
    <dgm:cxn modelId="{BE444FC6-80DF-4ACC-ACE9-53C528C48EA5}" type="presOf" srcId="{09967509-2695-480F-946F-DF21AE1FDA59}" destId="{E599C30E-39B9-440E-B270-2A4B89AB3484}" srcOrd="1" destOrd="0" presId="urn:microsoft.com/office/officeart/2005/8/layout/list1"/>
    <dgm:cxn modelId="{62D91AF4-F020-442B-995B-8CBA9DFDDBE5}" type="presOf" srcId="{ADB74FDE-414B-4FDF-827C-D5DF8F2C52E6}" destId="{18044140-EF25-49AF-AB2C-640F509D4E66}" srcOrd="0" destOrd="0" presId="urn:microsoft.com/office/officeart/2005/8/layout/list1"/>
    <dgm:cxn modelId="{3A5CC72F-0E1A-4F71-8F4C-BB9A36F37358}" type="presOf" srcId="{389BBD9A-ACCA-4E90-ADD3-5AFBCF058013}" destId="{020948B2-CD24-42CD-9E15-C9D394E8F434}" srcOrd="0" destOrd="0" presId="urn:microsoft.com/office/officeart/2005/8/layout/list1"/>
    <dgm:cxn modelId="{D884E4E4-853D-4DC3-AD72-05C44B0545D9}" type="presOf" srcId="{4376A999-AF5A-4EE9-8B42-1BA512310C9A}" destId="{9E0C811B-F668-4C9B-B3C7-097A46EF0340}" srcOrd="0" destOrd="0" presId="urn:microsoft.com/office/officeart/2005/8/layout/list1"/>
    <dgm:cxn modelId="{6172840F-0CF6-4837-A3BB-57621509BEB0}" srcId="{82030BDE-C8B7-4CE2-9461-1E5167345D2D}" destId="{C06C4B84-7DA8-454C-AF40-923B729E6719}" srcOrd="0" destOrd="0" parTransId="{D56AEB6C-4E00-4D2E-B7DA-33FA579D3B26}" sibTransId="{4ADF0D1E-073A-457E-A236-738B3A9C8258}"/>
    <dgm:cxn modelId="{8BE1BFB0-55E5-4045-B49B-C1558F4025DA}" type="presOf" srcId="{C06C4B84-7DA8-454C-AF40-923B729E6719}" destId="{7F1B4C8B-8289-42EF-9B28-6B10CF6EA25F}" srcOrd="0" destOrd="0" presId="urn:microsoft.com/office/officeart/2005/8/layout/list1"/>
    <dgm:cxn modelId="{6BD5D55E-ADF5-426A-A51E-E841266C9638}" type="presOf" srcId="{EC8E2959-1D75-401C-AC04-4D2FCCCF60A3}" destId="{9F3D5275-A3BC-4ABF-919D-EE7DEB68BECC}" srcOrd="0" destOrd="0" presId="urn:microsoft.com/office/officeart/2005/8/layout/list1"/>
    <dgm:cxn modelId="{3A097992-5524-482E-A346-1A2FAE4AD2F0}" srcId="{7A5E77FA-BE6A-4F7A-A17A-C013A1461AD1}" destId="{389BBD9A-ACCA-4E90-ADD3-5AFBCF058013}" srcOrd="4" destOrd="0" parTransId="{BE7D7D3D-BB44-4CAB-94B2-164B5536D22B}" sibTransId="{5ED423AC-6E48-45D3-96F4-B20CF82A8921}"/>
    <dgm:cxn modelId="{7C782CEA-971E-45B1-AF9B-EF8CE0B2D449}" type="presOf" srcId="{1DA64A90-4C63-4BF5-8BC2-86FB7ABC97C1}" destId="{A73940B3-DB55-472A-A3A3-7CA7A10BF855}" srcOrd="1" destOrd="0" presId="urn:microsoft.com/office/officeart/2005/8/layout/list1"/>
    <dgm:cxn modelId="{02DE113A-D9A1-4AE0-AA2F-91A41BADEFE1}" type="presOf" srcId="{82030BDE-C8B7-4CE2-9461-1E5167345D2D}" destId="{7418D3F1-445A-4EEA-A789-D9B12C754B24}" srcOrd="1" destOrd="0" presId="urn:microsoft.com/office/officeart/2005/8/layout/list1"/>
    <dgm:cxn modelId="{D6369AA6-ABD4-4305-9A49-5D9938E1C6E8}" type="presOf" srcId="{82030BDE-C8B7-4CE2-9461-1E5167345D2D}" destId="{E932D6B4-42FA-4B59-8C9E-62F634F669AE}" srcOrd="0" destOrd="0" presId="urn:microsoft.com/office/officeart/2005/8/layout/list1"/>
    <dgm:cxn modelId="{2553D995-E050-4E82-95B5-E142B54121D4}" type="presParOf" srcId="{FAD293E4-FF3A-47BC-B8C3-7F34A5E04357}" destId="{D944018C-05B9-4BB8-9A3F-50AB946030AE}" srcOrd="0" destOrd="0" presId="urn:microsoft.com/office/officeart/2005/8/layout/list1"/>
    <dgm:cxn modelId="{ABEABD8B-91F4-43FF-9CBA-3C5A2E499F38}" type="presParOf" srcId="{D944018C-05B9-4BB8-9A3F-50AB946030AE}" destId="{9E0C811B-F668-4C9B-B3C7-097A46EF0340}" srcOrd="0" destOrd="0" presId="urn:microsoft.com/office/officeart/2005/8/layout/list1"/>
    <dgm:cxn modelId="{78BC519B-352A-471B-AE9E-19599409F169}" type="presParOf" srcId="{D944018C-05B9-4BB8-9A3F-50AB946030AE}" destId="{31AD007A-EEA2-422A-9D09-8C3A669232F2}" srcOrd="1" destOrd="0" presId="urn:microsoft.com/office/officeart/2005/8/layout/list1"/>
    <dgm:cxn modelId="{7C4E6708-2161-4DA8-9729-D9A803DB05D1}" type="presParOf" srcId="{FAD293E4-FF3A-47BC-B8C3-7F34A5E04357}" destId="{0773D72B-3C0B-4BF8-A50C-5CB502FCFE39}" srcOrd="1" destOrd="0" presId="urn:microsoft.com/office/officeart/2005/8/layout/list1"/>
    <dgm:cxn modelId="{78AA31D3-9F35-4FB4-87DD-3378197016A1}" type="presParOf" srcId="{FAD293E4-FF3A-47BC-B8C3-7F34A5E04357}" destId="{9F3D5275-A3BC-4ABF-919D-EE7DEB68BECC}" srcOrd="2" destOrd="0" presId="urn:microsoft.com/office/officeart/2005/8/layout/list1"/>
    <dgm:cxn modelId="{D8BE6B83-3BB3-44D0-8AF1-BD8E1EF3B61C}" type="presParOf" srcId="{FAD293E4-FF3A-47BC-B8C3-7F34A5E04357}" destId="{1719077D-98D2-450D-A80A-CE3E55F10595}" srcOrd="3" destOrd="0" presId="urn:microsoft.com/office/officeart/2005/8/layout/list1"/>
    <dgm:cxn modelId="{348791E0-85C3-4B4F-944E-6C24F5FB3584}" type="presParOf" srcId="{FAD293E4-FF3A-47BC-B8C3-7F34A5E04357}" destId="{C1B2DB7C-D8DF-4E39-A3EC-CCBEFD9984D8}" srcOrd="4" destOrd="0" presId="urn:microsoft.com/office/officeart/2005/8/layout/list1"/>
    <dgm:cxn modelId="{AF512D9A-B687-440B-BC91-E3F8AD6D12A6}" type="presParOf" srcId="{C1B2DB7C-D8DF-4E39-A3EC-CCBEFD9984D8}" destId="{D0A46162-0551-4915-9736-A1838C69A9B9}" srcOrd="0" destOrd="0" presId="urn:microsoft.com/office/officeart/2005/8/layout/list1"/>
    <dgm:cxn modelId="{FA2F83E4-B3CF-416E-A398-5FEACD653D1A}" type="presParOf" srcId="{C1B2DB7C-D8DF-4E39-A3EC-CCBEFD9984D8}" destId="{A73940B3-DB55-472A-A3A3-7CA7A10BF855}" srcOrd="1" destOrd="0" presId="urn:microsoft.com/office/officeart/2005/8/layout/list1"/>
    <dgm:cxn modelId="{F2863EC8-EFBF-4E9E-8BD5-7E2756FBB520}" type="presParOf" srcId="{FAD293E4-FF3A-47BC-B8C3-7F34A5E04357}" destId="{A55D9217-565A-4016-A4E8-F91F1D94C746}" srcOrd="5" destOrd="0" presId="urn:microsoft.com/office/officeart/2005/8/layout/list1"/>
    <dgm:cxn modelId="{8ACC79E6-9B13-4CB7-9DC9-3AA91627DCE7}" type="presParOf" srcId="{FAD293E4-FF3A-47BC-B8C3-7F34A5E04357}" destId="{18044140-EF25-49AF-AB2C-640F509D4E66}" srcOrd="6" destOrd="0" presId="urn:microsoft.com/office/officeart/2005/8/layout/list1"/>
    <dgm:cxn modelId="{8DF2B550-A9E9-41E2-842A-DC96E480AB55}" type="presParOf" srcId="{FAD293E4-FF3A-47BC-B8C3-7F34A5E04357}" destId="{C7DB6AA5-176D-4760-8F07-DDC976F5BA89}" srcOrd="7" destOrd="0" presId="urn:microsoft.com/office/officeart/2005/8/layout/list1"/>
    <dgm:cxn modelId="{557707BF-F4A4-4C3D-ACE1-79532A4550E9}" type="presParOf" srcId="{FAD293E4-FF3A-47BC-B8C3-7F34A5E04357}" destId="{D6A425C1-A391-4CC5-AE2F-9C42DEDF410F}" srcOrd="8" destOrd="0" presId="urn:microsoft.com/office/officeart/2005/8/layout/list1"/>
    <dgm:cxn modelId="{8302AAE3-3B7C-44A7-BBEB-52135D8ACC8B}" type="presParOf" srcId="{D6A425C1-A391-4CC5-AE2F-9C42DEDF410F}" destId="{E932D6B4-42FA-4B59-8C9E-62F634F669AE}" srcOrd="0" destOrd="0" presId="urn:microsoft.com/office/officeart/2005/8/layout/list1"/>
    <dgm:cxn modelId="{67D70025-B980-4869-A325-DDB22986F417}" type="presParOf" srcId="{D6A425C1-A391-4CC5-AE2F-9C42DEDF410F}" destId="{7418D3F1-445A-4EEA-A789-D9B12C754B24}" srcOrd="1" destOrd="0" presId="urn:microsoft.com/office/officeart/2005/8/layout/list1"/>
    <dgm:cxn modelId="{97AF2881-D607-4EEA-9221-F32CFE40E1B4}" type="presParOf" srcId="{FAD293E4-FF3A-47BC-B8C3-7F34A5E04357}" destId="{8BEAD48D-12AC-46D2-ACD4-831231B8458E}" srcOrd="9" destOrd="0" presId="urn:microsoft.com/office/officeart/2005/8/layout/list1"/>
    <dgm:cxn modelId="{A091D30B-0202-46EA-9825-C5E742BB1BA4}" type="presParOf" srcId="{FAD293E4-FF3A-47BC-B8C3-7F34A5E04357}" destId="{7F1B4C8B-8289-42EF-9B28-6B10CF6EA25F}" srcOrd="10" destOrd="0" presId="urn:microsoft.com/office/officeart/2005/8/layout/list1"/>
    <dgm:cxn modelId="{963ADB50-8389-4EE9-9B2E-A8CD6239CA82}" type="presParOf" srcId="{FAD293E4-FF3A-47BC-B8C3-7F34A5E04357}" destId="{04E65D69-441E-4595-AF80-0FDDE6D77E88}" srcOrd="11" destOrd="0" presId="urn:microsoft.com/office/officeart/2005/8/layout/list1"/>
    <dgm:cxn modelId="{5AD41297-F541-4354-A20A-BC8D3D9D1F7F}" type="presParOf" srcId="{FAD293E4-FF3A-47BC-B8C3-7F34A5E04357}" destId="{B009E462-6299-4A58-98F1-D671A0642C6C}" srcOrd="12" destOrd="0" presId="urn:microsoft.com/office/officeart/2005/8/layout/list1"/>
    <dgm:cxn modelId="{7B65FD38-4FD1-43AF-95D4-B2B68F1E8813}" type="presParOf" srcId="{B009E462-6299-4A58-98F1-D671A0642C6C}" destId="{3242461C-4E26-4D12-B11F-B7558AEC37AD}" srcOrd="0" destOrd="0" presId="urn:microsoft.com/office/officeart/2005/8/layout/list1"/>
    <dgm:cxn modelId="{C07DE64C-7D61-4AE3-819A-57E03FE02ED7}" type="presParOf" srcId="{B009E462-6299-4A58-98F1-D671A0642C6C}" destId="{E599C30E-39B9-440E-B270-2A4B89AB3484}" srcOrd="1" destOrd="0" presId="urn:microsoft.com/office/officeart/2005/8/layout/list1"/>
    <dgm:cxn modelId="{256A3916-8F08-4EA4-B5B0-1ED3106F0F06}" type="presParOf" srcId="{FAD293E4-FF3A-47BC-B8C3-7F34A5E04357}" destId="{A721F8EF-A49E-4417-A9BB-F53E2C0271A1}" srcOrd="13" destOrd="0" presId="urn:microsoft.com/office/officeart/2005/8/layout/list1"/>
    <dgm:cxn modelId="{056D344F-E13C-43C2-BD3A-09EA8260ED4B}" type="presParOf" srcId="{FAD293E4-FF3A-47BC-B8C3-7F34A5E04357}" destId="{BB60E910-726C-41FB-BDEF-0CBBFAE0D447}" srcOrd="14" destOrd="0" presId="urn:microsoft.com/office/officeart/2005/8/layout/list1"/>
    <dgm:cxn modelId="{73013209-141A-447B-8D5F-36B5310DB9E0}" type="presParOf" srcId="{FAD293E4-FF3A-47BC-B8C3-7F34A5E04357}" destId="{81D7DAB1-A2C3-4986-94A0-EBC61346EFF1}" srcOrd="15" destOrd="0" presId="urn:microsoft.com/office/officeart/2005/8/layout/list1"/>
    <dgm:cxn modelId="{C753ED40-C69D-429B-8B12-12EC618B9E04}" type="presParOf" srcId="{FAD293E4-FF3A-47BC-B8C3-7F34A5E04357}" destId="{0133520F-5286-40E5-B3B0-B16957600024}" srcOrd="16" destOrd="0" presId="urn:microsoft.com/office/officeart/2005/8/layout/list1"/>
    <dgm:cxn modelId="{CAC439BF-13BE-44B2-B994-3041FE63E347}" type="presParOf" srcId="{0133520F-5286-40E5-B3B0-B16957600024}" destId="{020948B2-CD24-42CD-9E15-C9D394E8F434}" srcOrd="0" destOrd="0" presId="urn:microsoft.com/office/officeart/2005/8/layout/list1"/>
    <dgm:cxn modelId="{C282BC9F-A73E-45DB-A8C7-B0CF89F71D46}" type="presParOf" srcId="{0133520F-5286-40E5-B3B0-B16957600024}" destId="{EDE7AFEF-B0E8-49D6-B6C1-7E7201FA7373}" srcOrd="1" destOrd="0" presId="urn:microsoft.com/office/officeart/2005/8/layout/list1"/>
    <dgm:cxn modelId="{E3D8D7F6-74CC-4460-B4E4-01B4DBE81F1A}" type="presParOf" srcId="{FAD293E4-FF3A-47BC-B8C3-7F34A5E04357}" destId="{F272912B-1A61-4D61-9AD3-2D585203B2AF}" srcOrd="17" destOrd="0" presId="urn:microsoft.com/office/officeart/2005/8/layout/list1"/>
    <dgm:cxn modelId="{2CC4FE69-15A5-47B6-9FEA-ED22CD7A711B}" type="presParOf" srcId="{FAD293E4-FF3A-47BC-B8C3-7F34A5E04357}" destId="{2B6E8BA0-18E4-4780-AF87-BFC806E2C709}"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6E4E1-56A4-4ADE-8D83-06103761392B}">
      <dsp:nvSpPr>
        <dsp:cNvPr id="0" name=""/>
        <dsp:cNvSpPr/>
      </dsp:nvSpPr>
      <dsp:spPr>
        <a:xfrm>
          <a:off x="-4594335" y="-704407"/>
          <a:ext cx="5472816" cy="5472816"/>
        </a:xfrm>
        <a:prstGeom prst="blockArc">
          <a:avLst>
            <a:gd name="adj1" fmla="val 18900000"/>
            <a:gd name="adj2" fmla="val 2700000"/>
            <a:gd name="adj3" fmla="val 395"/>
          </a:avLst>
        </a:prstGeom>
        <a:noFill/>
        <a:ln w="9525"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D102BF3-2932-4B16-BA97-4F5E6C1A128C}">
      <dsp:nvSpPr>
        <dsp:cNvPr id="0" name=""/>
        <dsp:cNvSpPr/>
      </dsp:nvSpPr>
      <dsp:spPr>
        <a:xfrm>
          <a:off x="564979" y="406400"/>
          <a:ext cx="7660753" cy="81280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5160" tIns="48260" rIns="48260" bIns="48260" numCol="1" spcCol="1270" anchor="ctr" anchorCtr="0">
          <a:noAutofit/>
        </a:bodyPr>
        <a:lstStyle/>
        <a:p>
          <a:pPr lvl="0" algn="l" defTabSz="844550">
            <a:lnSpc>
              <a:spcPct val="90000"/>
            </a:lnSpc>
            <a:spcBef>
              <a:spcPct val="0"/>
            </a:spcBef>
            <a:spcAft>
              <a:spcPct val="35000"/>
            </a:spcAft>
          </a:pPr>
          <a:r>
            <a:rPr lang="fr-FR" sz="1900" b="0" i="0" kern="1200" dirty="0" smtClean="0"/>
            <a:t>Une initiative du ministère de l’Éducation nationale et de la Jeunesse, de l'Enseignement supérieur, de la Recherche et de l'Innovation.</a:t>
          </a:r>
          <a:endParaRPr lang="fr-FR" sz="1900" kern="1200" dirty="0"/>
        </a:p>
      </dsp:txBody>
      <dsp:txXfrm>
        <a:off x="564979" y="406400"/>
        <a:ext cx="7660753" cy="812800"/>
      </dsp:txXfrm>
    </dsp:sp>
    <dsp:sp modelId="{AB48D909-DC54-4DD1-A15F-0C7EBBE2B68B}">
      <dsp:nvSpPr>
        <dsp:cNvPr id="0" name=""/>
        <dsp:cNvSpPr/>
      </dsp:nvSpPr>
      <dsp:spPr>
        <a:xfrm>
          <a:off x="56979" y="304800"/>
          <a:ext cx="1015999" cy="1015999"/>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53A23B6-6CC6-4FC3-9E8C-484AE1515387}">
      <dsp:nvSpPr>
        <dsp:cNvPr id="0" name=""/>
        <dsp:cNvSpPr/>
      </dsp:nvSpPr>
      <dsp:spPr>
        <a:xfrm>
          <a:off x="860432" y="1625599"/>
          <a:ext cx="7365300" cy="81280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5160" tIns="48260" rIns="48260" bIns="48260" numCol="1" spcCol="1270" anchor="ctr" anchorCtr="0">
          <a:noAutofit/>
        </a:bodyPr>
        <a:lstStyle/>
        <a:p>
          <a:pPr lvl="0" algn="l" defTabSz="844550">
            <a:lnSpc>
              <a:spcPct val="90000"/>
            </a:lnSpc>
            <a:spcBef>
              <a:spcPct val="0"/>
            </a:spcBef>
            <a:spcAft>
              <a:spcPct val="35000"/>
            </a:spcAft>
          </a:pPr>
          <a:r>
            <a:rPr lang="fr-FR" sz="1900" b="0" i="0" kern="1200" dirty="0" err="1" smtClean="0"/>
            <a:t>Pix</a:t>
          </a:r>
          <a:r>
            <a:rPr lang="fr-FR" sz="1900" b="0" i="0" kern="1200" dirty="0" smtClean="0"/>
            <a:t> remplacera le B2i et sera généralisé à la rentrée 2019-2020 pour tous les élèves de France de 3ème et de Terminale.</a:t>
          </a:r>
          <a:endParaRPr lang="fr-FR" sz="1900" kern="1200" dirty="0"/>
        </a:p>
      </dsp:txBody>
      <dsp:txXfrm>
        <a:off x="860432" y="1625599"/>
        <a:ext cx="7365300" cy="812800"/>
      </dsp:txXfrm>
    </dsp:sp>
    <dsp:sp modelId="{D8BBDFDF-386E-49AE-AD89-EEAB837BA107}">
      <dsp:nvSpPr>
        <dsp:cNvPr id="0" name=""/>
        <dsp:cNvSpPr/>
      </dsp:nvSpPr>
      <dsp:spPr>
        <a:xfrm>
          <a:off x="352432" y="1523999"/>
          <a:ext cx="1015999" cy="1015999"/>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732FD09-43E1-436D-AE67-6B5707A5CE38}">
      <dsp:nvSpPr>
        <dsp:cNvPr id="0" name=""/>
        <dsp:cNvSpPr/>
      </dsp:nvSpPr>
      <dsp:spPr>
        <a:xfrm>
          <a:off x="564979" y="2844800"/>
          <a:ext cx="7660753" cy="81280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5160" tIns="48260" rIns="48260" bIns="48260" numCol="1" spcCol="1270" anchor="ctr" anchorCtr="0">
          <a:noAutofit/>
        </a:bodyPr>
        <a:lstStyle/>
        <a:p>
          <a:pPr lvl="0" algn="l" defTabSz="844550">
            <a:lnSpc>
              <a:spcPct val="90000"/>
            </a:lnSpc>
            <a:spcBef>
              <a:spcPct val="0"/>
            </a:spcBef>
            <a:spcAft>
              <a:spcPct val="35000"/>
            </a:spcAft>
          </a:pPr>
          <a:r>
            <a:rPr lang="fr-FR" sz="1900" b="0" i="0" kern="1200" dirty="0" smtClean="0"/>
            <a:t>Gratuit pour les établissements scolaires publics et privés sous contrat du second degré.</a:t>
          </a:r>
          <a:endParaRPr lang="fr-FR" sz="1900" kern="1200" dirty="0"/>
        </a:p>
      </dsp:txBody>
      <dsp:txXfrm>
        <a:off x="564979" y="2844800"/>
        <a:ext cx="7660753" cy="812800"/>
      </dsp:txXfrm>
    </dsp:sp>
    <dsp:sp modelId="{ECFF930B-89F9-45FE-8013-BC3401C2B935}">
      <dsp:nvSpPr>
        <dsp:cNvPr id="0" name=""/>
        <dsp:cNvSpPr/>
      </dsp:nvSpPr>
      <dsp:spPr>
        <a:xfrm>
          <a:off x="56979" y="2743200"/>
          <a:ext cx="1015999" cy="1015999"/>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BB995-32AF-419E-B2E0-0D1D8EFE78C0}">
      <dsp:nvSpPr>
        <dsp:cNvPr id="0" name=""/>
        <dsp:cNvSpPr/>
      </dsp:nvSpPr>
      <dsp:spPr>
        <a:xfrm>
          <a:off x="0" y="272337"/>
          <a:ext cx="8067797" cy="110565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6151" tIns="270764" rIns="626151" bIns="92456" numCol="1" spcCol="1270" anchor="t" anchorCtr="0">
          <a:noAutofit/>
        </a:bodyPr>
        <a:lstStyle/>
        <a:p>
          <a:pPr marL="114300" lvl="1" indent="-114300" algn="l" defTabSz="577850">
            <a:lnSpc>
              <a:spcPct val="90000"/>
            </a:lnSpc>
            <a:spcBef>
              <a:spcPct val="0"/>
            </a:spcBef>
            <a:spcAft>
              <a:spcPct val="15000"/>
            </a:spcAft>
            <a:buChar char="••"/>
          </a:pPr>
          <a:r>
            <a:rPr lang="fr-FR" sz="1300" b="0" i="0" kern="1200" smtClean="0"/>
            <a:t>Un établissement scolaire du second degré peut bénéficier d'un compte dédié et de fonctionnalités spécifiques pour identifier et évaluer les compétences numériques des élèves. Chaque enseignant peut accéder aux profils des élèves, connaître le niveau de chacun et identifier le niveau collectif d'une classe.</a:t>
          </a:r>
          <a:endParaRPr lang="fr-FR" sz="1300" kern="1200"/>
        </a:p>
      </dsp:txBody>
      <dsp:txXfrm>
        <a:off x="0" y="272337"/>
        <a:ext cx="8067797" cy="1105650"/>
      </dsp:txXfrm>
    </dsp:sp>
    <dsp:sp modelId="{C095F798-F658-4A41-BA6D-43EB2A7F16E1}">
      <dsp:nvSpPr>
        <dsp:cNvPr id="0" name=""/>
        <dsp:cNvSpPr/>
      </dsp:nvSpPr>
      <dsp:spPr>
        <a:xfrm>
          <a:off x="403389" y="80457"/>
          <a:ext cx="5647457" cy="3837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460" tIns="0" rIns="213460" bIns="0" numCol="1" spcCol="1270" anchor="ctr" anchorCtr="0">
          <a:noAutofit/>
        </a:bodyPr>
        <a:lstStyle/>
        <a:p>
          <a:pPr lvl="0" algn="l" defTabSz="577850">
            <a:lnSpc>
              <a:spcPct val="90000"/>
            </a:lnSpc>
            <a:spcBef>
              <a:spcPct val="0"/>
            </a:spcBef>
            <a:spcAft>
              <a:spcPct val="35000"/>
            </a:spcAft>
          </a:pPr>
          <a:r>
            <a:rPr lang="fr-FR" sz="1300" b="0" i="0" kern="1200" dirty="0" smtClean="0"/>
            <a:t>Un suivi pédagogique facilité</a:t>
          </a:r>
          <a:endParaRPr lang="fr-FR" sz="1300" kern="1200" dirty="0"/>
        </a:p>
      </dsp:txBody>
      <dsp:txXfrm>
        <a:off x="422123" y="99191"/>
        <a:ext cx="5609989" cy="346292"/>
      </dsp:txXfrm>
    </dsp:sp>
    <dsp:sp modelId="{2E268550-3C9E-4F4C-90EB-2B2449BB7F29}">
      <dsp:nvSpPr>
        <dsp:cNvPr id="0" name=""/>
        <dsp:cNvSpPr/>
      </dsp:nvSpPr>
      <dsp:spPr>
        <a:xfrm>
          <a:off x="0" y="1640067"/>
          <a:ext cx="8067797" cy="921375"/>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6151" tIns="270764" rIns="626151" bIns="92456" numCol="1" spcCol="1270" anchor="t" anchorCtr="0">
          <a:noAutofit/>
        </a:bodyPr>
        <a:lstStyle/>
        <a:p>
          <a:pPr marL="114300" lvl="1" indent="-114300" algn="l" defTabSz="577850">
            <a:lnSpc>
              <a:spcPct val="90000"/>
            </a:lnSpc>
            <a:spcBef>
              <a:spcPct val="0"/>
            </a:spcBef>
            <a:spcAft>
              <a:spcPct val="15000"/>
            </a:spcAft>
            <a:buChar char="••"/>
          </a:pPr>
          <a:r>
            <a:rPr lang="fr-FR" sz="1300" b="0" i="0" kern="1200" dirty="0" smtClean="0"/>
            <a:t>Pour maintenir la motivation des élèves, le test s’adapte au niveau de chacun, réponse après réponse. Quel que soit son niveau de départ, l'élève bénéficie d'une expérience de test personnalisé et adapté.</a:t>
          </a:r>
          <a:endParaRPr lang="fr-FR" sz="1300" kern="1200" dirty="0"/>
        </a:p>
      </dsp:txBody>
      <dsp:txXfrm>
        <a:off x="0" y="1640067"/>
        <a:ext cx="8067797" cy="921375"/>
      </dsp:txXfrm>
    </dsp:sp>
    <dsp:sp modelId="{60953DF4-B6BA-4D01-B7DF-66C4227C2DCD}">
      <dsp:nvSpPr>
        <dsp:cNvPr id="0" name=""/>
        <dsp:cNvSpPr/>
      </dsp:nvSpPr>
      <dsp:spPr>
        <a:xfrm>
          <a:off x="403389" y="1448187"/>
          <a:ext cx="5647457" cy="3837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460" tIns="0" rIns="213460" bIns="0" numCol="1" spcCol="1270" anchor="ctr" anchorCtr="0">
          <a:noAutofit/>
        </a:bodyPr>
        <a:lstStyle/>
        <a:p>
          <a:pPr lvl="0" algn="l" defTabSz="577850">
            <a:lnSpc>
              <a:spcPct val="90000"/>
            </a:lnSpc>
            <a:spcBef>
              <a:spcPct val="0"/>
            </a:spcBef>
            <a:spcAft>
              <a:spcPct val="35000"/>
            </a:spcAft>
          </a:pPr>
          <a:r>
            <a:rPr lang="fr-FR" sz="1300" b="0" i="0" kern="1200" dirty="0" smtClean="0"/>
            <a:t>Un test adaptatif</a:t>
          </a:r>
          <a:endParaRPr lang="fr-FR" sz="1300" kern="1200" dirty="0"/>
        </a:p>
      </dsp:txBody>
      <dsp:txXfrm>
        <a:off x="422123" y="1466921"/>
        <a:ext cx="5609989" cy="346292"/>
      </dsp:txXfrm>
    </dsp:sp>
    <dsp:sp modelId="{EB97EF18-69D6-46AF-9589-5A3DD00A4127}">
      <dsp:nvSpPr>
        <dsp:cNvPr id="0" name=""/>
        <dsp:cNvSpPr/>
      </dsp:nvSpPr>
      <dsp:spPr>
        <a:xfrm>
          <a:off x="0" y="2823522"/>
          <a:ext cx="8067797" cy="7371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6151" tIns="270764" rIns="626151" bIns="92456" numCol="1" spcCol="1270" anchor="t" anchorCtr="0">
          <a:noAutofit/>
        </a:bodyPr>
        <a:lstStyle/>
        <a:p>
          <a:pPr marL="114300" lvl="1" indent="-114300" algn="l" defTabSz="577850">
            <a:lnSpc>
              <a:spcPct val="90000"/>
            </a:lnSpc>
            <a:spcBef>
              <a:spcPct val="0"/>
            </a:spcBef>
            <a:spcAft>
              <a:spcPct val="15000"/>
            </a:spcAft>
            <a:buChar char="••"/>
          </a:pPr>
          <a:r>
            <a:rPr lang="fr-FR" sz="1300" b="0" i="0" kern="1200" dirty="0" err="1" smtClean="0"/>
            <a:t>Pix</a:t>
          </a:r>
          <a:r>
            <a:rPr lang="fr-FR" sz="1300" b="0" i="0" kern="1200" dirty="0" smtClean="0"/>
            <a:t> permet à chaque élève de construire son profil de compétences numériques associé à un score global sur 1024 </a:t>
          </a:r>
          <a:r>
            <a:rPr lang="fr-FR" sz="1300" b="0" i="0" kern="1200" dirty="0" err="1" smtClean="0"/>
            <a:t>pix</a:t>
          </a:r>
          <a:r>
            <a:rPr lang="fr-FR" sz="1300" b="0" i="0" kern="1200" dirty="0" smtClean="0"/>
            <a:t>. Ce profil est actualisé au fur et à mesure des progrès de l'élève.</a:t>
          </a:r>
          <a:endParaRPr lang="fr-FR" sz="1300" kern="1200" dirty="0"/>
        </a:p>
      </dsp:txBody>
      <dsp:txXfrm>
        <a:off x="0" y="2823522"/>
        <a:ext cx="8067797" cy="737100"/>
      </dsp:txXfrm>
    </dsp:sp>
    <dsp:sp modelId="{17593CAE-BB62-409D-9B2E-7BDC55FC2466}">
      <dsp:nvSpPr>
        <dsp:cNvPr id="0" name=""/>
        <dsp:cNvSpPr/>
      </dsp:nvSpPr>
      <dsp:spPr>
        <a:xfrm>
          <a:off x="403389" y="2631643"/>
          <a:ext cx="5647457" cy="3837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460" tIns="0" rIns="213460" bIns="0" numCol="1" spcCol="1270" anchor="ctr" anchorCtr="0">
          <a:noAutofit/>
        </a:bodyPr>
        <a:lstStyle/>
        <a:p>
          <a:pPr lvl="0" algn="l" defTabSz="577850">
            <a:lnSpc>
              <a:spcPct val="90000"/>
            </a:lnSpc>
            <a:spcBef>
              <a:spcPct val="0"/>
            </a:spcBef>
            <a:spcAft>
              <a:spcPct val="35000"/>
            </a:spcAft>
          </a:pPr>
          <a:r>
            <a:rPr lang="fr-FR" sz="1300" b="0" i="0" kern="1200" dirty="0" smtClean="0"/>
            <a:t>Un profil de compétences numériques à cultiver</a:t>
          </a:r>
        </a:p>
      </dsp:txBody>
      <dsp:txXfrm>
        <a:off x="422123" y="2650377"/>
        <a:ext cx="5609989" cy="346292"/>
      </dsp:txXfrm>
    </dsp:sp>
    <dsp:sp modelId="{D0EAA98D-9FA9-4EB3-B66F-A6CF35E11446}">
      <dsp:nvSpPr>
        <dsp:cNvPr id="0" name=""/>
        <dsp:cNvSpPr/>
      </dsp:nvSpPr>
      <dsp:spPr>
        <a:xfrm>
          <a:off x="0" y="3822703"/>
          <a:ext cx="8067797" cy="921375"/>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6151" tIns="270764" rIns="626151" bIns="92456" numCol="1" spcCol="1270" anchor="t" anchorCtr="0">
          <a:noAutofit/>
        </a:bodyPr>
        <a:lstStyle/>
        <a:p>
          <a:pPr marL="114300" lvl="1" indent="-114300" algn="l" defTabSz="577850">
            <a:lnSpc>
              <a:spcPct val="90000"/>
            </a:lnSpc>
            <a:spcBef>
              <a:spcPct val="0"/>
            </a:spcBef>
            <a:spcAft>
              <a:spcPct val="15000"/>
            </a:spcAft>
            <a:buChar char="••"/>
          </a:pPr>
          <a:r>
            <a:rPr lang="fr-FR" sz="1300" b="0" i="0" kern="1200" smtClean="0"/>
            <a:t>5 domaines de compétences et plus de 500 acquis pour tester les connaissances, les savoir-faire, et la capacité à identifier les enjeux du numérique, en articulation avec les attendus des programmes scolaires et du socle commun.</a:t>
          </a:r>
          <a:endParaRPr lang="fr-FR" sz="1300" kern="1200"/>
        </a:p>
      </dsp:txBody>
      <dsp:txXfrm>
        <a:off x="0" y="3822703"/>
        <a:ext cx="8067797" cy="921375"/>
      </dsp:txXfrm>
    </dsp:sp>
    <dsp:sp modelId="{34A1B657-AE91-4308-9E93-FF2307B469F3}">
      <dsp:nvSpPr>
        <dsp:cNvPr id="0" name=""/>
        <dsp:cNvSpPr/>
      </dsp:nvSpPr>
      <dsp:spPr>
        <a:xfrm>
          <a:off x="403389" y="3630823"/>
          <a:ext cx="5647457" cy="3837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460" tIns="0" rIns="213460" bIns="0" numCol="1" spcCol="1270" anchor="ctr" anchorCtr="0">
          <a:noAutofit/>
        </a:bodyPr>
        <a:lstStyle/>
        <a:p>
          <a:pPr lvl="0" algn="l" defTabSz="577850">
            <a:lnSpc>
              <a:spcPct val="90000"/>
            </a:lnSpc>
            <a:spcBef>
              <a:spcPct val="0"/>
            </a:spcBef>
            <a:spcAft>
              <a:spcPct val="35000"/>
            </a:spcAft>
          </a:pPr>
          <a:r>
            <a:rPr lang="fr-FR" sz="1300" b="0" i="0" kern="1200" smtClean="0"/>
            <a:t>Un large éventail de compétences</a:t>
          </a:r>
          <a:endParaRPr lang="fr-FR" sz="1300" b="0" i="0" kern="1200"/>
        </a:p>
      </dsp:txBody>
      <dsp:txXfrm>
        <a:off x="422123" y="3649557"/>
        <a:ext cx="5609989" cy="346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8AC77-72FE-43ED-A1DC-50660D349B24}">
      <dsp:nvSpPr>
        <dsp:cNvPr id="0" name=""/>
        <dsp:cNvSpPr/>
      </dsp:nvSpPr>
      <dsp:spPr>
        <a:xfrm>
          <a:off x="0" y="351811"/>
          <a:ext cx="7992887" cy="7371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0337" tIns="270764" rIns="620337" bIns="92456" numCol="1" spcCol="1270" anchor="t" anchorCtr="0">
          <a:noAutofit/>
        </a:bodyPr>
        <a:lstStyle/>
        <a:p>
          <a:pPr marL="114300" lvl="1" indent="-114300" algn="l" defTabSz="577850">
            <a:lnSpc>
              <a:spcPct val="90000"/>
            </a:lnSpc>
            <a:spcBef>
              <a:spcPct val="0"/>
            </a:spcBef>
            <a:spcAft>
              <a:spcPct val="15000"/>
            </a:spcAft>
            <a:buChar char="••"/>
          </a:pPr>
          <a:r>
            <a:rPr lang="fr-FR" sz="1300" kern="1200" dirty="0" smtClean="0"/>
            <a:t>Défis, cas pratiques, environnement immersif : les élèves cultivent leurs compétences numériques en se testant sur une interface ludique et "</a:t>
          </a:r>
          <a:r>
            <a:rPr lang="fr-FR" sz="1300" kern="1200" dirty="0" err="1" smtClean="0"/>
            <a:t>gamifiée</a:t>
          </a:r>
          <a:r>
            <a:rPr lang="fr-FR" sz="1300" kern="1200" dirty="0" smtClean="0"/>
            <a:t>" qui stimule leur envie d'apprendre.</a:t>
          </a:r>
          <a:endParaRPr lang="fr-FR" sz="1300" kern="1200" dirty="0"/>
        </a:p>
      </dsp:txBody>
      <dsp:txXfrm>
        <a:off x="0" y="351811"/>
        <a:ext cx="7992887" cy="737100"/>
      </dsp:txXfrm>
    </dsp:sp>
    <dsp:sp modelId="{7C51B5B3-EA84-4B3D-8851-462ACF4B8CFC}">
      <dsp:nvSpPr>
        <dsp:cNvPr id="0" name=""/>
        <dsp:cNvSpPr/>
      </dsp:nvSpPr>
      <dsp:spPr>
        <a:xfrm>
          <a:off x="399644" y="159931"/>
          <a:ext cx="5595021" cy="3837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1478" tIns="0" rIns="211478" bIns="0" numCol="1" spcCol="1270" anchor="ctr" anchorCtr="0">
          <a:noAutofit/>
        </a:bodyPr>
        <a:lstStyle/>
        <a:p>
          <a:pPr lvl="0" algn="l" defTabSz="577850">
            <a:lnSpc>
              <a:spcPct val="90000"/>
            </a:lnSpc>
            <a:spcBef>
              <a:spcPct val="0"/>
            </a:spcBef>
            <a:spcAft>
              <a:spcPct val="35000"/>
            </a:spcAft>
          </a:pPr>
          <a:r>
            <a:rPr lang="fr-FR" sz="1300" b="1" kern="1200" dirty="0" smtClean="0"/>
            <a:t>Stimulez leur envie d'apprendre</a:t>
          </a:r>
          <a:endParaRPr lang="fr-FR" sz="1300" kern="1200" dirty="0"/>
        </a:p>
      </dsp:txBody>
      <dsp:txXfrm>
        <a:off x="418378" y="178665"/>
        <a:ext cx="5557553" cy="346292"/>
      </dsp:txXfrm>
    </dsp:sp>
    <dsp:sp modelId="{AD9E3739-6C93-4612-928C-E0769BFB40C8}">
      <dsp:nvSpPr>
        <dsp:cNvPr id="0" name=""/>
        <dsp:cNvSpPr/>
      </dsp:nvSpPr>
      <dsp:spPr>
        <a:xfrm>
          <a:off x="0" y="1350991"/>
          <a:ext cx="7992887" cy="7371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0337" tIns="270764" rIns="620337" bIns="92456" numCol="1" spcCol="1270" anchor="t" anchorCtr="0">
          <a:noAutofit/>
        </a:bodyPr>
        <a:lstStyle/>
        <a:p>
          <a:pPr marL="114300" lvl="1" indent="-114300" algn="l" defTabSz="577850">
            <a:lnSpc>
              <a:spcPct val="90000"/>
            </a:lnSpc>
            <a:spcBef>
              <a:spcPct val="0"/>
            </a:spcBef>
            <a:spcAft>
              <a:spcPct val="15000"/>
            </a:spcAft>
            <a:buChar char="••"/>
          </a:pPr>
          <a:r>
            <a:rPr lang="fr-FR" sz="1300" kern="1200" dirty="0" smtClean="0"/>
            <a:t>Des ressources partagées - liens vers des tutoriels, fiches, cours en ligne permettent aux élèves d'en apprendre davantage sur chaque question, et ainsi de progresser</a:t>
          </a:r>
          <a:endParaRPr lang="fr-FR" sz="1300" kern="1200" dirty="0"/>
        </a:p>
      </dsp:txBody>
      <dsp:txXfrm>
        <a:off x="0" y="1350991"/>
        <a:ext cx="7992887" cy="737100"/>
      </dsp:txXfrm>
    </dsp:sp>
    <dsp:sp modelId="{63625F22-660D-456B-AD07-0AEAD7B5F58F}">
      <dsp:nvSpPr>
        <dsp:cNvPr id="0" name=""/>
        <dsp:cNvSpPr/>
      </dsp:nvSpPr>
      <dsp:spPr>
        <a:xfrm>
          <a:off x="399644" y="1159111"/>
          <a:ext cx="5595021" cy="3837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1478" tIns="0" rIns="211478" bIns="0" numCol="1" spcCol="1270" anchor="ctr" anchorCtr="0">
          <a:noAutofit/>
        </a:bodyPr>
        <a:lstStyle/>
        <a:p>
          <a:pPr lvl="0" algn="l" defTabSz="577850">
            <a:lnSpc>
              <a:spcPct val="90000"/>
            </a:lnSpc>
            <a:spcBef>
              <a:spcPct val="0"/>
            </a:spcBef>
            <a:spcAft>
              <a:spcPct val="35000"/>
            </a:spcAft>
          </a:pPr>
          <a:r>
            <a:rPr lang="fr-FR" sz="1300" b="1" kern="1200" dirty="0" smtClean="0"/>
            <a:t>Des ressources et des tutoriels pour progresser</a:t>
          </a:r>
          <a:endParaRPr lang="fr-FR" sz="1300" b="1" kern="1200" dirty="0"/>
        </a:p>
      </dsp:txBody>
      <dsp:txXfrm>
        <a:off x="418378" y="1177845"/>
        <a:ext cx="5557553" cy="346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C0783-2357-4DCC-B6F9-1335F7C1C99D}">
      <dsp:nvSpPr>
        <dsp:cNvPr id="0" name=""/>
        <dsp:cNvSpPr/>
      </dsp:nvSpPr>
      <dsp:spPr>
        <a:xfrm>
          <a:off x="0" y="1101174"/>
          <a:ext cx="7992887" cy="99225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0337" tIns="291592" rIns="620337"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dirty="0" smtClean="0"/>
            <a:t>Déclinée du référentiel européen DIGCOMP, la certification se présente sous la forme d’un test complémentaire et personnalisé qui a pour but de valider le profil obtenu par l’élève sur son compte </a:t>
          </a:r>
          <a:r>
            <a:rPr lang="fr-FR" sz="1400" kern="1200" dirty="0" err="1" smtClean="0"/>
            <a:t>Pix</a:t>
          </a:r>
          <a:r>
            <a:rPr lang="fr-FR" sz="1400" kern="1200" dirty="0" smtClean="0"/>
            <a:t>.</a:t>
          </a:r>
          <a:endParaRPr lang="fr-FR" sz="1400" kern="1200" dirty="0"/>
        </a:p>
      </dsp:txBody>
      <dsp:txXfrm>
        <a:off x="0" y="1101174"/>
        <a:ext cx="7992887" cy="992250"/>
      </dsp:txXfrm>
    </dsp:sp>
    <dsp:sp modelId="{8B684064-2C3B-4158-A3CD-5ADE49AE3FE9}">
      <dsp:nvSpPr>
        <dsp:cNvPr id="0" name=""/>
        <dsp:cNvSpPr/>
      </dsp:nvSpPr>
      <dsp:spPr>
        <a:xfrm>
          <a:off x="399644" y="894534"/>
          <a:ext cx="5595021" cy="4132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1478" tIns="0" rIns="211478" bIns="0" numCol="1" spcCol="1270" anchor="ctr" anchorCtr="0">
          <a:noAutofit/>
        </a:bodyPr>
        <a:lstStyle/>
        <a:p>
          <a:pPr lvl="0" algn="l" defTabSz="622300">
            <a:lnSpc>
              <a:spcPct val="90000"/>
            </a:lnSpc>
            <a:spcBef>
              <a:spcPct val="0"/>
            </a:spcBef>
            <a:spcAft>
              <a:spcPct val="35000"/>
            </a:spcAft>
          </a:pPr>
          <a:r>
            <a:rPr lang="fr-FR" sz="1400" kern="1200" dirty="0" smtClean="0"/>
            <a:t>La certification nationale de la culture digitale</a:t>
          </a:r>
          <a:endParaRPr lang="fr-FR" sz="1400" kern="1200" dirty="0"/>
        </a:p>
      </dsp:txBody>
      <dsp:txXfrm>
        <a:off x="419819" y="914709"/>
        <a:ext cx="5554671" cy="372930"/>
      </dsp:txXfrm>
    </dsp:sp>
    <dsp:sp modelId="{D5E3D3B5-7D0D-473B-B005-0A13EE1A1303}">
      <dsp:nvSpPr>
        <dsp:cNvPr id="0" name=""/>
        <dsp:cNvSpPr/>
      </dsp:nvSpPr>
      <dsp:spPr>
        <a:xfrm>
          <a:off x="0" y="2375664"/>
          <a:ext cx="7992887" cy="793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0337" tIns="291592" rIns="620337"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dirty="0" smtClean="0"/>
            <a:t>L'obtention de la certification est un atout dans la recherche de stage, pour le passage dans l’enseignement supérieur, et une aide à l'embauche.</a:t>
          </a:r>
          <a:endParaRPr lang="fr-FR" sz="1400" kern="1200" dirty="0"/>
        </a:p>
      </dsp:txBody>
      <dsp:txXfrm>
        <a:off x="0" y="2375664"/>
        <a:ext cx="7992887" cy="793800"/>
      </dsp:txXfrm>
    </dsp:sp>
    <dsp:sp modelId="{05BBF99F-1E56-46F0-81BB-074B8900AAD0}">
      <dsp:nvSpPr>
        <dsp:cNvPr id="0" name=""/>
        <dsp:cNvSpPr/>
      </dsp:nvSpPr>
      <dsp:spPr>
        <a:xfrm>
          <a:off x="399644" y="2169024"/>
          <a:ext cx="5595021" cy="4132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1478" tIns="0" rIns="211478" bIns="0" numCol="1" spcCol="1270" anchor="ctr" anchorCtr="0">
          <a:noAutofit/>
        </a:bodyPr>
        <a:lstStyle/>
        <a:p>
          <a:pPr lvl="0" algn="l" defTabSz="622300">
            <a:lnSpc>
              <a:spcPct val="90000"/>
            </a:lnSpc>
            <a:spcBef>
              <a:spcPct val="0"/>
            </a:spcBef>
            <a:spcAft>
              <a:spcPct val="35000"/>
            </a:spcAft>
          </a:pPr>
          <a:r>
            <a:rPr lang="fr-FR" sz="1400" kern="1200" smtClean="0"/>
            <a:t>Un atout pour l’insertion dans le supérieur et le monde professionnel</a:t>
          </a:r>
          <a:endParaRPr lang="fr-FR" sz="1400" kern="1200" dirty="0"/>
        </a:p>
      </dsp:txBody>
      <dsp:txXfrm>
        <a:off x="419819" y="2189199"/>
        <a:ext cx="5554671" cy="3729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4D041-1607-4D0F-BE29-7EFF8A52149D}">
      <dsp:nvSpPr>
        <dsp:cNvPr id="0" name=""/>
        <dsp:cNvSpPr/>
      </dsp:nvSpPr>
      <dsp:spPr>
        <a:xfrm rot="5400000">
          <a:off x="-222646" y="223826"/>
          <a:ext cx="1484312" cy="1039018"/>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fr-FR" sz="2900" kern="1200" dirty="0" smtClean="0"/>
            <a:t>1</a:t>
          </a:r>
          <a:endParaRPr lang="fr-FR" sz="2900" kern="1200" dirty="0"/>
        </a:p>
      </dsp:txBody>
      <dsp:txXfrm rot="-5400000">
        <a:off x="1" y="520688"/>
        <a:ext cx="1039018" cy="445294"/>
      </dsp:txXfrm>
    </dsp:sp>
    <dsp:sp modelId="{6A011DB8-6F41-4F46-83A4-76D2855D2E8E}">
      <dsp:nvSpPr>
        <dsp:cNvPr id="0" name=""/>
        <dsp:cNvSpPr/>
      </dsp:nvSpPr>
      <dsp:spPr>
        <a:xfrm rot="5400000">
          <a:off x="3997547" y="-2957349"/>
          <a:ext cx="964803" cy="6881861"/>
        </a:xfrm>
        <a:prstGeom prst="round2Same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b="1" i="0" kern="1200" dirty="0" smtClean="0"/>
            <a:t>Demandez l'ouverture d'un compte</a:t>
          </a:r>
          <a:endParaRPr lang="fr-FR" sz="1400" b="1" i="0" kern="1200" dirty="0"/>
        </a:p>
        <a:p>
          <a:pPr marL="114300" lvl="1" indent="-114300" algn="l" defTabSz="622300">
            <a:lnSpc>
              <a:spcPct val="90000"/>
            </a:lnSpc>
            <a:spcBef>
              <a:spcPct val="0"/>
            </a:spcBef>
            <a:spcAft>
              <a:spcPct val="15000"/>
            </a:spcAft>
            <a:buChar char="••"/>
          </a:pPr>
          <a:r>
            <a:rPr lang="fr-FR" sz="1400" b="0" i="0" kern="1200" dirty="0" smtClean="0"/>
            <a:t>Ouvrez un compte dédié à votre établissement et invitez les professeurs. Chacun pourra ensuite créer des parcours de positionnement adaptés à ses objectifs de formation.</a:t>
          </a:r>
          <a:endParaRPr lang="fr-FR" sz="1400" b="0" i="0" kern="1200" dirty="0"/>
        </a:p>
      </dsp:txBody>
      <dsp:txXfrm rot="-5400000">
        <a:off x="1039018" y="48278"/>
        <a:ext cx="6834763" cy="870607"/>
      </dsp:txXfrm>
    </dsp:sp>
    <dsp:sp modelId="{639B3F49-F902-4966-985F-61EC484C3C7B}">
      <dsp:nvSpPr>
        <dsp:cNvPr id="0" name=""/>
        <dsp:cNvSpPr/>
      </dsp:nvSpPr>
      <dsp:spPr>
        <a:xfrm rot="5400000">
          <a:off x="-222646" y="1512490"/>
          <a:ext cx="1484312" cy="1039018"/>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fr-FR" sz="2900" b="0" i="0" kern="1200" dirty="0" smtClean="0"/>
            <a:t>2</a:t>
          </a:r>
          <a:endParaRPr lang="fr-FR" sz="2900" b="0" i="0" kern="1200" dirty="0"/>
        </a:p>
      </dsp:txBody>
      <dsp:txXfrm rot="-5400000">
        <a:off x="1" y="1809352"/>
        <a:ext cx="1039018" cy="445294"/>
      </dsp:txXfrm>
    </dsp:sp>
    <dsp:sp modelId="{E802BD42-02EB-4D3F-A960-30D616E419F7}">
      <dsp:nvSpPr>
        <dsp:cNvPr id="0" name=""/>
        <dsp:cNvSpPr/>
      </dsp:nvSpPr>
      <dsp:spPr>
        <a:xfrm rot="5400000">
          <a:off x="3997547" y="-1668685"/>
          <a:ext cx="964803" cy="6881861"/>
        </a:xfrm>
        <a:prstGeom prst="round2Same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b="1" i="0" kern="1200" dirty="0" smtClean="0"/>
            <a:t>Accédez aux profils des élèves</a:t>
          </a:r>
          <a:endParaRPr lang="fr-FR" sz="1400" b="1" i="0" kern="1200" dirty="0"/>
        </a:p>
        <a:p>
          <a:pPr marL="114300" lvl="1" indent="-114300" algn="l" defTabSz="622300">
            <a:lnSpc>
              <a:spcPct val="90000"/>
            </a:lnSpc>
            <a:spcBef>
              <a:spcPct val="0"/>
            </a:spcBef>
            <a:spcAft>
              <a:spcPct val="15000"/>
            </a:spcAft>
            <a:buChar char="••"/>
          </a:pPr>
          <a:r>
            <a:rPr lang="fr-FR" sz="1400" b="0" i="0" kern="1200" dirty="0" smtClean="0"/>
            <a:t>En fonction des résultats obtenus, vous pourrez identifier les compétences numériques à approfondir, organiser des cours ciblés, et évaluer les progrès et les acquisitions des élèves.</a:t>
          </a:r>
          <a:endParaRPr lang="fr-FR" sz="1400" b="0" i="0" kern="1200" dirty="0"/>
        </a:p>
      </dsp:txBody>
      <dsp:txXfrm rot="-5400000">
        <a:off x="1039018" y="1336942"/>
        <a:ext cx="6834763" cy="870607"/>
      </dsp:txXfrm>
    </dsp:sp>
    <dsp:sp modelId="{9C096D45-EB06-4EA9-8D77-A01EB2F171EA}">
      <dsp:nvSpPr>
        <dsp:cNvPr id="0" name=""/>
        <dsp:cNvSpPr/>
      </dsp:nvSpPr>
      <dsp:spPr>
        <a:xfrm rot="5400000">
          <a:off x="-222646" y="2801154"/>
          <a:ext cx="1484312" cy="1039018"/>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fr-FR" sz="2900" b="0" i="0" kern="1200" dirty="0" smtClean="0"/>
            <a:t>3</a:t>
          </a:r>
          <a:endParaRPr lang="fr-FR" sz="2900" b="0" i="0" kern="1200" dirty="0"/>
        </a:p>
      </dsp:txBody>
      <dsp:txXfrm rot="-5400000">
        <a:off x="1" y="3098016"/>
        <a:ext cx="1039018" cy="445294"/>
      </dsp:txXfrm>
    </dsp:sp>
    <dsp:sp modelId="{1D125C54-C249-4752-9F50-6FD9A75010DC}">
      <dsp:nvSpPr>
        <dsp:cNvPr id="0" name=""/>
        <dsp:cNvSpPr/>
      </dsp:nvSpPr>
      <dsp:spPr>
        <a:xfrm rot="5400000">
          <a:off x="3997547" y="-380021"/>
          <a:ext cx="964803" cy="6881861"/>
        </a:xfrm>
        <a:prstGeom prst="round2Same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b="1" i="0" kern="1200" dirty="0" smtClean="0"/>
            <a:t>Certifiez leurs compétences numériques</a:t>
          </a:r>
          <a:endParaRPr lang="fr-FR" sz="1400" b="1" i="0" kern="1200" dirty="0"/>
        </a:p>
        <a:p>
          <a:pPr marL="114300" lvl="1" indent="-114300" algn="l" defTabSz="622300">
            <a:lnSpc>
              <a:spcPct val="90000"/>
            </a:lnSpc>
            <a:spcBef>
              <a:spcPct val="0"/>
            </a:spcBef>
            <a:spcAft>
              <a:spcPct val="15000"/>
            </a:spcAft>
            <a:buChar char="••"/>
          </a:pPr>
          <a:r>
            <a:rPr lang="fr-FR" sz="1400" b="0" i="0" kern="1200" dirty="0" smtClean="0"/>
            <a:t>En fin d’année, valorisez leurs compétences en organisant des sessions de certification dans votre collège ou lycée.</a:t>
          </a:r>
          <a:endParaRPr lang="fr-FR" sz="1400" b="0" i="0" kern="1200" dirty="0"/>
        </a:p>
      </dsp:txBody>
      <dsp:txXfrm rot="-5400000">
        <a:off x="1039018" y="2625606"/>
        <a:ext cx="6834763" cy="8706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DA8DBA-D877-4285-A61C-79264927608A}">
      <dsp:nvSpPr>
        <dsp:cNvPr id="0" name=""/>
        <dsp:cNvSpPr/>
      </dsp:nvSpPr>
      <dsp:spPr>
        <a:xfrm>
          <a:off x="0" y="325572"/>
          <a:ext cx="8451720" cy="7371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5947" tIns="270764" rIns="655947" bIns="92456" numCol="1" spcCol="1270" anchor="t" anchorCtr="0">
          <a:noAutofit/>
        </a:bodyPr>
        <a:lstStyle/>
        <a:p>
          <a:pPr marL="114300" lvl="1" indent="-114300" algn="l" defTabSz="577850">
            <a:lnSpc>
              <a:spcPct val="90000"/>
            </a:lnSpc>
            <a:spcBef>
              <a:spcPct val="0"/>
            </a:spcBef>
            <a:spcAft>
              <a:spcPct val="15000"/>
            </a:spcAft>
            <a:buChar char="••"/>
          </a:pPr>
          <a:r>
            <a:rPr lang="fr-FR" sz="1300" b="0" i="0" kern="1200" dirty="0" smtClean="0"/>
            <a:t>Les collèges et lycées s’inscrivent et découvrent les fonctionnalités de </a:t>
          </a:r>
          <a:r>
            <a:rPr lang="fr-FR" sz="1300" b="0" i="0" kern="1200" dirty="0" err="1" smtClean="0"/>
            <a:t>Pix</a:t>
          </a:r>
          <a:r>
            <a:rPr lang="fr-FR" sz="1300" b="0" i="0" kern="1200" dirty="0" smtClean="0"/>
            <a:t>.</a:t>
          </a:r>
          <a:br>
            <a:rPr lang="fr-FR" sz="1300" b="0" i="0" kern="1200" dirty="0" smtClean="0"/>
          </a:br>
          <a:r>
            <a:rPr lang="fr-FR" sz="1300" b="0" i="0" kern="1200" dirty="0" smtClean="0"/>
            <a:t>Ils préparent sa mise en place en lien avec les services académiques.</a:t>
          </a:r>
          <a:endParaRPr lang="fr-FR" sz="1300" b="0" i="0" kern="1200" dirty="0"/>
        </a:p>
      </dsp:txBody>
      <dsp:txXfrm>
        <a:off x="0" y="325572"/>
        <a:ext cx="8451720" cy="737100"/>
      </dsp:txXfrm>
    </dsp:sp>
    <dsp:sp modelId="{85B20155-566B-4266-A38C-4A095B3B2BDF}">
      <dsp:nvSpPr>
        <dsp:cNvPr id="0" name=""/>
        <dsp:cNvSpPr/>
      </dsp:nvSpPr>
      <dsp:spPr>
        <a:xfrm>
          <a:off x="422586" y="133692"/>
          <a:ext cx="5916204" cy="3837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3618" tIns="0" rIns="223618" bIns="0" numCol="1" spcCol="1270" anchor="ctr" anchorCtr="0">
          <a:noAutofit/>
        </a:bodyPr>
        <a:lstStyle/>
        <a:p>
          <a:pPr lvl="0" algn="l" defTabSz="577850">
            <a:lnSpc>
              <a:spcPct val="90000"/>
            </a:lnSpc>
            <a:spcBef>
              <a:spcPct val="0"/>
            </a:spcBef>
            <a:spcAft>
              <a:spcPct val="35000"/>
            </a:spcAft>
          </a:pPr>
          <a:r>
            <a:rPr lang="fr-FR" sz="1300" b="1" i="0" kern="1200" smtClean="0"/>
            <a:t>À partir de septembre 2018</a:t>
          </a:r>
          <a:endParaRPr lang="fr-FR" sz="1300" kern="1200"/>
        </a:p>
      </dsp:txBody>
      <dsp:txXfrm>
        <a:off x="441320" y="152426"/>
        <a:ext cx="5878736" cy="346292"/>
      </dsp:txXfrm>
    </dsp:sp>
    <dsp:sp modelId="{69DA61C0-673D-42CB-BE86-9DA557626317}">
      <dsp:nvSpPr>
        <dsp:cNvPr id="0" name=""/>
        <dsp:cNvSpPr/>
      </dsp:nvSpPr>
      <dsp:spPr>
        <a:xfrm>
          <a:off x="0" y="1324752"/>
          <a:ext cx="8451720" cy="7371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5947" tIns="270764" rIns="655947" bIns="92456" numCol="1" spcCol="1270" anchor="t" anchorCtr="0">
          <a:noAutofit/>
        </a:bodyPr>
        <a:lstStyle/>
        <a:p>
          <a:pPr marL="114300" lvl="1" indent="-114300" algn="l" defTabSz="577850">
            <a:lnSpc>
              <a:spcPct val="90000"/>
            </a:lnSpc>
            <a:spcBef>
              <a:spcPct val="0"/>
            </a:spcBef>
            <a:spcAft>
              <a:spcPct val="15000"/>
            </a:spcAft>
            <a:buChar char="••"/>
          </a:pPr>
          <a:r>
            <a:rPr lang="fr-FR" sz="1300" b="0" i="0" kern="1200" dirty="0" smtClean="0"/>
            <a:t>Les établissements accèdent à leur espace </a:t>
          </a:r>
          <a:r>
            <a:rPr lang="fr-FR" sz="1300" b="0" i="0" kern="1200" dirty="0" err="1" smtClean="0"/>
            <a:t>Pix</a:t>
          </a:r>
          <a:r>
            <a:rPr lang="fr-FR" sz="1300" b="0" i="0" kern="1200" dirty="0" smtClean="0"/>
            <a:t> dédié. Les équipes pédagogiques peuvent inviter les élèves à construire leurs profils </a:t>
          </a:r>
          <a:r>
            <a:rPr lang="fr-FR" sz="1300" b="0" i="0" kern="1200" dirty="0" err="1" smtClean="0"/>
            <a:t>Pix</a:t>
          </a:r>
          <a:r>
            <a:rPr lang="fr-FR" sz="1300" b="0" i="0" kern="1200" dirty="0" smtClean="0"/>
            <a:t> de compétences numériques.</a:t>
          </a:r>
          <a:endParaRPr lang="fr-FR" sz="1300" b="0" i="0" kern="1200" dirty="0"/>
        </a:p>
      </dsp:txBody>
      <dsp:txXfrm>
        <a:off x="0" y="1324752"/>
        <a:ext cx="8451720" cy="737100"/>
      </dsp:txXfrm>
    </dsp:sp>
    <dsp:sp modelId="{E7EF8D11-3EA6-44E3-BFDE-55BBEAE91334}">
      <dsp:nvSpPr>
        <dsp:cNvPr id="0" name=""/>
        <dsp:cNvSpPr/>
      </dsp:nvSpPr>
      <dsp:spPr>
        <a:xfrm>
          <a:off x="422586" y="1132872"/>
          <a:ext cx="5916204" cy="3837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3618" tIns="0" rIns="223618" bIns="0" numCol="1" spcCol="1270" anchor="ctr" anchorCtr="0">
          <a:noAutofit/>
        </a:bodyPr>
        <a:lstStyle/>
        <a:p>
          <a:pPr lvl="0" algn="l" defTabSz="577850">
            <a:lnSpc>
              <a:spcPct val="90000"/>
            </a:lnSpc>
            <a:spcBef>
              <a:spcPct val="0"/>
            </a:spcBef>
            <a:spcAft>
              <a:spcPct val="35000"/>
            </a:spcAft>
          </a:pPr>
          <a:r>
            <a:rPr lang="fr-FR" sz="1300" b="1" i="0" kern="1200" smtClean="0"/>
            <a:t>Dès novembre 2018</a:t>
          </a:r>
          <a:endParaRPr lang="fr-FR" sz="1300" b="1" i="0" kern="1200"/>
        </a:p>
      </dsp:txBody>
      <dsp:txXfrm>
        <a:off x="441320" y="1151606"/>
        <a:ext cx="5878736" cy="346292"/>
      </dsp:txXfrm>
    </dsp:sp>
    <dsp:sp modelId="{79C8BA0D-BF48-4DB0-BC56-0FD27227D071}">
      <dsp:nvSpPr>
        <dsp:cNvPr id="0" name=""/>
        <dsp:cNvSpPr/>
      </dsp:nvSpPr>
      <dsp:spPr>
        <a:xfrm>
          <a:off x="0" y="2323933"/>
          <a:ext cx="8451720" cy="7371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5947" tIns="270764" rIns="655947" bIns="92456" numCol="1" spcCol="1270" anchor="t" anchorCtr="0">
          <a:noAutofit/>
        </a:bodyPr>
        <a:lstStyle/>
        <a:p>
          <a:pPr marL="114300" lvl="1" indent="-114300" algn="l" defTabSz="577850">
            <a:lnSpc>
              <a:spcPct val="90000"/>
            </a:lnSpc>
            <a:spcBef>
              <a:spcPct val="0"/>
            </a:spcBef>
            <a:spcAft>
              <a:spcPct val="15000"/>
            </a:spcAft>
            <a:buChar char="••"/>
          </a:pPr>
          <a:r>
            <a:rPr lang="fr-FR" sz="1300" b="0" i="0" kern="1200" dirty="0" smtClean="0"/>
            <a:t>Collégiens et lycéens peuvent accéder à leurs comptes </a:t>
          </a:r>
          <a:r>
            <a:rPr lang="fr-FR" sz="1300" b="0" i="0" kern="1200" dirty="0" err="1" smtClean="0"/>
            <a:t>Pix</a:t>
          </a:r>
          <a:r>
            <a:rPr lang="fr-FR" sz="1300" b="0" i="0" kern="1200" dirty="0" smtClean="0"/>
            <a:t> plus facilement via leur Espace Numérique de Travail (fonctionnalité réservée aux ENT connectés au GAR).</a:t>
          </a:r>
          <a:endParaRPr lang="fr-FR" sz="1300" b="0" i="0" kern="1200" dirty="0"/>
        </a:p>
      </dsp:txBody>
      <dsp:txXfrm>
        <a:off x="0" y="2323933"/>
        <a:ext cx="8451720" cy="737100"/>
      </dsp:txXfrm>
    </dsp:sp>
    <dsp:sp modelId="{BF9F4B6E-7C21-47DD-A015-01837BE73E21}">
      <dsp:nvSpPr>
        <dsp:cNvPr id="0" name=""/>
        <dsp:cNvSpPr/>
      </dsp:nvSpPr>
      <dsp:spPr>
        <a:xfrm>
          <a:off x="422586" y="2132053"/>
          <a:ext cx="5916204" cy="3837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3618" tIns="0" rIns="223618" bIns="0" numCol="1" spcCol="1270" anchor="ctr" anchorCtr="0">
          <a:noAutofit/>
        </a:bodyPr>
        <a:lstStyle/>
        <a:p>
          <a:pPr lvl="0" algn="l" defTabSz="577850">
            <a:lnSpc>
              <a:spcPct val="90000"/>
            </a:lnSpc>
            <a:spcBef>
              <a:spcPct val="0"/>
            </a:spcBef>
            <a:spcAft>
              <a:spcPct val="35000"/>
            </a:spcAft>
          </a:pPr>
          <a:r>
            <a:rPr lang="fr-FR" sz="1300" b="1" i="0" kern="1200" smtClean="0"/>
            <a:t>À partir de janvier 2019</a:t>
          </a:r>
          <a:endParaRPr lang="fr-FR" sz="1300" b="1" i="0" kern="1200"/>
        </a:p>
      </dsp:txBody>
      <dsp:txXfrm>
        <a:off x="441320" y="2150787"/>
        <a:ext cx="5878736" cy="346292"/>
      </dsp:txXfrm>
    </dsp:sp>
    <dsp:sp modelId="{46304BD3-4B9D-487D-A470-232F00B9DE9D}">
      <dsp:nvSpPr>
        <dsp:cNvPr id="0" name=""/>
        <dsp:cNvSpPr/>
      </dsp:nvSpPr>
      <dsp:spPr>
        <a:xfrm>
          <a:off x="0" y="3323112"/>
          <a:ext cx="8451720" cy="552825"/>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5947" tIns="270764" rIns="655947" bIns="92456" numCol="1" spcCol="1270" anchor="t" anchorCtr="0">
          <a:noAutofit/>
        </a:bodyPr>
        <a:lstStyle/>
        <a:p>
          <a:pPr marL="114300" lvl="1" indent="-114300" algn="l" defTabSz="577850">
            <a:lnSpc>
              <a:spcPct val="90000"/>
            </a:lnSpc>
            <a:spcBef>
              <a:spcPct val="0"/>
            </a:spcBef>
            <a:spcAft>
              <a:spcPct val="15000"/>
            </a:spcAft>
            <a:buChar char="••"/>
          </a:pPr>
          <a:r>
            <a:rPr lang="fr-FR" sz="1300" b="0" i="0" kern="1200" dirty="0" smtClean="0"/>
            <a:t>Les collèges et lycées organisent des sessions de certification pour valoriser les compétences des élèves.</a:t>
          </a:r>
          <a:endParaRPr lang="fr-FR" sz="1300" b="0" i="0" kern="1200" dirty="0"/>
        </a:p>
      </dsp:txBody>
      <dsp:txXfrm>
        <a:off x="0" y="3323112"/>
        <a:ext cx="8451720" cy="552825"/>
      </dsp:txXfrm>
    </dsp:sp>
    <dsp:sp modelId="{F811F3A0-73B5-4FB0-94EA-064AA30E95AB}">
      <dsp:nvSpPr>
        <dsp:cNvPr id="0" name=""/>
        <dsp:cNvSpPr/>
      </dsp:nvSpPr>
      <dsp:spPr>
        <a:xfrm>
          <a:off x="422586" y="3131232"/>
          <a:ext cx="5916204" cy="3837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3618" tIns="0" rIns="223618" bIns="0" numCol="1" spcCol="1270" anchor="ctr" anchorCtr="0">
          <a:noAutofit/>
        </a:bodyPr>
        <a:lstStyle/>
        <a:p>
          <a:pPr lvl="0" algn="l" defTabSz="577850">
            <a:lnSpc>
              <a:spcPct val="90000"/>
            </a:lnSpc>
            <a:spcBef>
              <a:spcPct val="0"/>
            </a:spcBef>
            <a:spcAft>
              <a:spcPct val="35000"/>
            </a:spcAft>
          </a:pPr>
          <a:r>
            <a:rPr lang="fr-FR" sz="1300" b="1" i="0" kern="1200" smtClean="0"/>
            <a:t>De mars à juin 2019</a:t>
          </a:r>
          <a:endParaRPr lang="fr-FR" sz="1300" b="1" i="0" kern="1200"/>
        </a:p>
      </dsp:txBody>
      <dsp:txXfrm>
        <a:off x="441320" y="3149966"/>
        <a:ext cx="5878736" cy="346292"/>
      </dsp:txXfrm>
    </dsp:sp>
    <dsp:sp modelId="{62242530-9BC7-4A01-991C-96FFEF607A6D}">
      <dsp:nvSpPr>
        <dsp:cNvPr id="0" name=""/>
        <dsp:cNvSpPr/>
      </dsp:nvSpPr>
      <dsp:spPr>
        <a:xfrm>
          <a:off x="0" y="4138018"/>
          <a:ext cx="8451720" cy="552825"/>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5947" tIns="270764" rIns="655947" bIns="92456" numCol="1" spcCol="1270" anchor="t" anchorCtr="0">
          <a:noAutofit/>
        </a:bodyPr>
        <a:lstStyle/>
        <a:p>
          <a:pPr marL="114300" lvl="1" indent="-114300" algn="l" defTabSz="577850">
            <a:lnSpc>
              <a:spcPct val="90000"/>
            </a:lnSpc>
            <a:spcBef>
              <a:spcPct val="0"/>
            </a:spcBef>
            <a:spcAft>
              <a:spcPct val="15000"/>
            </a:spcAft>
            <a:buChar char="••"/>
          </a:pPr>
          <a:r>
            <a:rPr lang="fr-FR" sz="1300" b="0" i="0" kern="1200" dirty="0" err="1" smtClean="0"/>
            <a:t>Pix</a:t>
          </a:r>
          <a:r>
            <a:rPr lang="fr-FR" sz="1300" b="0" i="0" kern="1200" dirty="0" smtClean="0"/>
            <a:t> dans 100% des collèges et lycées</a:t>
          </a:r>
          <a:endParaRPr lang="fr-FR" sz="1300" b="0" i="0" kern="1200" dirty="0"/>
        </a:p>
      </dsp:txBody>
      <dsp:txXfrm>
        <a:off x="0" y="4138018"/>
        <a:ext cx="8451720" cy="552825"/>
      </dsp:txXfrm>
    </dsp:sp>
    <dsp:sp modelId="{07D8E63B-3274-4406-95E4-F3E8BC9D573E}">
      <dsp:nvSpPr>
        <dsp:cNvPr id="0" name=""/>
        <dsp:cNvSpPr/>
      </dsp:nvSpPr>
      <dsp:spPr>
        <a:xfrm>
          <a:off x="422586" y="3946138"/>
          <a:ext cx="5916204" cy="3837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3618" tIns="0" rIns="223618" bIns="0" numCol="1" spcCol="1270" anchor="ctr" anchorCtr="0">
          <a:noAutofit/>
        </a:bodyPr>
        <a:lstStyle/>
        <a:p>
          <a:pPr lvl="0" algn="l" defTabSz="577850">
            <a:lnSpc>
              <a:spcPct val="90000"/>
            </a:lnSpc>
            <a:spcBef>
              <a:spcPct val="0"/>
            </a:spcBef>
            <a:spcAft>
              <a:spcPct val="35000"/>
            </a:spcAft>
          </a:pPr>
          <a:r>
            <a:rPr lang="fr-FR" sz="1300" b="1" i="0" kern="1200" smtClean="0"/>
            <a:t>Septembre 2019 - Juin 2020</a:t>
          </a:r>
          <a:endParaRPr lang="fr-FR" sz="1300" b="1" i="0" kern="1200"/>
        </a:p>
      </dsp:txBody>
      <dsp:txXfrm>
        <a:off x="441320" y="3964872"/>
        <a:ext cx="5878736" cy="3462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D5275-A3BC-4ABF-919D-EE7DEB68BECC}">
      <dsp:nvSpPr>
        <dsp:cNvPr id="0" name=""/>
        <dsp:cNvSpPr/>
      </dsp:nvSpPr>
      <dsp:spPr>
        <a:xfrm>
          <a:off x="0" y="437041"/>
          <a:ext cx="8471274" cy="6804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7465" tIns="249936" rIns="657465" bIns="85344" numCol="1" spcCol="1270" anchor="t" anchorCtr="0">
          <a:noAutofit/>
        </a:bodyPr>
        <a:lstStyle/>
        <a:p>
          <a:pPr marL="114300" lvl="1" indent="-114300" algn="l" defTabSz="533400">
            <a:lnSpc>
              <a:spcPct val="90000"/>
            </a:lnSpc>
            <a:spcBef>
              <a:spcPct val="0"/>
            </a:spcBef>
            <a:spcAft>
              <a:spcPct val="15000"/>
            </a:spcAft>
            <a:buChar char="••"/>
          </a:pPr>
          <a:r>
            <a:rPr lang="fr-FR" sz="1200" kern="1200" dirty="0" smtClean="0"/>
            <a:t>qui concerne la recherche d'information et le traitement des données et intègre les questions d'éducation aux médias et à l'information.</a:t>
          </a:r>
          <a:endParaRPr lang="fr-FR" sz="1200" kern="1200" dirty="0"/>
        </a:p>
      </dsp:txBody>
      <dsp:txXfrm>
        <a:off x="0" y="437041"/>
        <a:ext cx="8471274" cy="680400"/>
      </dsp:txXfrm>
    </dsp:sp>
    <dsp:sp modelId="{31AD007A-EEA2-422A-9D09-8C3A669232F2}">
      <dsp:nvSpPr>
        <dsp:cNvPr id="0" name=""/>
        <dsp:cNvSpPr/>
      </dsp:nvSpPr>
      <dsp:spPr>
        <a:xfrm>
          <a:off x="423563" y="259921"/>
          <a:ext cx="5929891" cy="35424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4136" tIns="0" rIns="224136" bIns="0" numCol="1" spcCol="1270" anchor="ctr" anchorCtr="0">
          <a:noAutofit/>
        </a:bodyPr>
        <a:lstStyle/>
        <a:p>
          <a:pPr lvl="0" algn="l" defTabSz="533400">
            <a:lnSpc>
              <a:spcPct val="90000"/>
            </a:lnSpc>
            <a:spcBef>
              <a:spcPct val="0"/>
            </a:spcBef>
            <a:spcAft>
              <a:spcPct val="35000"/>
            </a:spcAft>
          </a:pPr>
          <a:r>
            <a:rPr lang="fr-FR" sz="1200" b="1" kern="1200" dirty="0" smtClean="0"/>
            <a:t>Information et données</a:t>
          </a:r>
          <a:endParaRPr lang="fr-FR" sz="1200" kern="1200" dirty="0"/>
        </a:p>
      </dsp:txBody>
      <dsp:txXfrm>
        <a:off x="440856" y="277214"/>
        <a:ext cx="5895305" cy="319654"/>
      </dsp:txXfrm>
    </dsp:sp>
    <dsp:sp modelId="{18044140-EF25-49AF-AB2C-640F509D4E66}">
      <dsp:nvSpPr>
        <dsp:cNvPr id="0" name=""/>
        <dsp:cNvSpPr/>
      </dsp:nvSpPr>
      <dsp:spPr>
        <a:xfrm>
          <a:off x="0" y="1359361"/>
          <a:ext cx="8471274" cy="5103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7465" tIns="249936" rIns="657465" bIns="85344" numCol="1" spcCol="1270" anchor="t" anchorCtr="0">
          <a:noAutofit/>
        </a:bodyPr>
        <a:lstStyle/>
        <a:p>
          <a:pPr marL="114300" lvl="1" indent="-114300" algn="l" defTabSz="533400">
            <a:lnSpc>
              <a:spcPct val="90000"/>
            </a:lnSpc>
            <a:spcBef>
              <a:spcPct val="0"/>
            </a:spcBef>
            <a:spcAft>
              <a:spcPct val="15000"/>
            </a:spcAft>
            <a:buChar char="••"/>
          </a:pPr>
          <a:r>
            <a:rPr lang="fr-FR" sz="1200" kern="1200" dirty="0" smtClean="0"/>
            <a:t>qui traite des interactions et de ce qui relève de la netiquette, du partage de contenus.</a:t>
          </a:r>
          <a:endParaRPr lang="fr-FR" sz="1200" kern="1200" dirty="0"/>
        </a:p>
      </dsp:txBody>
      <dsp:txXfrm>
        <a:off x="0" y="1359361"/>
        <a:ext cx="8471274" cy="510300"/>
      </dsp:txXfrm>
    </dsp:sp>
    <dsp:sp modelId="{A73940B3-DB55-472A-A3A3-7CA7A10BF855}">
      <dsp:nvSpPr>
        <dsp:cNvPr id="0" name=""/>
        <dsp:cNvSpPr/>
      </dsp:nvSpPr>
      <dsp:spPr>
        <a:xfrm>
          <a:off x="423563" y="1182241"/>
          <a:ext cx="5929891" cy="35424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4136" tIns="0" rIns="224136" bIns="0" numCol="1" spcCol="1270" anchor="ctr" anchorCtr="0">
          <a:noAutofit/>
        </a:bodyPr>
        <a:lstStyle/>
        <a:p>
          <a:pPr lvl="0" algn="l" defTabSz="533400">
            <a:lnSpc>
              <a:spcPct val="90000"/>
            </a:lnSpc>
            <a:spcBef>
              <a:spcPct val="0"/>
            </a:spcBef>
            <a:spcAft>
              <a:spcPct val="35000"/>
            </a:spcAft>
          </a:pPr>
          <a:r>
            <a:rPr lang="fr-FR" sz="1200" b="1" kern="1200" dirty="0" smtClean="0"/>
            <a:t>Communication et collaboration</a:t>
          </a:r>
          <a:endParaRPr lang="fr-FR" sz="1200" kern="1200" dirty="0"/>
        </a:p>
      </dsp:txBody>
      <dsp:txXfrm>
        <a:off x="440856" y="1199534"/>
        <a:ext cx="5895305" cy="319654"/>
      </dsp:txXfrm>
    </dsp:sp>
    <dsp:sp modelId="{7F1B4C8B-8289-42EF-9B28-6B10CF6EA25F}">
      <dsp:nvSpPr>
        <dsp:cNvPr id="0" name=""/>
        <dsp:cNvSpPr/>
      </dsp:nvSpPr>
      <dsp:spPr>
        <a:xfrm>
          <a:off x="0" y="2111581"/>
          <a:ext cx="8471274" cy="6804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7465" tIns="249936" rIns="657465" bIns="85344" numCol="1" spcCol="1270" anchor="t" anchorCtr="0">
          <a:noAutofit/>
        </a:bodyPr>
        <a:lstStyle/>
        <a:p>
          <a:pPr marL="114300" lvl="1" indent="-114300" algn="l" defTabSz="533400">
            <a:lnSpc>
              <a:spcPct val="90000"/>
            </a:lnSpc>
            <a:spcBef>
              <a:spcPct val="0"/>
            </a:spcBef>
            <a:spcAft>
              <a:spcPct val="15000"/>
            </a:spcAft>
            <a:buChar char="••"/>
          </a:pPr>
          <a:r>
            <a:rPr lang="fr-FR" sz="1200" kern="1200" dirty="0" smtClean="0"/>
            <a:t>domaine dédié à la création de contenus numériques du plus simple au plus élaboré, y compris des programmes informatiques. On y aborde aussi les questions relatives aux droits de publication sur les réseaux.</a:t>
          </a:r>
          <a:endParaRPr lang="fr-FR" sz="1200" kern="1200" dirty="0"/>
        </a:p>
      </dsp:txBody>
      <dsp:txXfrm>
        <a:off x="0" y="2111581"/>
        <a:ext cx="8471274" cy="680400"/>
      </dsp:txXfrm>
    </dsp:sp>
    <dsp:sp modelId="{7418D3F1-445A-4EEA-A789-D9B12C754B24}">
      <dsp:nvSpPr>
        <dsp:cNvPr id="0" name=""/>
        <dsp:cNvSpPr/>
      </dsp:nvSpPr>
      <dsp:spPr>
        <a:xfrm>
          <a:off x="423563" y="1934461"/>
          <a:ext cx="5929891" cy="35424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4136" tIns="0" rIns="224136" bIns="0" numCol="1" spcCol="1270" anchor="ctr" anchorCtr="0">
          <a:noAutofit/>
        </a:bodyPr>
        <a:lstStyle/>
        <a:p>
          <a:pPr lvl="0" algn="l" defTabSz="533400">
            <a:lnSpc>
              <a:spcPct val="90000"/>
            </a:lnSpc>
            <a:spcBef>
              <a:spcPct val="0"/>
            </a:spcBef>
            <a:spcAft>
              <a:spcPct val="35000"/>
            </a:spcAft>
          </a:pPr>
          <a:r>
            <a:rPr lang="fr-FR" sz="1200" b="1" kern="1200" dirty="0" smtClean="0"/>
            <a:t>Créations de contenus</a:t>
          </a:r>
          <a:endParaRPr lang="fr-FR" sz="1200" kern="1200" dirty="0"/>
        </a:p>
      </dsp:txBody>
      <dsp:txXfrm>
        <a:off x="440856" y="1951754"/>
        <a:ext cx="5895305" cy="319654"/>
      </dsp:txXfrm>
    </dsp:sp>
    <dsp:sp modelId="{BB60E910-726C-41FB-BDEF-0CBBFAE0D447}">
      <dsp:nvSpPr>
        <dsp:cNvPr id="0" name=""/>
        <dsp:cNvSpPr/>
      </dsp:nvSpPr>
      <dsp:spPr>
        <a:xfrm>
          <a:off x="0" y="3033902"/>
          <a:ext cx="8471274" cy="6804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7465" tIns="249936" rIns="657465" bIns="85344" numCol="1" spcCol="1270" anchor="t" anchorCtr="0">
          <a:noAutofit/>
        </a:bodyPr>
        <a:lstStyle/>
        <a:p>
          <a:pPr marL="114300" lvl="1" indent="-114300" algn="l" defTabSz="533400">
            <a:lnSpc>
              <a:spcPct val="90000"/>
            </a:lnSpc>
            <a:spcBef>
              <a:spcPct val="0"/>
            </a:spcBef>
            <a:spcAft>
              <a:spcPct val="15000"/>
            </a:spcAft>
            <a:buChar char="••"/>
          </a:pPr>
          <a:r>
            <a:rPr lang="fr-FR" sz="1200" kern="1200" dirty="0" smtClean="0"/>
            <a:t>Ce domaine traite de tout ce qui concerne la sécurité du matériel mais également de la santé et de l'environnement ainsi que la protection des données personnelles.</a:t>
          </a:r>
          <a:endParaRPr lang="fr-FR" sz="1200" kern="1200" dirty="0"/>
        </a:p>
      </dsp:txBody>
      <dsp:txXfrm>
        <a:off x="0" y="3033902"/>
        <a:ext cx="8471274" cy="680400"/>
      </dsp:txXfrm>
    </dsp:sp>
    <dsp:sp modelId="{E599C30E-39B9-440E-B270-2A4B89AB3484}">
      <dsp:nvSpPr>
        <dsp:cNvPr id="0" name=""/>
        <dsp:cNvSpPr/>
      </dsp:nvSpPr>
      <dsp:spPr>
        <a:xfrm>
          <a:off x="423563" y="2856782"/>
          <a:ext cx="5929891" cy="35424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4136" tIns="0" rIns="224136" bIns="0" numCol="1" spcCol="1270" anchor="ctr" anchorCtr="0">
          <a:noAutofit/>
        </a:bodyPr>
        <a:lstStyle/>
        <a:p>
          <a:pPr lvl="0" algn="l" defTabSz="533400">
            <a:lnSpc>
              <a:spcPct val="90000"/>
            </a:lnSpc>
            <a:spcBef>
              <a:spcPct val="0"/>
            </a:spcBef>
            <a:spcAft>
              <a:spcPct val="35000"/>
            </a:spcAft>
          </a:pPr>
          <a:r>
            <a:rPr lang="fr-FR" sz="1200" b="1" kern="1200" dirty="0" smtClean="0"/>
            <a:t>Protection et sécurité</a:t>
          </a:r>
          <a:endParaRPr lang="fr-FR" sz="1200" kern="1200" dirty="0"/>
        </a:p>
      </dsp:txBody>
      <dsp:txXfrm>
        <a:off x="440856" y="2874075"/>
        <a:ext cx="5895305" cy="319654"/>
      </dsp:txXfrm>
    </dsp:sp>
    <dsp:sp modelId="{2B6E8BA0-18E4-4780-AF87-BFC806E2C709}">
      <dsp:nvSpPr>
        <dsp:cNvPr id="0" name=""/>
        <dsp:cNvSpPr/>
      </dsp:nvSpPr>
      <dsp:spPr>
        <a:xfrm>
          <a:off x="0" y="3956222"/>
          <a:ext cx="8471274" cy="6804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7465" tIns="249936" rIns="657465" bIns="85344" numCol="1" spcCol="1270" anchor="t" anchorCtr="0">
          <a:noAutofit/>
        </a:bodyPr>
        <a:lstStyle/>
        <a:p>
          <a:pPr marL="114300" lvl="1" indent="-114300" algn="l" defTabSz="533400">
            <a:lnSpc>
              <a:spcPct val="90000"/>
            </a:lnSpc>
            <a:spcBef>
              <a:spcPct val="0"/>
            </a:spcBef>
            <a:spcAft>
              <a:spcPct val="15000"/>
            </a:spcAft>
            <a:buChar char="••"/>
          </a:pPr>
          <a:r>
            <a:rPr lang="fr-FR" sz="1200" kern="1200" dirty="0" smtClean="0"/>
            <a:t>qui traite des compétences qui permettent à un individu de s'insérer dans un monde numérique et de comprendre son fonctionnement.</a:t>
          </a:r>
          <a:endParaRPr lang="fr-FR" sz="1200" kern="1200" dirty="0"/>
        </a:p>
      </dsp:txBody>
      <dsp:txXfrm>
        <a:off x="0" y="3956222"/>
        <a:ext cx="8471274" cy="680400"/>
      </dsp:txXfrm>
    </dsp:sp>
    <dsp:sp modelId="{EDE7AFEF-B0E8-49D6-B6C1-7E7201FA7373}">
      <dsp:nvSpPr>
        <dsp:cNvPr id="0" name=""/>
        <dsp:cNvSpPr/>
      </dsp:nvSpPr>
      <dsp:spPr>
        <a:xfrm>
          <a:off x="423563" y="3779102"/>
          <a:ext cx="5929891" cy="35424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4136" tIns="0" rIns="224136" bIns="0" numCol="1" spcCol="1270" anchor="ctr" anchorCtr="0">
          <a:noAutofit/>
        </a:bodyPr>
        <a:lstStyle/>
        <a:p>
          <a:pPr lvl="0" algn="l" defTabSz="533400">
            <a:lnSpc>
              <a:spcPct val="90000"/>
            </a:lnSpc>
            <a:spcBef>
              <a:spcPct val="0"/>
            </a:spcBef>
            <a:spcAft>
              <a:spcPct val="35000"/>
            </a:spcAft>
          </a:pPr>
          <a:r>
            <a:rPr lang="fr-FR" sz="1200" b="1" kern="1200" dirty="0" smtClean="0"/>
            <a:t>Environnement numérique</a:t>
          </a:r>
          <a:endParaRPr lang="fr-FR" sz="1200" kern="1200" dirty="0"/>
        </a:p>
      </dsp:txBody>
      <dsp:txXfrm>
        <a:off x="440856" y="3796395"/>
        <a:ext cx="5895305" cy="31965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20"/>
            <a:ext cx="7772400" cy="1102519"/>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EA384D0D-EC43-47EE-940B-A4C38B969E6F}" type="datetimeFigureOut">
              <a:rPr lang="fr-FR" smtClean="0"/>
              <a:t>08/05/2019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AA8E55-60CF-42A1-B58C-5CB09C59E2DE}" type="slidenum">
              <a:rPr lang="fr-FR" smtClean="0"/>
              <a:t>‹N°›</a:t>
            </a:fld>
            <a:endParaRPr lang="fr-FR"/>
          </a:p>
        </p:txBody>
      </p:sp>
    </p:spTree>
    <p:extLst>
      <p:ext uri="{BB962C8B-B14F-4D97-AF65-F5344CB8AC3E}">
        <p14:creationId xmlns:p14="http://schemas.microsoft.com/office/powerpoint/2010/main" val="2751081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A384D0D-EC43-47EE-940B-A4C38B969E6F}" type="datetimeFigureOut">
              <a:rPr lang="fr-FR" smtClean="0"/>
              <a:t>08/05/2019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AA8E55-60CF-42A1-B58C-5CB09C59E2DE}" type="slidenum">
              <a:rPr lang="fr-FR" smtClean="0"/>
              <a:t>‹N°›</a:t>
            </a:fld>
            <a:endParaRPr lang="fr-FR"/>
          </a:p>
        </p:txBody>
      </p:sp>
    </p:spTree>
    <p:extLst>
      <p:ext uri="{BB962C8B-B14F-4D97-AF65-F5344CB8AC3E}">
        <p14:creationId xmlns:p14="http://schemas.microsoft.com/office/powerpoint/2010/main" val="49544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80"/>
            <a:ext cx="2057400" cy="4388644"/>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05980"/>
            <a:ext cx="6019800" cy="438864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A384D0D-EC43-47EE-940B-A4C38B969E6F}" type="datetimeFigureOut">
              <a:rPr lang="fr-FR" smtClean="0"/>
              <a:t>08/05/2019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AA8E55-60CF-42A1-B58C-5CB09C59E2DE}" type="slidenum">
              <a:rPr lang="fr-FR" smtClean="0"/>
              <a:t>‹N°›</a:t>
            </a:fld>
            <a:endParaRPr lang="fr-FR"/>
          </a:p>
        </p:txBody>
      </p:sp>
    </p:spTree>
    <p:extLst>
      <p:ext uri="{BB962C8B-B14F-4D97-AF65-F5344CB8AC3E}">
        <p14:creationId xmlns:p14="http://schemas.microsoft.com/office/powerpoint/2010/main" val="497212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A384D0D-EC43-47EE-940B-A4C38B969E6F}" type="datetimeFigureOut">
              <a:rPr lang="fr-FR" smtClean="0"/>
              <a:t>08/05/2019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AA8E55-60CF-42A1-B58C-5CB09C59E2DE}" type="slidenum">
              <a:rPr lang="fr-FR" smtClean="0"/>
              <a:t>‹N°›</a:t>
            </a:fld>
            <a:endParaRPr lang="fr-FR"/>
          </a:p>
        </p:txBody>
      </p:sp>
    </p:spTree>
    <p:extLst>
      <p:ext uri="{BB962C8B-B14F-4D97-AF65-F5344CB8AC3E}">
        <p14:creationId xmlns:p14="http://schemas.microsoft.com/office/powerpoint/2010/main" val="1440640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EA384D0D-EC43-47EE-940B-A4C38B969E6F}" type="datetimeFigureOut">
              <a:rPr lang="fr-FR" smtClean="0"/>
              <a:t>08/05/2019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AA8E55-60CF-42A1-B58C-5CB09C59E2DE}" type="slidenum">
              <a:rPr lang="fr-FR" smtClean="0"/>
              <a:t>‹N°›</a:t>
            </a:fld>
            <a:endParaRPr lang="fr-FR"/>
          </a:p>
        </p:txBody>
      </p:sp>
    </p:spTree>
    <p:extLst>
      <p:ext uri="{BB962C8B-B14F-4D97-AF65-F5344CB8AC3E}">
        <p14:creationId xmlns:p14="http://schemas.microsoft.com/office/powerpoint/2010/main" val="605174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A384D0D-EC43-47EE-940B-A4C38B969E6F}" type="datetimeFigureOut">
              <a:rPr lang="fr-FR" smtClean="0"/>
              <a:t>08/05/2019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3AA8E55-60CF-42A1-B58C-5CB09C59E2DE}" type="slidenum">
              <a:rPr lang="fr-FR" smtClean="0"/>
              <a:t>‹N°›</a:t>
            </a:fld>
            <a:endParaRPr lang="fr-FR"/>
          </a:p>
        </p:txBody>
      </p:sp>
    </p:spTree>
    <p:extLst>
      <p:ext uri="{BB962C8B-B14F-4D97-AF65-F5344CB8AC3E}">
        <p14:creationId xmlns:p14="http://schemas.microsoft.com/office/powerpoint/2010/main" val="2988463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A384D0D-EC43-47EE-940B-A4C38B969E6F}" type="datetimeFigureOut">
              <a:rPr lang="fr-FR" smtClean="0"/>
              <a:t>08/05/2019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3AA8E55-60CF-42A1-B58C-5CB09C59E2DE}" type="slidenum">
              <a:rPr lang="fr-FR" smtClean="0"/>
              <a:t>‹N°›</a:t>
            </a:fld>
            <a:endParaRPr lang="fr-FR"/>
          </a:p>
        </p:txBody>
      </p:sp>
    </p:spTree>
    <p:extLst>
      <p:ext uri="{BB962C8B-B14F-4D97-AF65-F5344CB8AC3E}">
        <p14:creationId xmlns:p14="http://schemas.microsoft.com/office/powerpoint/2010/main" val="3941572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A384D0D-EC43-47EE-940B-A4C38B969E6F}" type="datetimeFigureOut">
              <a:rPr lang="fr-FR" smtClean="0"/>
              <a:t>08/05/2019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3AA8E55-60CF-42A1-B58C-5CB09C59E2DE}" type="slidenum">
              <a:rPr lang="fr-FR" smtClean="0"/>
              <a:t>‹N°›</a:t>
            </a:fld>
            <a:endParaRPr lang="fr-FR"/>
          </a:p>
        </p:txBody>
      </p:sp>
    </p:spTree>
    <p:extLst>
      <p:ext uri="{BB962C8B-B14F-4D97-AF65-F5344CB8AC3E}">
        <p14:creationId xmlns:p14="http://schemas.microsoft.com/office/powerpoint/2010/main" val="3074853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A384D0D-EC43-47EE-940B-A4C38B969E6F}" type="datetimeFigureOut">
              <a:rPr lang="fr-FR" smtClean="0"/>
              <a:t>08/05/2019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3AA8E55-60CF-42A1-B58C-5CB09C59E2DE}" type="slidenum">
              <a:rPr lang="fr-FR" smtClean="0"/>
              <a:t>‹N°›</a:t>
            </a:fld>
            <a:endParaRPr lang="fr-FR"/>
          </a:p>
        </p:txBody>
      </p:sp>
    </p:spTree>
    <p:extLst>
      <p:ext uri="{BB962C8B-B14F-4D97-AF65-F5344CB8AC3E}">
        <p14:creationId xmlns:p14="http://schemas.microsoft.com/office/powerpoint/2010/main" val="2529718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3" y="204787"/>
            <a:ext cx="3008313" cy="871538"/>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A384D0D-EC43-47EE-940B-A4C38B969E6F}" type="datetimeFigureOut">
              <a:rPr lang="fr-FR" smtClean="0"/>
              <a:t>08/05/2019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3AA8E55-60CF-42A1-B58C-5CB09C59E2DE}" type="slidenum">
              <a:rPr lang="fr-FR" smtClean="0"/>
              <a:t>‹N°›</a:t>
            </a:fld>
            <a:endParaRPr lang="fr-FR"/>
          </a:p>
        </p:txBody>
      </p:sp>
    </p:spTree>
    <p:extLst>
      <p:ext uri="{BB962C8B-B14F-4D97-AF65-F5344CB8AC3E}">
        <p14:creationId xmlns:p14="http://schemas.microsoft.com/office/powerpoint/2010/main" val="3909327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1"/>
            <a:ext cx="5486400" cy="425054"/>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A384D0D-EC43-47EE-940B-A4C38B969E6F}" type="datetimeFigureOut">
              <a:rPr lang="fr-FR" smtClean="0"/>
              <a:t>08/05/2019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3AA8E55-60CF-42A1-B58C-5CB09C59E2DE}" type="slidenum">
              <a:rPr lang="fr-FR" smtClean="0"/>
              <a:t>‹N°›</a:t>
            </a:fld>
            <a:endParaRPr lang="fr-FR"/>
          </a:p>
        </p:txBody>
      </p:sp>
    </p:spTree>
    <p:extLst>
      <p:ext uri="{BB962C8B-B14F-4D97-AF65-F5344CB8AC3E}">
        <p14:creationId xmlns:p14="http://schemas.microsoft.com/office/powerpoint/2010/main" val="1154231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A384D0D-EC43-47EE-940B-A4C38B969E6F}" type="datetimeFigureOut">
              <a:rPr lang="fr-FR" smtClean="0"/>
              <a:t>08/05/2019</a:t>
            </a:fld>
            <a:endParaRPr lang="fr-FR"/>
          </a:p>
        </p:txBody>
      </p:sp>
      <p:sp>
        <p:nvSpPr>
          <p:cNvPr id="5" name="Espace réservé du pied de page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3AA8E55-60CF-42A1-B58C-5CB09C59E2DE}" type="slidenum">
              <a:rPr lang="fr-FR" smtClean="0"/>
              <a:t>‹N°›</a:t>
            </a:fld>
            <a:endParaRPr lang="fr-FR"/>
          </a:p>
        </p:txBody>
      </p:sp>
    </p:spTree>
    <p:extLst>
      <p:ext uri="{BB962C8B-B14F-4D97-AF65-F5344CB8AC3E}">
        <p14:creationId xmlns:p14="http://schemas.microsoft.com/office/powerpoint/2010/main" val="544665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99656" y="1419622"/>
            <a:ext cx="8744702" cy="1754326"/>
          </a:xfrm>
          <a:prstGeom prst="rect">
            <a:avLst/>
          </a:prstGeom>
          <a:noFill/>
        </p:spPr>
        <p:txBody>
          <a:bodyPr wrap="none" lIns="91440" tIns="45720" rIns="91440" bIns="45720">
            <a:spAutoFit/>
          </a:bodyPr>
          <a:lstStyle/>
          <a:p>
            <a:pPr algn="ctr"/>
            <a:r>
              <a:rPr lang="fr-FR"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Présentation de la plateforme</a:t>
            </a:r>
          </a:p>
          <a:p>
            <a:pPr algn="ctr"/>
            <a:r>
              <a:rPr lang="fr-FR"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PIX</a:t>
            </a:r>
            <a:endParaRPr lang="fr-FR"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821" y="3786289"/>
            <a:ext cx="1266379" cy="964860"/>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3787110"/>
            <a:ext cx="1561867" cy="964860"/>
          </a:xfrm>
          <a:prstGeom prst="rect">
            <a:avLst/>
          </a:prstGeom>
        </p:spPr>
      </p:pic>
    </p:spTree>
    <p:extLst>
      <p:ext uri="{BB962C8B-B14F-4D97-AF65-F5344CB8AC3E}">
        <p14:creationId xmlns:p14="http://schemas.microsoft.com/office/powerpoint/2010/main" val="3775415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2387883" y="2279362"/>
            <a:ext cx="5143502" cy="584775"/>
          </a:xfrm>
          <a:prstGeom prst="rect">
            <a:avLst/>
          </a:prstGeom>
          <a:noFill/>
        </p:spPr>
        <p:txBody>
          <a:bodyPr wrap="square" lIns="91440" tIns="45720" rIns="91440" bIns="45720">
            <a:spAutoFit/>
          </a:bodyPr>
          <a:lstStyle/>
          <a:p>
            <a:pPr algn="ctr"/>
            <a:r>
              <a:rPr lang="fr-FR" sz="32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Anatomie d’un test</a:t>
            </a:r>
            <a:endParaRPr lang="fr-FR" sz="3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3" name="ZoneTexte 2"/>
          <p:cNvSpPr txBox="1"/>
          <p:nvPr/>
        </p:nvSpPr>
        <p:spPr>
          <a:xfrm>
            <a:off x="6588224" y="1288100"/>
            <a:ext cx="3384376" cy="646331"/>
          </a:xfrm>
          <a:prstGeom prst="rect">
            <a:avLst/>
          </a:prstGeom>
          <a:noFill/>
        </p:spPr>
        <p:txBody>
          <a:bodyPr wrap="square" rtlCol="0">
            <a:spAutoFit/>
          </a:bodyPr>
          <a:lstStyle/>
          <a:p>
            <a:r>
              <a:rPr lang="fr-FR" dirty="0" smtClean="0"/>
              <a:t>Table de choix de</a:t>
            </a:r>
          </a:p>
          <a:p>
            <a:r>
              <a:rPr lang="fr-FR" dirty="0" smtClean="0"/>
              <a:t>la thématique du test</a:t>
            </a:r>
            <a:endParaRPr lang="fr-F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892596"/>
            <a:ext cx="5869926" cy="3358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3738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2387883" y="2279362"/>
            <a:ext cx="5143502" cy="584775"/>
          </a:xfrm>
          <a:prstGeom prst="rect">
            <a:avLst/>
          </a:prstGeom>
          <a:noFill/>
        </p:spPr>
        <p:txBody>
          <a:bodyPr wrap="square" lIns="91440" tIns="45720" rIns="91440" bIns="45720">
            <a:spAutoFit/>
          </a:bodyPr>
          <a:lstStyle/>
          <a:p>
            <a:pPr algn="ctr"/>
            <a:r>
              <a:rPr lang="fr-FR" sz="32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Anatomie d’un test</a:t>
            </a:r>
            <a:endParaRPr lang="fr-FR" sz="3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2282"/>
            <a:ext cx="4392488" cy="4898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5652120" y="1275606"/>
            <a:ext cx="3096344" cy="369332"/>
          </a:xfrm>
          <a:prstGeom prst="rect">
            <a:avLst/>
          </a:prstGeom>
          <a:noFill/>
        </p:spPr>
        <p:txBody>
          <a:bodyPr wrap="square" rtlCol="0">
            <a:spAutoFit/>
          </a:bodyPr>
          <a:lstStyle/>
          <a:p>
            <a:r>
              <a:rPr lang="fr-FR" dirty="0" smtClean="0"/>
              <a:t>QCM</a:t>
            </a:r>
            <a:endParaRPr lang="fr-FR" dirty="0"/>
          </a:p>
        </p:txBody>
      </p:sp>
    </p:spTree>
    <p:extLst>
      <p:ext uri="{BB962C8B-B14F-4D97-AF65-F5344CB8AC3E}">
        <p14:creationId xmlns:p14="http://schemas.microsoft.com/office/powerpoint/2010/main" val="3570272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2387883" y="2279362"/>
            <a:ext cx="5143502" cy="584775"/>
          </a:xfrm>
          <a:prstGeom prst="rect">
            <a:avLst/>
          </a:prstGeom>
          <a:noFill/>
        </p:spPr>
        <p:txBody>
          <a:bodyPr wrap="square" lIns="91440" tIns="45720" rIns="91440" bIns="45720">
            <a:spAutoFit/>
          </a:bodyPr>
          <a:lstStyle/>
          <a:p>
            <a:pPr algn="ctr"/>
            <a:r>
              <a:rPr lang="fr-FR" sz="32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Anatomie d’un test</a:t>
            </a:r>
            <a:endParaRPr lang="fr-FR" sz="3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3" name="ZoneTexte 2"/>
          <p:cNvSpPr txBox="1"/>
          <p:nvPr/>
        </p:nvSpPr>
        <p:spPr>
          <a:xfrm>
            <a:off x="6012160" y="555526"/>
            <a:ext cx="3096344" cy="369332"/>
          </a:xfrm>
          <a:prstGeom prst="rect">
            <a:avLst/>
          </a:prstGeom>
          <a:noFill/>
        </p:spPr>
        <p:txBody>
          <a:bodyPr wrap="square" rtlCol="0">
            <a:spAutoFit/>
          </a:bodyPr>
          <a:lstStyle/>
          <a:p>
            <a:r>
              <a:rPr lang="fr-FR" dirty="0" smtClean="0"/>
              <a:t>Travail à réaliser sur un fichier</a:t>
            </a:r>
            <a:endParaRPr lang="fr-FR"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390" y="267494"/>
            <a:ext cx="5733794" cy="3404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1347614"/>
            <a:ext cx="6072387" cy="3415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5622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2387883" y="2279362"/>
            <a:ext cx="5143502" cy="584775"/>
          </a:xfrm>
          <a:prstGeom prst="rect">
            <a:avLst/>
          </a:prstGeom>
          <a:noFill/>
        </p:spPr>
        <p:txBody>
          <a:bodyPr wrap="square" lIns="91440" tIns="45720" rIns="91440" bIns="45720">
            <a:spAutoFit/>
          </a:bodyPr>
          <a:lstStyle/>
          <a:p>
            <a:pPr algn="ctr"/>
            <a:r>
              <a:rPr lang="fr-FR" sz="32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Anatomie d’un test</a:t>
            </a:r>
            <a:endParaRPr lang="fr-FR" sz="3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3" name="ZoneTexte 2"/>
          <p:cNvSpPr txBox="1"/>
          <p:nvPr/>
        </p:nvSpPr>
        <p:spPr>
          <a:xfrm>
            <a:off x="6012160" y="555526"/>
            <a:ext cx="3096344" cy="369332"/>
          </a:xfrm>
          <a:prstGeom prst="rect">
            <a:avLst/>
          </a:prstGeom>
          <a:noFill/>
        </p:spPr>
        <p:txBody>
          <a:bodyPr wrap="square" rtlCol="0">
            <a:spAutoFit/>
          </a:bodyPr>
          <a:lstStyle/>
          <a:p>
            <a:r>
              <a:rPr lang="fr-FR" dirty="0" smtClean="0"/>
              <a:t>Liste à compléter</a:t>
            </a:r>
            <a:endParaRPr lang="fr-FR"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93617"/>
            <a:ext cx="4824536" cy="475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47643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2387883" y="2279362"/>
            <a:ext cx="5143502" cy="584775"/>
          </a:xfrm>
          <a:prstGeom prst="rect">
            <a:avLst/>
          </a:prstGeom>
          <a:noFill/>
        </p:spPr>
        <p:txBody>
          <a:bodyPr wrap="square" lIns="91440" tIns="45720" rIns="91440" bIns="45720">
            <a:spAutoFit/>
          </a:bodyPr>
          <a:lstStyle/>
          <a:p>
            <a:pPr algn="ctr"/>
            <a:r>
              <a:rPr lang="fr-FR" sz="32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Anatomie d’un test</a:t>
            </a:r>
            <a:endParaRPr lang="fr-FR" sz="3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3" name="ZoneTexte 2"/>
          <p:cNvSpPr txBox="1"/>
          <p:nvPr/>
        </p:nvSpPr>
        <p:spPr>
          <a:xfrm>
            <a:off x="6012160" y="555526"/>
            <a:ext cx="3096344" cy="369332"/>
          </a:xfrm>
          <a:prstGeom prst="rect">
            <a:avLst/>
          </a:prstGeom>
          <a:noFill/>
        </p:spPr>
        <p:txBody>
          <a:bodyPr wrap="square" rtlCol="0">
            <a:spAutoFit/>
          </a:bodyPr>
          <a:lstStyle/>
          <a:p>
            <a:r>
              <a:rPr lang="fr-FR" dirty="0" smtClean="0"/>
              <a:t>Bilan</a:t>
            </a:r>
            <a:endParaRPr lang="fr-F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88274"/>
            <a:ext cx="3672408" cy="4966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54297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2387883" y="2279362"/>
            <a:ext cx="5143502" cy="584775"/>
          </a:xfrm>
          <a:prstGeom prst="rect">
            <a:avLst/>
          </a:prstGeom>
          <a:noFill/>
        </p:spPr>
        <p:txBody>
          <a:bodyPr wrap="square" lIns="91440" tIns="45720" rIns="91440" bIns="45720">
            <a:spAutoFit/>
          </a:bodyPr>
          <a:lstStyle/>
          <a:p>
            <a:pPr algn="ctr"/>
            <a:r>
              <a:rPr lang="fr-FR" sz="32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Anatomie d’un test</a:t>
            </a:r>
            <a:endParaRPr lang="fr-FR" sz="3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3" name="ZoneTexte 2"/>
          <p:cNvSpPr txBox="1"/>
          <p:nvPr/>
        </p:nvSpPr>
        <p:spPr>
          <a:xfrm>
            <a:off x="6012160" y="555526"/>
            <a:ext cx="3096344" cy="369332"/>
          </a:xfrm>
          <a:prstGeom prst="rect">
            <a:avLst/>
          </a:prstGeom>
          <a:noFill/>
        </p:spPr>
        <p:txBody>
          <a:bodyPr wrap="square" rtlCol="0">
            <a:spAutoFit/>
          </a:bodyPr>
          <a:lstStyle/>
          <a:p>
            <a:r>
              <a:rPr lang="fr-FR" dirty="0" smtClean="0"/>
              <a:t>Tutoriels</a:t>
            </a:r>
            <a:endParaRPr lang="fr-F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3477"/>
            <a:ext cx="3899238"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6552" y="1347614"/>
            <a:ext cx="4471536"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00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2387883" y="2279362"/>
            <a:ext cx="5143502" cy="584775"/>
          </a:xfrm>
          <a:prstGeom prst="rect">
            <a:avLst/>
          </a:prstGeom>
          <a:noFill/>
        </p:spPr>
        <p:txBody>
          <a:bodyPr wrap="square" lIns="91440" tIns="45720" rIns="91440" bIns="45720">
            <a:spAutoFit/>
          </a:bodyPr>
          <a:lstStyle/>
          <a:p>
            <a:pPr algn="ctr"/>
            <a:r>
              <a:rPr lang="fr-FR" sz="32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Page des choix de test</a:t>
            </a:r>
            <a:endParaRPr lang="fr-FR" sz="3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76363"/>
            <a:ext cx="5904656" cy="4832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7020272" y="742901"/>
            <a:ext cx="2088232" cy="1200329"/>
          </a:xfrm>
          <a:prstGeom prst="rect">
            <a:avLst/>
          </a:prstGeom>
          <a:noFill/>
        </p:spPr>
        <p:txBody>
          <a:bodyPr wrap="square" rtlCol="0">
            <a:spAutoFit/>
          </a:bodyPr>
          <a:lstStyle/>
          <a:p>
            <a:r>
              <a:rPr lang="fr-FR" dirty="0" smtClean="0"/>
              <a:t>Il est possible de reprendre les tests autant de fois que nécessaire</a:t>
            </a:r>
            <a:endParaRPr lang="fr-FR" dirty="0"/>
          </a:p>
        </p:txBody>
      </p:sp>
    </p:spTree>
    <p:extLst>
      <p:ext uri="{BB962C8B-B14F-4D97-AF65-F5344CB8AC3E}">
        <p14:creationId xmlns:p14="http://schemas.microsoft.com/office/powerpoint/2010/main" val="21442887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2285097" y="2279362"/>
            <a:ext cx="5143502" cy="584775"/>
          </a:xfrm>
          <a:prstGeom prst="rect">
            <a:avLst/>
          </a:prstGeom>
          <a:noFill/>
        </p:spPr>
        <p:txBody>
          <a:bodyPr wrap="square" lIns="91440" tIns="45720" rIns="91440" bIns="45720">
            <a:spAutoFit/>
          </a:bodyPr>
          <a:lstStyle/>
          <a:p>
            <a:pPr algn="ctr"/>
            <a:r>
              <a:rPr lang="fr-FR" sz="32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Principes directeurs</a:t>
            </a:r>
            <a:endParaRPr lang="fr-FR" sz="3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graphicFrame>
        <p:nvGraphicFramePr>
          <p:cNvPr id="2" name="Diagramme 1"/>
          <p:cNvGraphicFramePr/>
          <p:nvPr>
            <p:extLst>
              <p:ext uri="{D42A27DB-BD31-4B8C-83A1-F6EECF244321}">
                <p14:modId xmlns:p14="http://schemas.microsoft.com/office/powerpoint/2010/main" val="943551259"/>
              </p:ext>
            </p:extLst>
          </p:nvPr>
        </p:nvGraphicFramePr>
        <p:xfrm>
          <a:off x="755576" y="539750"/>
          <a:ext cx="828092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6715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2141662" y="2033142"/>
            <a:ext cx="5143502" cy="1077218"/>
          </a:xfrm>
          <a:prstGeom prst="rect">
            <a:avLst/>
          </a:prstGeom>
          <a:noFill/>
        </p:spPr>
        <p:txBody>
          <a:bodyPr wrap="square" lIns="91440" tIns="45720" rIns="91440" bIns="45720">
            <a:spAutoFit/>
          </a:bodyPr>
          <a:lstStyle/>
          <a:p>
            <a:pPr algn="ctr"/>
            <a:r>
              <a:rPr lang="fr-FR" sz="32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Mesurer les compétences numériques</a:t>
            </a:r>
            <a:endParaRPr lang="fr-FR" sz="3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graphicFrame>
        <p:nvGraphicFramePr>
          <p:cNvPr id="2" name="Diagramme 1"/>
          <p:cNvGraphicFramePr/>
          <p:nvPr>
            <p:extLst>
              <p:ext uri="{D42A27DB-BD31-4B8C-83A1-F6EECF244321}">
                <p14:modId xmlns:p14="http://schemas.microsoft.com/office/powerpoint/2010/main" val="555394605"/>
              </p:ext>
            </p:extLst>
          </p:nvPr>
        </p:nvGraphicFramePr>
        <p:xfrm>
          <a:off x="968699" y="123478"/>
          <a:ext cx="8067797"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3960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2141661" y="2033141"/>
            <a:ext cx="5143502" cy="1077218"/>
          </a:xfrm>
          <a:prstGeom prst="rect">
            <a:avLst/>
          </a:prstGeom>
          <a:noFill/>
        </p:spPr>
        <p:txBody>
          <a:bodyPr wrap="square" lIns="91440" tIns="45720" rIns="91440" bIns="45720">
            <a:spAutoFit/>
          </a:bodyPr>
          <a:lstStyle/>
          <a:p>
            <a:pPr algn="ctr"/>
            <a:r>
              <a:rPr lang="fr-FR" sz="32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Développer les compétences numériques</a:t>
            </a:r>
            <a:endParaRPr lang="fr-FR" sz="3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2" name="Rectangle 1"/>
          <p:cNvSpPr/>
          <p:nvPr/>
        </p:nvSpPr>
        <p:spPr>
          <a:xfrm>
            <a:off x="872996" y="51470"/>
            <a:ext cx="8244408" cy="369332"/>
          </a:xfrm>
          <a:prstGeom prst="rect">
            <a:avLst/>
          </a:prstGeom>
        </p:spPr>
        <p:txBody>
          <a:bodyPr wrap="square">
            <a:spAutoFit/>
          </a:bodyPr>
          <a:lstStyle/>
          <a:p>
            <a:pPr algn="ctr" fontAlgn="base"/>
            <a:r>
              <a:rPr lang="fr-FR" dirty="0"/>
              <a:t>Des épreuves ludiques et des ressources de </a:t>
            </a:r>
            <a:r>
              <a:rPr lang="fr-FR" dirty="0" smtClean="0"/>
              <a:t>formation</a:t>
            </a:r>
            <a:endParaRPr lang="fr-FR" dirty="0"/>
          </a:p>
        </p:txBody>
      </p:sp>
      <p:graphicFrame>
        <p:nvGraphicFramePr>
          <p:cNvPr id="3" name="Diagramme 2"/>
          <p:cNvGraphicFramePr/>
          <p:nvPr>
            <p:extLst>
              <p:ext uri="{D42A27DB-BD31-4B8C-83A1-F6EECF244321}">
                <p14:modId xmlns:p14="http://schemas.microsoft.com/office/powerpoint/2010/main" val="863353027"/>
              </p:ext>
            </p:extLst>
          </p:nvPr>
        </p:nvGraphicFramePr>
        <p:xfrm>
          <a:off x="1043608" y="1475854"/>
          <a:ext cx="7992888" cy="2248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3960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2141661" y="2033141"/>
            <a:ext cx="5143502" cy="1077218"/>
          </a:xfrm>
          <a:prstGeom prst="rect">
            <a:avLst/>
          </a:prstGeom>
          <a:noFill/>
        </p:spPr>
        <p:txBody>
          <a:bodyPr wrap="square" lIns="91440" tIns="45720" rIns="91440" bIns="45720">
            <a:spAutoFit/>
          </a:bodyPr>
          <a:lstStyle/>
          <a:p>
            <a:pPr algn="ctr"/>
            <a:r>
              <a:rPr lang="fr-FR" sz="32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Valoriser les compétences numériques</a:t>
            </a:r>
            <a:endParaRPr lang="fr-FR" sz="3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2" name="Rectangle 1"/>
          <p:cNvSpPr/>
          <p:nvPr/>
        </p:nvSpPr>
        <p:spPr>
          <a:xfrm>
            <a:off x="968700" y="195486"/>
            <a:ext cx="8067796" cy="646331"/>
          </a:xfrm>
          <a:prstGeom prst="rect">
            <a:avLst/>
          </a:prstGeom>
        </p:spPr>
        <p:txBody>
          <a:bodyPr wrap="square">
            <a:spAutoFit/>
          </a:bodyPr>
          <a:lstStyle/>
          <a:p>
            <a:pPr fontAlgn="base"/>
            <a:r>
              <a:rPr lang="fr-FR" dirty="0"/>
              <a:t>La certification </a:t>
            </a:r>
            <a:r>
              <a:rPr lang="fr-FR" dirty="0" err="1"/>
              <a:t>Pix</a:t>
            </a:r>
            <a:r>
              <a:rPr lang="fr-FR" dirty="0"/>
              <a:t> permet d’obtenir un profil de compétences</a:t>
            </a:r>
            <a:br>
              <a:rPr lang="fr-FR" dirty="0"/>
            </a:br>
            <a:r>
              <a:rPr lang="fr-FR" dirty="0"/>
              <a:t>certifié, reconnu par l'État et le monde professionnel</a:t>
            </a:r>
            <a:r>
              <a:rPr lang="fr-FR" dirty="0" smtClean="0"/>
              <a:t>.</a:t>
            </a:r>
            <a:endParaRPr lang="fr-FR" dirty="0"/>
          </a:p>
        </p:txBody>
      </p:sp>
      <p:graphicFrame>
        <p:nvGraphicFramePr>
          <p:cNvPr id="3" name="Diagramme 2"/>
          <p:cNvGraphicFramePr/>
          <p:nvPr>
            <p:extLst>
              <p:ext uri="{D42A27DB-BD31-4B8C-83A1-F6EECF244321}">
                <p14:modId xmlns:p14="http://schemas.microsoft.com/office/powerpoint/2010/main" val="635230758"/>
              </p:ext>
            </p:extLst>
          </p:nvPr>
        </p:nvGraphicFramePr>
        <p:xfrm>
          <a:off x="1043608" y="539750"/>
          <a:ext cx="799288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5956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2066753" y="2033141"/>
            <a:ext cx="5143502" cy="1077218"/>
          </a:xfrm>
          <a:prstGeom prst="rect">
            <a:avLst/>
          </a:prstGeom>
          <a:noFill/>
        </p:spPr>
        <p:txBody>
          <a:bodyPr wrap="square" lIns="91440" tIns="45720" rIns="91440" bIns="45720">
            <a:spAutoFit/>
          </a:bodyPr>
          <a:lstStyle/>
          <a:p>
            <a:pPr algn="ctr"/>
            <a:r>
              <a:rPr lang="fr-FR" sz="32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Mettre </a:t>
            </a:r>
            <a:r>
              <a:rPr lang="fr-FR" sz="3200" b="1" cap="none" spc="0"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Pix</a:t>
            </a:r>
            <a:r>
              <a:rPr lang="fr-FR" sz="32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 en place dans son établissement</a:t>
            </a:r>
            <a:endParaRPr lang="fr-FR" sz="3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graphicFrame>
        <p:nvGraphicFramePr>
          <p:cNvPr id="2" name="Diagramme 1"/>
          <p:cNvGraphicFramePr/>
          <p:nvPr>
            <p:extLst>
              <p:ext uri="{D42A27DB-BD31-4B8C-83A1-F6EECF244321}">
                <p14:modId xmlns:p14="http://schemas.microsoft.com/office/powerpoint/2010/main" val="4288518648"/>
              </p:ext>
            </p:extLst>
          </p:nvPr>
        </p:nvGraphicFramePr>
        <p:xfrm>
          <a:off x="1043608" y="539750"/>
          <a:ext cx="792088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5956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2279363" y="2279363"/>
            <a:ext cx="5143502" cy="584775"/>
          </a:xfrm>
          <a:prstGeom prst="rect">
            <a:avLst/>
          </a:prstGeom>
          <a:noFill/>
        </p:spPr>
        <p:txBody>
          <a:bodyPr wrap="square" lIns="91440" tIns="45720" rIns="91440" bIns="45720">
            <a:spAutoFit/>
          </a:bodyPr>
          <a:lstStyle/>
          <a:p>
            <a:pPr algn="ctr"/>
            <a:r>
              <a:rPr lang="fr-FR" sz="32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Déploiement de </a:t>
            </a:r>
            <a:r>
              <a:rPr lang="fr-FR" sz="3200" b="1" cap="none" spc="0"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Pix</a:t>
            </a:r>
            <a:endParaRPr lang="fr-FR" sz="3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graphicFrame>
        <p:nvGraphicFramePr>
          <p:cNvPr id="2" name="Diagramme 1"/>
          <p:cNvGraphicFramePr/>
          <p:nvPr>
            <p:extLst>
              <p:ext uri="{D42A27DB-BD31-4B8C-83A1-F6EECF244321}">
                <p14:modId xmlns:p14="http://schemas.microsoft.com/office/powerpoint/2010/main" val="704193359"/>
              </p:ext>
            </p:extLst>
          </p:nvPr>
        </p:nvGraphicFramePr>
        <p:xfrm>
          <a:off x="584776" y="195486"/>
          <a:ext cx="845172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5956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2387883" y="2279362"/>
            <a:ext cx="5143502" cy="584775"/>
          </a:xfrm>
          <a:prstGeom prst="rect">
            <a:avLst/>
          </a:prstGeom>
          <a:noFill/>
        </p:spPr>
        <p:txBody>
          <a:bodyPr wrap="square" lIns="91440" tIns="45720" rIns="91440" bIns="45720">
            <a:spAutoFit/>
          </a:bodyPr>
          <a:lstStyle/>
          <a:p>
            <a:pPr algn="ctr"/>
            <a:r>
              <a:rPr lang="fr-FR" sz="32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Les cinq domaines</a:t>
            </a:r>
            <a:endParaRPr lang="fr-FR" sz="3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graphicFrame>
        <p:nvGraphicFramePr>
          <p:cNvPr id="3" name="Diagramme 2"/>
          <p:cNvGraphicFramePr/>
          <p:nvPr>
            <p:extLst>
              <p:ext uri="{D42A27DB-BD31-4B8C-83A1-F6EECF244321}">
                <p14:modId xmlns:p14="http://schemas.microsoft.com/office/powerpoint/2010/main" val="2221861199"/>
              </p:ext>
            </p:extLst>
          </p:nvPr>
        </p:nvGraphicFramePr>
        <p:xfrm>
          <a:off x="493214" y="123478"/>
          <a:ext cx="8471274"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595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31AD007A-EEA2-422A-9D09-8C3A669232F2}"/>
                                            </p:graphicEl>
                                          </p:spTgt>
                                        </p:tgtEl>
                                        <p:attrNameLst>
                                          <p:attrName>style.visibility</p:attrName>
                                        </p:attrNameLst>
                                      </p:cBhvr>
                                      <p:to>
                                        <p:strVal val="visible"/>
                                      </p:to>
                                    </p:set>
                                    <p:animEffect transition="in" filter="fade">
                                      <p:cBhvr>
                                        <p:cTn id="7" dur="500"/>
                                        <p:tgtEl>
                                          <p:spTgt spid="3">
                                            <p:graphicEl>
                                              <a:dgm id="{31AD007A-EEA2-422A-9D09-8C3A669232F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9F3D5275-A3BC-4ABF-919D-EE7DEB68BECC}"/>
                                            </p:graphicEl>
                                          </p:spTgt>
                                        </p:tgtEl>
                                        <p:attrNameLst>
                                          <p:attrName>style.visibility</p:attrName>
                                        </p:attrNameLst>
                                      </p:cBhvr>
                                      <p:to>
                                        <p:strVal val="visible"/>
                                      </p:to>
                                    </p:set>
                                    <p:animEffect transition="in" filter="fade">
                                      <p:cBhvr>
                                        <p:cTn id="12" dur="500"/>
                                        <p:tgtEl>
                                          <p:spTgt spid="3">
                                            <p:graphicEl>
                                              <a:dgm id="{9F3D5275-A3BC-4ABF-919D-EE7DEB68BEC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dgm id="{A73940B3-DB55-472A-A3A3-7CA7A10BF855}"/>
                                            </p:graphicEl>
                                          </p:spTgt>
                                        </p:tgtEl>
                                        <p:attrNameLst>
                                          <p:attrName>style.visibility</p:attrName>
                                        </p:attrNameLst>
                                      </p:cBhvr>
                                      <p:to>
                                        <p:strVal val="visible"/>
                                      </p:to>
                                    </p:set>
                                    <p:animEffect transition="in" filter="fade">
                                      <p:cBhvr>
                                        <p:cTn id="17" dur="500"/>
                                        <p:tgtEl>
                                          <p:spTgt spid="3">
                                            <p:graphicEl>
                                              <a:dgm id="{A73940B3-DB55-472A-A3A3-7CA7A10BF85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graphicEl>
                                              <a:dgm id="{18044140-EF25-49AF-AB2C-640F509D4E66}"/>
                                            </p:graphicEl>
                                          </p:spTgt>
                                        </p:tgtEl>
                                        <p:attrNameLst>
                                          <p:attrName>style.visibility</p:attrName>
                                        </p:attrNameLst>
                                      </p:cBhvr>
                                      <p:to>
                                        <p:strVal val="visible"/>
                                      </p:to>
                                    </p:set>
                                    <p:animEffect transition="in" filter="fade">
                                      <p:cBhvr>
                                        <p:cTn id="22" dur="500"/>
                                        <p:tgtEl>
                                          <p:spTgt spid="3">
                                            <p:graphicEl>
                                              <a:dgm id="{18044140-EF25-49AF-AB2C-640F509D4E66}"/>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graphicEl>
                                              <a:dgm id="{7418D3F1-445A-4EEA-A789-D9B12C754B24}"/>
                                            </p:graphicEl>
                                          </p:spTgt>
                                        </p:tgtEl>
                                        <p:attrNameLst>
                                          <p:attrName>style.visibility</p:attrName>
                                        </p:attrNameLst>
                                      </p:cBhvr>
                                      <p:to>
                                        <p:strVal val="visible"/>
                                      </p:to>
                                    </p:set>
                                    <p:animEffect transition="in" filter="fade">
                                      <p:cBhvr>
                                        <p:cTn id="27" dur="500"/>
                                        <p:tgtEl>
                                          <p:spTgt spid="3">
                                            <p:graphicEl>
                                              <a:dgm id="{7418D3F1-445A-4EEA-A789-D9B12C754B24}"/>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graphicEl>
                                              <a:dgm id="{7F1B4C8B-8289-42EF-9B28-6B10CF6EA25F}"/>
                                            </p:graphicEl>
                                          </p:spTgt>
                                        </p:tgtEl>
                                        <p:attrNameLst>
                                          <p:attrName>style.visibility</p:attrName>
                                        </p:attrNameLst>
                                      </p:cBhvr>
                                      <p:to>
                                        <p:strVal val="visible"/>
                                      </p:to>
                                    </p:set>
                                    <p:animEffect transition="in" filter="fade">
                                      <p:cBhvr>
                                        <p:cTn id="32" dur="500"/>
                                        <p:tgtEl>
                                          <p:spTgt spid="3">
                                            <p:graphicEl>
                                              <a:dgm id="{7F1B4C8B-8289-42EF-9B28-6B10CF6EA25F}"/>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graphicEl>
                                              <a:dgm id="{E599C30E-39B9-440E-B270-2A4B89AB3484}"/>
                                            </p:graphicEl>
                                          </p:spTgt>
                                        </p:tgtEl>
                                        <p:attrNameLst>
                                          <p:attrName>style.visibility</p:attrName>
                                        </p:attrNameLst>
                                      </p:cBhvr>
                                      <p:to>
                                        <p:strVal val="visible"/>
                                      </p:to>
                                    </p:set>
                                    <p:animEffect transition="in" filter="fade">
                                      <p:cBhvr>
                                        <p:cTn id="37" dur="500"/>
                                        <p:tgtEl>
                                          <p:spTgt spid="3">
                                            <p:graphicEl>
                                              <a:dgm id="{E599C30E-39B9-440E-B270-2A4B89AB3484}"/>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graphicEl>
                                              <a:dgm id="{BB60E910-726C-41FB-BDEF-0CBBFAE0D447}"/>
                                            </p:graphicEl>
                                          </p:spTgt>
                                        </p:tgtEl>
                                        <p:attrNameLst>
                                          <p:attrName>style.visibility</p:attrName>
                                        </p:attrNameLst>
                                      </p:cBhvr>
                                      <p:to>
                                        <p:strVal val="visible"/>
                                      </p:to>
                                    </p:set>
                                    <p:animEffect transition="in" filter="fade">
                                      <p:cBhvr>
                                        <p:cTn id="42" dur="500"/>
                                        <p:tgtEl>
                                          <p:spTgt spid="3">
                                            <p:graphicEl>
                                              <a:dgm id="{BB60E910-726C-41FB-BDEF-0CBBFAE0D447}"/>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graphicEl>
                                              <a:dgm id="{EDE7AFEF-B0E8-49D6-B6C1-7E7201FA7373}"/>
                                            </p:graphicEl>
                                          </p:spTgt>
                                        </p:tgtEl>
                                        <p:attrNameLst>
                                          <p:attrName>style.visibility</p:attrName>
                                        </p:attrNameLst>
                                      </p:cBhvr>
                                      <p:to>
                                        <p:strVal val="visible"/>
                                      </p:to>
                                    </p:set>
                                    <p:animEffect transition="in" filter="fade">
                                      <p:cBhvr>
                                        <p:cTn id="47" dur="500"/>
                                        <p:tgtEl>
                                          <p:spTgt spid="3">
                                            <p:graphicEl>
                                              <a:dgm id="{EDE7AFEF-B0E8-49D6-B6C1-7E7201FA7373}"/>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graphicEl>
                                              <a:dgm id="{2B6E8BA0-18E4-4780-AF87-BFC806E2C709}"/>
                                            </p:graphicEl>
                                          </p:spTgt>
                                        </p:tgtEl>
                                        <p:attrNameLst>
                                          <p:attrName>style.visibility</p:attrName>
                                        </p:attrNameLst>
                                      </p:cBhvr>
                                      <p:to>
                                        <p:strVal val="visible"/>
                                      </p:to>
                                    </p:set>
                                    <p:animEffect transition="in" filter="fade">
                                      <p:cBhvr>
                                        <p:cTn id="52" dur="500"/>
                                        <p:tgtEl>
                                          <p:spTgt spid="3">
                                            <p:graphicEl>
                                              <a:dgm id="{2B6E8BA0-18E4-4780-AF87-BFC806E2C70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2387883" y="2279362"/>
            <a:ext cx="5143502" cy="584775"/>
          </a:xfrm>
          <a:prstGeom prst="rect">
            <a:avLst/>
          </a:prstGeom>
          <a:noFill/>
        </p:spPr>
        <p:txBody>
          <a:bodyPr wrap="square" lIns="91440" tIns="45720" rIns="91440" bIns="45720">
            <a:spAutoFit/>
          </a:bodyPr>
          <a:lstStyle/>
          <a:p>
            <a:pPr algn="ctr"/>
            <a:r>
              <a:rPr lang="fr-FR" sz="32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Domaines et compétences</a:t>
            </a:r>
            <a:endParaRPr lang="fr-FR" sz="3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002927"/>
            <a:ext cx="8460432" cy="3137643"/>
          </a:xfrm>
          <a:prstGeom prst="rect">
            <a:avLst/>
          </a:prstGeom>
        </p:spPr>
      </p:pic>
    </p:spTree>
    <p:extLst>
      <p:ext uri="{BB962C8B-B14F-4D97-AF65-F5344CB8AC3E}">
        <p14:creationId xmlns:p14="http://schemas.microsoft.com/office/powerpoint/2010/main" val="12718229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1381</TotalTime>
  <Words>833</Words>
  <Application>Microsoft Office PowerPoint</Application>
  <PresentationFormat>Affichage à l'écran (16:9)</PresentationFormat>
  <Paragraphs>75</Paragraphs>
  <Slides>16</Slides>
  <Notes>0</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guillaume fantoli</dc:creator>
  <cp:lastModifiedBy>guillaume fantoli</cp:lastModifiedBy>
  <cp:revision>24</cp:revision>
  <dcterms:created xsi:type="dcterms:W3CDTF">2018-06-07T06:28:10Z</dcterms:created>
  <dcterms:modified xsi:type="dcterms:W3CDTF">2019-05-09T07:14:39Z</dcterms:modified>
</cp:coreProperties>
</file>