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5715000" type="screen16x1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402" y="-90"/>
      </p:cViewPr>
      <p:guideLst>
        <p:guide orient="horz" pos="180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27CCB1-D540-48D5-9267-E065AB1C5DED}"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fr-FR"/>
        </a:p>
      </dgm:t>
    </dgm:pt>
    <dgm:pt modelId="{D08C277B-075C-4002-B8E4-ABC1FDBF704F}">
      <dgm:prSet phldrT="[Texte]"/>
      <dgm:spPr/>
      <dgm:t>
        <a:bodyPr/>
        <a:lstStyle/>
        <a:p>
          <a:r>
            <a:rPr lang="fr-FR" dirty="0" smtClean="0"/>
            <a:t>Ce parcours est un cheminement qui te permettra de réviser efficacement l’épreuve de technologie du diplôme national du brevet.</a:t>
          </a:r>
          <a:endParaRPr lang="fr-FR" dirty="0"/>
        </a:p>
      </dgm:t>
    </dgm:pt>
    <dgm:pt modelId="{C7764337-EE7E-4E53-89BA-EAD79D61706C}" type="parTrans" cxnId="{574971C6-3E99-416F-BDE9-24C81B05C08C}">
      <dgm:prSet/>
      <dgm:spPr/>
      <dgm:t>
        <a:bodyPr/>
        <a:lstStyle/>
        <a:p>
          <a:endParaRPr lang="fr-FR"/>
        </a:p>
      </dgm:t>
    </dgm:pt>
    <dgm:pt modelId="{7667F073-B626-4453-B3A2-75B2697670EE}" type="sibTrans" cxnId="{574971C6-3E99-416F-BDE9-24C81B05C08C}">
      <dgm:prSet/>
      <dgm:spPr/>
      <dgm:t>
        <a:bodyPr/>
        <a:lstStyle/>
        <a:p>
          <a:endParaRPr lang="fr-FR"/>
        </a:p>
      </dgm:t>
    </dgm:pt>
    <dgm:pt modelId="{187E1BEE-9AFF-43E3-9C1B-8121E46F1FB7}">
      <dgm:prSet/>
      <dgm:spPr/>
      <dgm:t>
        <a:bodyPr/>
        <a:lstStyle/>
        <a:p>
          <a:r>
            <a:rPr lang="fr-FR" dirty="0" smtClean="0"/>
            <a:t>Il est basé sur toutes les épreuves précédentes et propose une remédiation/préparation pour les compétences abordées.</a:t>
          </a:r>
        </a:p>
      </dgm:t>
    </dgm:pt>
    <dgm:pt modelId="{18391923-7E19-4163-A610-29185A46A157}" type="parTrans" cxnId="{91E36997-A308-41BC-BF6E-7ECF30F6FF51}">
      <dgm:prSet/>
      <dgm:spPr/>
      <dgm:t>
        <a:bodyPr/>
        <a:lstStyle/>
        <a:p>
          <a:endParaRPr lang="fr-FR"/>
        </a:p>
      </dgm:t>
    </dgm:pt>
    <dgm:pt modelId="{AB18869C-0D22-4720-8908-012E1F5576D8}" type="sibTrans" cxnId="{91E36997-A308-41BC-BF6E-7ECF30F6FF51}">
      <dgm:prSet/>
      <dgm:spPr/>
      <dgm:t>
        <a:bodyPr/>
        <a:lstStyle/>
        <a:p>
          <a:endParaRPr lang="fr-FR"/>
        </a:p>
      </dgm:t>
    </dgm:pt>
    <dgm:pt modelId="{D934FE0D-4314-4B66-BAA3-F5673B8C8C60}">
      <dgm:prSet/>
      <dgm:spPr/>
      <dgm:t>
        <a:bodyPr/>
        <a:lstStyle/>
        <a:p>
          <a:r>
            <a:rPr lang="fr-FR" dirty="0" smtClean="0"/>
            <a:t>C’est un parcours personnalisé : tes réponses aux épreuves d’entrainement te feront accéder à des aides qui te permettront de combler tes lacunes.</a:t>
          </a:r>
          <a:endParaRPr lang="fr-FR" dirty="0"/>
        </a:p>
      </dgm:t>
    </dgm:pt>
    <dgm:pt modelId="{34254BD9-422C-4524-90A9-A0A7A2202CEF}" type="parTrans" cxnId="{F745CB7D-FAD5-4284-A89D-DD7D6072C772}">
      <dgm:prSet/>
      <dgm:spPr/>
      <dgm:t>
        <a:bodyPr/>
        <a:lstStyle/>
        <a:p>
          <a:endParaRPr lang="fr-FR"/>
        </a:p>
      </dgm:t>
    </dgm:pt>
    <dgm:pt modelId="{A0991588-AD59-453D-9A6E-6E9F1C329C6A}" type="sibTrans" cxnId="{F745CB7D-FAD5-4284-A89D-DD7D6072C772}">
      <dgm:prSet/>
      <dgm:spPr/>
      <dgm:t>
        <a:bodyPr/>
        <a:lstStyle/>
        <a:p>
          <a:endParaRPr lang="fr-FR"/>
        </a:p>
      </dgm:t>
    </dgm:pt>
    <dgm:pt modelId="{376A2D97-AB54-4525-8866-16992393172E}" type="pres">
      <dgm:prSet presAssocID="{3D27CCB1-D540-48D5-9267-E065AB1C5DED}" presName="Name0" presStyleCnt="0">
        <dgm:presLayoutVars>
          <dgm:chMax val="7"/>
          <dgm:chPref val="7"/>
          <dgm:dir/>
        </dgm:presLayoutVars>
      </dgm:prSet>
      <dgm:spPr/>
      <dgm:t>
        <a:bodyPr/>
        <a:lstStyle/>
        <a:p>
          <a:endParaRPr lang="fr-FR"/>
        </a:p>
      </dgm:t>
    </dgm:pt>
    <dgm:pt modelId="{1CCCE8E8-93B4-4CB7-B6AC-E618C7636FAC}" type="pres">
      <dgm:prSet presAssocID="{3D27CCB1-D540-48D5-9267-E065AB1C5DED}" presName="Name1" presStyleCnt="0"/>
      <dgm:spPr/>
    </dgm:pt>
    <dgm:pt modelId="{D9B33FC0-F482-4F58-8CBD-9C6AD27188A8}" type="pres">
      <dgm:prSet presAssocID="{3D27CCB1-D540-48D5-9267-E065AB1C5DED}" presName="cycle" presStyleCnt="0"/>
      <dgm:spPr/>
    </dgm:pt>
    <dgm:pt modelId="{9DEA164D-167C-4005-A1CE-42042A6EC239}" type="pres">
      <dgm:prSet presAssocID="{3D27CCB1-D540-48D5-9267-E065AB1C5DED}" presName="srcNode" presStyleLbl="node1" presStyleIdx="0" presStyleCnt="3"/>
      <dgm:spPr/>
    </dgm:pt>
    <dgm:pt modelId="{C53BD57A-6FC8-47D3-9262-3DE029A8C6B7}" type="pres">
      <dgm:prSet presAssocID="{3D27CCB1-D540-48D5-9267-E065AB1C5DED}" presName="conn" presStyleLbl="parChTrans1D2" presStyleIdx="0" presStyleCnt="1"/>
      <dgm:spPr/>
      <dgm:t>
        <a:bodyPr/>
        <a:lstStyle/>
        <a:p>
          <a:endParaRPr lang="fr-FR"/>
        </a:p>
      </dgm:t>
    </dgm:pt>
    <dgm:pt modelId="{35600591-8B3A-412B-90E5-F34F70C31222}" type="pres">
      <dgm:prSet presAssocID="{3D27CCB1-D540-48D5-9267-E065AB1C5DED}" presName="extraNode" presStyleLbl="node1" presStyleIdx="0" presStyleCnt="3"/>
      <dgm:spPr/>
    </dgm:pt>
    <dgm:pt modelId="{50F1ACEC-2837-4E77-90D5-21057F59E09A}" type="pres">
      <dgm:prSet presAssocID="{3D27CCB1-D540-48D5-9267-E065AB1C5DED}" presName="dstNode" presStyleLbl="node1" presStyleIdx="0" presStyleCnt="3"/>
      <dgm:spPr/>
    </dgm:pt>
    <dgm:pt modelId="{21AACE52-F8AC-4F64-AAA3-153CD5E7C9D2}" type="pres">
      <dgm:prSet presAssocID="{D08C277B-075C-4002-B8E4-ABC1FDBF704F}" presName="text_1" presStyleLbl="node1" presStyleIdx="0" presStyleCnt="3">
        <dgm:presLayoutVars>
          <dgm:bulletEnabled val="1"/>
        </dgm:presLayoutVars>
      </dgm:prSet>
      <dgm:spPr/>
      <dgm:t>
        <a:bodyPr/>
        <a:lstStyle/>
        <a:p>
          <a:endParaRPr lang="fr-FR"/>
        </a:p>
      </dgm:t>
    </dgm:pt>
    <dgm:pt modelId="{2776A917-1F2A-4648-825A-696DAF7D7A35}" type="pres">
      <dgm:prSet presAssocID="{D08C277B-075C-4002-B8E4-ABC1FDBF704F}" presName="accent_1" presStyleCnt="0"/>
      <dgm:spPr/>
    </dgm:pt>
    <dgm:pt modelId="{269C0994-7C4E-4002-A7F1-0C45D41FA320}" type="pres">
      <dgm:prSet presAssocID="{D08C277B-075C-4002-B8E4-ABC1FDBF704F}" presName="accentRepeatNode" presStyleLbl="solidFgAcc1" presStyleIdx="0" presStyleCnt="3"/>
      <dgm:spPr/>
    </dgm:pt>
    <dgm:pt modelId="{4547062E-660D-4BE7-AC5D-26BE5B72E06E}" type="pres">
      <dgm:prSet presAssocID="{187E1BEE-9AFF-43E3-9C1B-8121E46F1FB7}" presName="text_2" presStyleLbl="node1" presStyleIdx="1" presStyleCnt="3">
        <dgm:presLayoutVars>
          <dgm:bulletEnabled val="1"/>
        </dgm:presLayoutVars>
      </dgm:prSet>
      <dgm:spPr/>
      <dgm:t>
        <a:bodyPr/>
        <a:lstStyle/>
        <a:p>
          <a:endParaRPr lang="fr-FR"/>
        </a:p>
      </dgm:t>
    </dgm:pt>
    <dgm:pt modelId="{092884BE-1E14-439A-87AF-9034F85A3603}" type="pres">
      <dgm:prSet presAssocID="{187E1BEE-9AFF-43E3-9C1B-8121E46F1FB7}" presName="accent_2" presStyleCnt="0"/>
      <dgm:spPr/>
    </dgm:pt>
    <dgm:pt modelId="{E8067F98-A857-4375-93C8-4C3E00B75CB1}" type="pres">
      <dgm:prSet presAssocID="{187E1BEE-9AFF-43E3-9C1B-8121E46F1FB7}" presName="accentRepeatNode" presStyleLbl="solidFgAcc1" presStyleIdx="1" presStyleCnt="3"/>
      <dgm:spPr/>
    </dgm:pt>
    <dgm:pt modelId="{A4C5F8C0-EF3B-405B-A39B-04BD18D277B7}" type="pres">
      <dgm:prSet presAssocID="{D934FE0D-4314-4B66-BAA3-F5673B8C8C60}" presName="text_3" presStyleLbl="node1" presStyleIdx="2" presStyleCnt="3">
        <dgm:presLayoutVars>
          <dgm:bulletEnabled val="1"/>
        </dgm:presLayoutVars>
      </dgm:prSet>
      <dgm:spPr/>
      <dgm:t>
        <a:bodyPr/>
        <a:lstStyle/>
        <a:p>
          <a:endParaRPr lang="fr-FR"/>
        </a:p>
      </dgm:t>
    </dgm:pt>
    <dgm:pt modelId="{46B9B6B8-CF27-4AC0-82EE-89906696C78E}" type="pres">
      <dgm:prSet presAssocID="{D934FE0D-4314-4B66-BAA3-F5673B8C8C60}" presName="accent_3" presStyleCnt="0"/>
      <dgm:spPr/>
    </dgm:pt>
    <dgm:pt modelId="{DCE5D4AF-F57E-4540-A35F-FD70D3AAC5B6}" type="pres">
      <dgm:prSet presAssocID="{D934FE0D-4314-4B66-BAA3-F5673B8C8C60}" presName="accentRepeatNode" presStyleLbl="solidFgAcc1" presStyleIdx="2" presStyleCnt="3"/>
      <dgm:spPr/>
    </dgm:pt>
  </dgm:ptLst>
  <dgm:cxnLst>
    <dgm:cxn modelId="{A02C6BA8-02C7-4847-BBA5-CF1BE2824D9D}" type="presOf" srcId="{D08C277B-075C-4002-B8E4-ABC1FDBF704F}" destId="{21AACE52-F8AC-4F64-AAA3-153CD5E7C9D2}" srcOrd="0" destOrd="0" presId="urn:microsoft.com/office/officeart/2008/layout/VerticalCurvedList"/>
    <dgm:cxn modelId="{86D5AB3D-8969-4548-9AB4-6F24D703FD54}" type="presOf" srcId="{7667F073-B626-4453-B3A2-75B2697670EE}" destId="{C53BD57A-6FC8-47D3-9262-3DE029A8C6B7}" srcOrd="0" destOrd="0" presId="urn:microsoft.com/office/officeart/2008/layout/VerticalCurvedList"/>
    <dgm:cxn modelId="{E8E5ED0B-60C2-4690-9FFA-A1182805FE6D}" type="presOf" srcId="{3D27CCB1-D540-48D5-9267-E065AB1C5DED}" destId="{376A2D97-AB54-4525-8866-16992393172E}" srcOrd="0" destOrd="0" presId="urn:microsoft.com/office/officeart/2008/layout/VerticalCurvedList"/>
    <dgm:cxn modelId="{08978F6E-78D4-4C13-B16B-A7A9EAAEB96B}" type="presOf" srcId="{187E1BEE-9AFF-43E3-9C1B-8121E46F1FB7}" destId="{4547062E-660D-4BE7-AC5D-26BE5B72E06E}" srcOrd="0" destOrd="0" presId="urn:microsoft.com/office/officeart/2008/layout/VerticalCurvedList"/>
    <dgm:cxn modelId="{91E36997-A308-41BC-BF6E-7ECF30F6FF51}" srcId="{3D27CCB1-D540-48D5-9267-E065AB1C5DED}" destId="{187E1BEE-9AFF-43E3-9C1B-8121E46F1FB7}" srcOrd="1" destOrd="0" parTransId="{18391923-7E19-4163-A610-29185A46A157}" sibTransId="{AB18869C-0D22-4720-8908-012E1F5576D8}"/>
    <dgm:cxn modelId="{F745CB7D-FAD5-4284-A89D-DD7D6072C772}" srcId="{3D27CCB1-D540-48D5-9267-E065AB1C5DED}" destId="{D934FE0D-4314-4B66-BAA3-F5673B8C8C60}" srcOrd="2" destOrd="0" parTransId="{34254BD9-422C-4524-90A9-A0A7A2202CEF}" sibTransId="{A0991588-AD59-453D-9A6E-6E9F1C329C6A}"/>
    <dgm:cxn modelId="{AB5C2ADD-007D-4E34-B03B-2A2E62C978A1}" type="presOf" srcId="{D934FE0D-4314-4B66-BAA3-F5673B8C8C60}" destId="{A4C5F8C0-EF3B-405B-A39B-04BD18D277B7}" srcOrd="0" destOrd="0" presId="urn:microsoft.com/office/officeart/2008/layout/VerticalCurvedList"/>
    <dgm:cxn modelId="{574971C6-3E99-416F-BDE9-24C81B05C08C}" srcId="{3D27CCB1-D540-48D5-9267-E065AB1C5DED}" destId="{D08C277B-075C-4002-B8E4-ABC1FDBF704F}" srcOrd="0" destOrd="0" parTransId="{C7764337-EE7E-4E53-89BA-EAD79D61706C}" sibTransId="{7667F073-B626-4453-B3A2-75B2697670EE}"/>
    <dgm:cxn modelId="{0BB5D238-C5DE-471D-A4E3-1BC667644ADA}" type="presParOf" srcId="{376A2D97-AB54-4525-8866-16992393172E}" destId="{1CCCE8E8-93B4-4CB7-B6AC-E618C7636FAC}" srcOrd="0" destOrd="0" presId="urn:microsoft.com/office/officeart/2008/layout/VerticalCurvedList"/>
    <dgm:cxn modelId="{40835EC3-9CBC-4F52-A035-98F0ED6C0979}" type="presParOf" srcId="{1CCCE8E8-93B4-4CB7-B6AC-E618C7636FAC}" destId="{D9B33FC0-F482-4F58-8CBD-9C6AD27188A8}" srcOrd="0" destOrd="0" presId="urn:microsoft.com/office/officeart/2008/layout/VerticalCurvedList"/>
    <dgm:cxn modelId="{9323A556-7B57-4D58-8D82-A6EDA9A55CBB}" type="presParOf" srcId="{D9B33FC0-F482-4F58-8CBD-9C6AD27188A8}" destId="{9DEA164D-167C-4005-A1CE-42042A6EC239}" srcOrd="0" destOrd="0" presId="urn:microsoft.com/office/officeart/2008/layout/VerticalCurvedList"/>
    <dgm:cxn modelId="{12E94722-9A87-4EB1-8E7A-69E2DB0E2545}" type="presParOf" srcId="{D9B33FC0-F482-4F58-8CBD-9C6AD27188A8}" destId="{C53BD57A-6FC8-47D3-9262-3DE029A8C6B7}" srcOrd="1" destOrd="0" presId="urn:microsoft.com/office/officeart/2008/layout/VerticalCurvedList"/>
    <dgm:cxn modelId="{B34FC526-5C78-4B80-932E-77C06609C476}" type="presParOf" srcId="{D9B33FC0-F482-4F58-8CBD-9C6AD27188A8}" destId="{35600591-8B3A-412B-90E5-F34F70C31222}" srcOrd="2" destOrd="0" presId="urn:microsoft.com/office/officeart/2008/layout/VerticalCurvedList"/>
    <dgm:cxn modelId="{CBE3A4BA-6BA4-4786-A574-9B80B84BB41A}" type="presParOf" srcId="{D9B33FC0-F482-4F58-8CBD-9C6AD27188A8}" destId="{50F1ACEC-2837-4E77-90D5-21057F59E09A}" srcOrd="3" destOrd="0" presId="urn:microsoft.com/office/officeart/2008/layout/VerticalCurvedList"/>
    <dgm:cxn modelId="{2202DD2A-C183-4CEC-93CE-A41569DE71AB}" type="presParOf" srcId="{1CCCE8E8-93B4-4CB7-B6AC-E618C7636FAC}" destId="{21AACE52-F8AC-4F64-AAA3-153CD5E7C9D2}" srcOrd="1" destOrd="0" presId="urn:microsoft.com/office/officeart/2008/layout/VerticalCurvedList"/>
    <dgm:cxn modelId="{C47C66AA-6870-42E5-A354-942EE32BD015}" type="presParOf" srcId="{1CCCE8E8-93B4-4CB7-B6AC-E618C7636FAC}" destId="{2776A917-1F2A-4648-825A-696DAF7D7A35}" srcOrd="2" destOrd="0" presId="urn:microsoft.com/office/officeart/2008/layout/VerticalCurvedList"/>
    <dgm:cxn modelId="{5D2CCA76-85F8-491F-9F05-79839A55CF22}" type="presParOf" srcId="{2776A917-1F2A-4648-825A-696DAF7D7A35}" destId="{269C0994-7C4E-4002-A7F1-0C45D41FA320}" srcOrd="0" destOrd="0" presId="urn:microsoft.com/office/officeart/2008/layout/VerticalCurvedList"/>
    <dgm:cxn modelId="{F9167798-B2CD-4326-A256-5A00FCB8BC3F}" type="presParOf" srcId="{1CCCE8E8-93B4-4CB7-B6AC-E618C7636FAC}" destId="{4547062E-660D-4BE7-AC5D-26BE5B72E06E}" srcOrd="3" destOrd="0" presId="urn:microsoft.com/office/officeart/2008/layout/VerticalCurvedList"/>
    <dgm:cxn modelId="{314634BF-A219-43B9-AD58-EBFA413D5677}" type="presParOf" srcId="{1CCCE8E8-93B4-4CB7-B6AC-E618C7636FAC}" destId="{092884BE-1E14-439A-87AF-9034F85A3603}" srcOrd="4" destOrd="0" presId="urn:microsoft.com/office/officeart/2008/layout/VerticalCurvedList"/>
    <dgm:cxn modelId="{2343EA27-10E3-412C-9127-D2618AE4CF14}" type="presParOf" srcId="{092884BE-1E14-439A-87AF-9034F85A3603}" destId="{E8067F98-A857-4375-93C8-4C3E00B75CB1}" srcOrd="0" destOrd="0" presId="urn:microsoft.com/office/officeart/2008/layout/VerticalCurvedList"/>
    <dgm:cxn modelId="{72610541-8775-4B8D-8E61-53A1E302B7E0}" type="presParOf" srcId="{1CCCE8E8-93B4-4CB7-B6AC-E618C7636FAC}" destId="{A4C5F8C0-EF3B-405B-A39B-04BD18D277B7}" srcOrd="5" destOrd="0" presId="urn:microsoft.com/office/officeart/2008/layout/VerticalCurvedList"/>
    <dgm:cxn modelId="{FA577BCA-A1E2-41C9-9BCB-AD1876E56B1E}" type="presParOf" srcId="{1CCCE8E8-93B4-4CB7-B6AC-E618C7636FAC}" destId="{46B9B6B8-CF27-4AC0-82EE-89906696C78E}" srcOrd="6" destOrd="0" presId="urn:microsoft.com/office/officeart/2008/layout/VerticalCurvedList"/>
    <dgm:cxn modelId="{C90A418D-0E8C-442D-8BE1-4AB6F2E7716A}" type="presParOf" srcId="{46B9B6B8-CF27-4AC0-82EE-89906696C78E}" destId="{DCE5D4AF-F57E-4540-A35F-FD70D3AAC5B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374A81-4980-425E-83F3-27136A7A8A7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fr-FR"/>
        </a:p>
      </dgm:t>
    </dgm:pt>
    <dgm:pt modelId="{79B5A485-8E90-4AC7-87AC-6B44B22D8DE2}">
      <dgm:prSet phldrT="[Texte]"/>
      <dgm:spPr/>
      <dgm:t>
        <a:bodyPr/>
        <a:lstStyle/>
        <a:p>
          <a:r>
            <a:rPr lang="fr-FR" dirty="0" smtClean="0"/>
            <a:t>1</a:t>
          </a:r>
          <a:endParaRPr lang="fr-FR" dirty="0"/>
        </a:p>
      </dgm:t>
    </dgm:pt>
    <dgm:pt modelId="{0CD9ECA5-636B-42E2-B719-68354F600D3E}" type="parTrans" cxnId="{D58BE40A-EDC6-4D8A-8201-BA1858A975ED}">
      <dgm:prSet/>
      <dgm:spPr/>
      <dgm:t>
        <a:bodyPr/>
        <a:lstStyle/>
        <a:p>
          <a:endParaRPr lang="fr-FR"/>
        </a:p>
      </dgm:t>
    </dgm:pt>
    <dgm:pt modelId="{025B925E-BE9F-4F0F-B613-A2F56CB8A683}" type="sibTrans" cxnId="{D58BE40A-EDC6-4D8A-8201-BA1858A975ED}">
      <dgm:prSet/>
      <dgm:spPr/>
      <dgm:t>
        <a:bodyPr/>
        <a:lstStyle/>
        <a:p>
          <a:endParaRPr lang="fr-FR"/>
        </a:p>
      </dgm:t>
    </dgm:pt>
    <dgm:pt modelId="{E5C6B45D-E7E1-481D-823F-54670FB5EAD0}">
      <dgm:prSet phldrT="[Texte]"/>
      <dgm:spPr/>
      <dgm:t>
        <a:bodyPr/>
        <a:lstStyle/>
        <a:p>
          <a:r>
            <a:rPr lang="fr-FR" dirty="0" smtClean="0"/>
            <a:t>Tu disposes pour le moment, dans l’exerciseur Néo, de cette présentation et d’un premier sujet de Technologie au DNB.</a:t>
          </a:r>
          <a:endParaRPr lang="fr-FR" dirty="0"/>
        </a:p>
      </dgm:t>
    </dgm:pt>
    <dgm:pt modelId="{B3910BCD-E089-4A8D-ADBB-5B29239CCC96}" type="parTrans" cxnId="{A9836821-4C5A-40C0-938F-2DBA6C4A3692}">
      <dgm:prSet/>
      <dgm:spPr/>
      <dgm:t>
        <a:bodyPr/>
        <a:lstStyle/>
        <a:p>
          <a:endParaRPr lang="fr-FR"/>
        </a:p>
      </dgm:t>
    </dgm:pt>
    <dgm:pt modelId="{EAEE0295-9C2C-43D1-BD56-80B5B08A2CDD}" type="sibTrans" cxnId="{A9836821-4C5A-40C0-938F-2DBA6C4A3692}">
      <dgm:prSet/>
      <dgm:spPr/>
      <dgm:t>
        <a:bodyPr/>
        <a:lstStyle/>
        <a:p>
          <a:endParaRPr lang="fr-FR"/>
        </a:p>
      </dgm:t>
    </dgm:pt>
    <dgm:pt modelId="{015B73E6-5462-42E3-B8AD-FCAA3095AB58}">
      <dgm:prSet phldrT="[Texte]"/>
      <dgm:spPr/>
      <dgm:t>
        <a:bodyPr/>
        <a:lstStyle/>
        <a:p>
          <a:r>
            <a:rPr lang="fr-FR" dirty="0" smtClean="0"/>
            <a:t>2</a:t>
          </a:r>
          <a:endParaRPr lang="fr-FR" dirty="0"/>
        </a:p>
      </dgm:t>
    </dgm:pt>
    <dgm:pt modelId="{932DEC2B-F00D-4238-B268-EB160885C217}" type="parTrans" cxnId="{217E8791-3DC4-4F88-B10A-4C82D90EED8E}">
      <dgm:prSet/>
      <dgm:spPr/>
      <dgm:t>
        <a:bodyPr/>
        <a:lstStyle/>
        <a:p>
          <a:endParaRPr lang="fr-FR"/>
        </a:p>
      </dgm:t>
    </dgm:pt>
    <dgm:pt modelId="{01EB65C0-3874-4C9B-8614-A9AD2618B059}" type="sibTrans" cxnId="{217E8791-3DC4-4F88-B10A-4C82D90EED8E}">
      <dgm:prSet/>
      <dgm:spPr/>
      <dgm:t>
        <a:bodyPr/>
        <a:lstStyle/>
        <a:p>
          <a:endParaRPr lang="fr-FR"/>
        </a:p>
      </dgm:t>
    </dgm:pt>
    <dgm:pt modelId="{57D9E644-D8E8-4735-A0B3-B06D37BCDDA9}">
      <dgm:prSet phldrT="[Texte]"/>
      <dgm:spPr/>
      <dgm:t>
        <a:bodyPr/>
        <a:lstStyle/>
        <a:p>
          <a:r>
            <a:rPr lang="fr-FR" dirty="0" smtClean="0"/>
            <a:t>Lorsque tu auras terminé et validé le premier sujet, ton professeur te proposera une ou plusieurs remédiations si des perfectionnements sont possibles ou un nouveau sujet si tu peux aborder de nouvelles compétences.</a:t>
          </a:r>
          <a:endParaRPr lang="fr-FR" dirty="0"/>
        </a:p>
      </dgm:t>
    </dgm:pt>
    <dgm:pt modelId="{A04F76CD-C9AB-4AB4-9251-16059CF045F1}" type="parTrans" cxnId="{D26FD846-7203-4CD8-9CDF-2CDCBB09D73E}">
      <dgm:prSet/>
      <dgm:spPr/>
      <dgm:t>
        <a:bodyPr/>
        <a:lstStyle/>
        <a:p>
          <a:endParaRPr lang="fr-FR"/>
        </a:p>
      </dgm:t>
    </dgm:pt>
    <dgm:pt modelId="{0ADE7584-BD97-4381-BCEA-B04DB38D0B4D}" type="sibTrans" cxnId="{D26FD846-7203-4CD8-9CDF-2CDCBB09D73E}">
      <dgm:prSet/>
      <dgm:spPr/>
      <dgm:t>
        <a:bodyPr/>
        <a:lstStyle/>
        <a:p>
          <a:endParaRPr lang="fr-FR"/>
        </a:p>
      </dgm:t>
    </dgm:pt>
    <dgm:pt modelId="{8CCDEB96-E718-48F3-BB72-BE4B34652864}">
      <dgm:prSet phldrT="[Texte]"/>
      <dgm:spPr/>
      <dgm:t>
        <a:bodyPr/>
        <a:lstStyle/>
        <a:p>
          <a:r>
            <a:rPr lang="fr-FR" dirty="0" smtClean="0"/>
            <a:t>3</a:t>
          </a:r>
          <a:endParaRPr lang="fr-FR" dirty="0"/>
        </a:p>
      </dgm:t>
    </dgm:pt>
    <dgm:pt modelId="{F089D52D-5273-4E38-9FF6-BA82B0858447}" type="parTrans" cxnId="{BDE47E95-9EB1-4225-BAE7-37D552E66510}">
      <dgm:prSet/>
      <dgm:spPr/>
      <dgm:t>
        <a:bodyPr/>
        <a:lstStyle/>
        <a:p>
          <a:endParaRPr lang="fr-FR"/>
        </a:p>
      </dgm:t>
    </dgm:pt>
    <dgm:pt modelId="{8795B6A7-D28C-4777-A9CD-C5F4FC25767F}" type="sibTrans" cxnId="{BDE47E95-9EB1-4225-BAE7-37D552E66510}">
      <dgm:prSet/>
      <dgm:spPr/>
      <dgm:t>
        <a:bodyPr/>
        <a:lstStyle/>
        <a:p>
          <a:endParaRPr lang="fr-FR"/>
        </a:p>
      </dgm:t>
    </dgm:pt>
    <dgm:pt modelId="{08319F78-F327-4C93-A3BC-3F12F6A34872}">
      <dgm:prSet phldrT="[Texte]"/>
      <dgm:spPr/>
      <dgm:t>
        <a:bodyPr/>
        <a:lstStyle/>
        <a:p>
          <a:r>
            <a:rPr lang="fr-FR" dirty="0" smtClean="0"/>
            <a:t>Lorsque tu reçois la correction d’un sujet, regarde les commentaires disponibles pour chacune des questions, ils t’apporteront des conseils ou des connaissances qui te permettront de progresser.</a:t>
          </a:r>
          <a:endParaRPr lang="fr-FR" dirty="0"/>
        </a:p>
      </dgm:t>
    </dgm:pt>
    <dgm:pt modelId="{F5E099C2-EFB1-477D-B2C2-19E0536CA5C7}" type="parTrans" cxnId="{C8833823-82A6-410D-8B9C-A34854A307C7}">
      <dgm:prSet/>
      <dgm:spPr/>
      <dgm:t>
        <a:bodyPr/>
        <a:lstStyle/>
        <a:p>
          <a:endParaRPr lang="fr-FR"/>
        </a:p>
      </dgm:t>
    </dgm:pt>
    <dgm:pt modelId="{F21FB259-5D52-43E8-891E-65074E5B55FE}" type="sibTrans" cxnId="{C8833823-82A6-410D-8B9C-A34854A307C7}">
      <dgm:prSet/>
      <dgm:spPr/>
      <dgm:t>
        <a:bodyPr/>
        <a:lstStyle/>
        <a:p>
          <a:endParaRPr lang="fr-FR"/>
        </a:p>
      </dgm:t>
    </dgm:pt>
    <dgm:pt modelId="{91257D34-98DC-40FC-805E-A67B7996679E}">
      <dgm:prSet phldrT="[Texte]"/>
      <dgm:spPr/>
      <dgm:t>
        <a:bodyPr/>
        <a:lstStyle/>
        <a:p>
          <a:r>
            <a:rPr lang="fr-FR" dirty="0" smtClean="0"/>
            <a:t>4</a:t>
          </a:r>
          <a:endParaRPr lang="fr-FR" dirty="0"/>
        </a:p>
      </dgm:t>
    </dgm:pt>
    <dgm:pt modelId="{15F73C2D-F6F9-4970-8F80-89E69CED2229}" type="parTrans" cxnId="{C059B9DD-D02F-4FB0-AB0D-4DD35615711B}">
      <dgm:prSet/>
      <dgm:spPr/>
      <dgm:t>
        <a:bodyPr/>
        <a:lstStyle/>
        <a:p>
          <a:endParaRPr lang="fr-FR"/>
        </a:p>
      </dgm:t>
    </dgm:pt>
    <dgm:pt modelId="{E3EA2D09-4522-41FC-B07D-7C98F96D8D44}" type="sibTrans" cxnId="{C059B9DD-D02F-4FB0-AB0D-4DD35615711B}">
      <dgm:prSet/>
      <dgm:spPr/>
      <dgm:t>
        <a:bodyPr/>
        <a:lstStyle/>
        <a:p>
          <a:endParaRPr lang="fr-FR"/>
        </a:p>
      </dgm:t>
    </dgm:pt>
    <dgm:pt modelId="{D4BABE16-C793-4EC1-8325-A9D84D61DB7C}">
      <dgm:prSet phldrT="[Texte]"/>
      <dgm:spPr/>
      <dgm:t>
        <a:bodyPr/>
        <a:lstStyle/>
        <a:p>
          <a:r>
            <a:rPr lang="fr-FR" dirty="0" smtClean="0"/>
            <a:t>Si la remédiation échoue, pas de panique ! Ton professeur reprendra la notion avec toi en classe.</a:t>
          </a:r>
          <a:endParaRPr lang="fr-FR" dirty="0"/>
        </a:p>
      </dgm:t>
    </dgm:pt>
    <dgm:pt modelId="{A36C6965-BC2D-4A64-A611-28D11F38FD72}" type="parTrans" cxnId="{DE4B87C8-984C-4B2E-B099-8E9BE59CFA76}">
      <dgm:prSet/>
      <dgm:spPr/>
      <dgm:t>
        <a:bodyPr/>
        <a:lstStyle/>
        <a:p>
          <a:endParaRPr lang="fr-FR"/>
        </a:p>
      </dgm:t>
    </dgm:pt>
    <dgm:pt modelId="{AB56F8F0-889B-4BCA-9463-8452B3D90746}" type="sibTrans" cxnId="{DE4B87C8-984C-4B2E-B099-8E9BE59CFA76}">
      <dgm:prSet/>
      <dgm:spPr/>
      <dgm:t>
        <a:bodyPr/>
        <a:lstStyle/>
        <a:p>
          <a:endParaRPr lang="fr-FR"/>
        </a:p>
      </dgm:t>
    </dgm:pt>
    <dgm:pt modelId="{DCC6988D-6CC1-49E3-8190-00F85517E6FC}" type="pres">
      <dgm:prSet presAssocID="{78374A81-4980-425E-83F3-27136A7A8A7E}" presName="linearFlow" presStyleCnt="0">
        <dgm:presLayoutVars>
          <dgm:dir/>
          <dgm:animLvl val="lvl"/>
          <dgm:resizeHandles val="exact"/>
        </dgm:presLayoutVars>
      </dgm:prSet>
      <dgm:spPr/>
      <dgm:t>
        <a:bodyPr/>
        <a:lstStyle/>
        <a:p>
          <a:endParaRPr lang="fr-FR"/>
        </a:p>
      </dgm:t>
    </dgm:pt>
    <dgm:pt modelId="{2C56FB6D-D4CD-4292-A6BB-2F480A2483D1}" type="pres">
      <dgm:prSet presAssocID="{79B5A485-8E90-4AC7-87AC-6B44B22D8DE2}" presName="composite" presStyleCnt="0"/>
      <dgm:spPr/>
    </dgm:pt>
    <dgm:pt modelId="{2241BD2B-3EC1-4D04-8BD8-63518D7BE3F8}" type="pres">
      <dgm:prSet presAssocID="{79B5A485-8E90-4AC7-87AC-6B44B22D8DE2}" presName="parentText" presStyleLbl="alignNode1" presStyleIdx="0" presStyleCnt="4">
        <dgm:presLayoutVars>
          <dgm:chMax val="1"/>
          <dgm:bulletEnabled val="1"/>
        </dgm:presLayoutVars>
      </dgm:prSet>
      <dgm:spPr/>
      <dgm:t>
        <a:bodyPr/>
        <a:lstStyle/>
        <a:p>
          <a:endParaRPr lang="fr-FR"/>
        </a:p>
      </dgm:t>
    </dgm:pt>
    <dgm:pt modelId="{7A5E8C9E-D90B-48ED-8598-0F49437B68F9}" type="pres">
      <dgm:prSet presAssocID="{79B5A485-8E90-4AC7-87AC-6B44B22D8DE2}" presName="descendantText" presStyleLbl="alignAcc1" presStyleIdx="0" presStyleCnt="4">
        <dgm:presLayoutVars>
          <dgm:bulletEnabled val="1"/>
        </dgm:presLayoutVars>
      </dgm:prSet>
      <dgm:spPr/>
      <dgm:t>
        <a:bodyPr/>
        <a:lstStyle/>
        <a:p>
          <a:endParaRPr lang="fr-FR"/>
        </a:p>
      </dgm:t>
    </dgm:pt>
    <dgm:pt modelId="{CED6705B-485B-4F68-A35D-01C45DAFE68D}" type="pres">
      <dgm:prSet presAssocID="{025B925E-BE9F-4F0F-B613-A2F56CB8A683}" presName="sp" presStyleCnt="0"/>
      <dgm:spPr/>
    </dgm:pt>
    <dgm:pt modelId="{B5E294E1-33B9-4609-802A-12F65BEC2A54}" type="pres">
      <dgm:prSet presAssocID="{015B73E6-5462-42E3-B8AD-FCAA3095AB58}" presName="composite" presStyleCnt="0"/>
      <dgm:spPr/>
    </dgm:pt>
    <dgm:pt modelId="{539D52B8-8A52-4B2E-A453-A8A765EC9E64}" type="pres">
      <dgm:prSet presAssocID="{015B73E6-5462-42E3-B8AD-FCAA3095AB58}" presName="parentText" presStyleLbl="alignNode1" presStyleIdx="1" presStyleCnt="4">
        <dgm:presLayoutVars>
          <dgm:chMax val="1"/>
          <dgm:bulletEnabled val="1"/>
        </dgm:presLayoutVars>
      </dgm:prSet>
      <dgm:spPr/>
      <dgm:t>
        <a:bodyPr/>
        <a:lstStyle/>
        <a:p>
          <a:endParaRPr lang="fr-FR"/>
        </a:p>
      </dgm:t>
    </dgm:pt>
    <dgm:pt modelId="{A6C58157-1955-4DF4-A359-BFF5DBC49306}" type="pres">
      <dgm:prSet presAssocID="{015B73E6-5462-42E3-B8AD-FCAA3095AB58}" presName="descendantText" presStyleLbl="alignAcc1" presStyleIdx="1" presStyleCnt="4">
        <dgm:presLayoutVars>
          <dgm:bulletEnabled val="1"/>
        </dgm:presLayoutVars>
      </dgm:prSet>
      <dgm:spPr/>
      <dgm:t>
        <a:bodyPr/>
        <a:lstStyle/>
        <a:p>
          <a:endParaRPr lang="fr-FR"/>
        </a:p>
      </dgm:t>
    </dgm:pt>
    <dgm:pt modelId="{C9B87A4C-5937-496C-B1DE-A3BAC5260600}" type="pres">
      <dgm:prSet presAssocID="{01EB65C0-3874-4C9B-8614-A9AD2618B059}" presName="sp" presStyleCnt="0"/>
      <dgm:spPr/>
    </dgm:pt>
    <dgm:pt modelId="{4B66633E-02A1-40B1-91EF-361D0556DFFB}" type="pres">
      <dgm:prSet presAssocID="{8CCDEB96-E718-48F3-BB72-BE4B34652864}" presName="composite" presStyleCnt="0"/>
      <dgm:spPr/>
    </dgm:pt>
    <dgm:pt modelId="{E5A73A54-EEC5-4F61-A5EA-A53B56B4FEC0}" type="pres">
      <dgm:prSet presAssocID="{8CCDEB96-E718-48F3-BB72-BE4B34652864}" presName="parentText" presStyleLbl="alignNode1" presStyleIdx="2" presStyleCnt="4">
        <dgm:presLayoutVars>
          <dgm:chMax val="1"/>
          <dgm:bulletEnabled val="1"/>
        </dgm:presLayoutVars>
      </dgm:prSet>
      <dgm:spPr/>
      <dgm:t>
        <a:bodyPr/>
        <a:lstStyle/>
        <a:p>
          <a:endParaRPr lang="fr-FR"/>
        </a:p>
      </dgm:t>
    </dgm:pt>
    <dgm:pt modelId="{0CD49385-1AE6-439B-9644-6CBA3288DBC0}" type="pres">
      <dgm:prSet presAssocID="{8CCDEB96-E718-48F3-BB72-BE4B34652864}" presName="descendantText" presStyleLbl="alignAcc1" presStyleIdx="2" presStyleCnt="4">
        <dgm:presLayoutVars>
          <dgm:bulletEnabled val="1"/>
        </dgm:presLayoutVars>
      </dgm:prSet>
      <dgm:spPr/>
      <dgm:t>
        <a:bodyPr/>
        <a:lstStyle/>
        <a:p>
          <a:endParaRPr lang="fr-FR"/>
        </a:p>
      </dgm:t>
    </dgm:pt>
    <dgm:pt modelId="{B4CEAFB5-EDDD-4CFF-A8B9-5492817441C9}" type="pres">
      <dgm:prSet presAssocID="{8795B6A7-D28C-4777-A9CD-C5F4FC25767F}" presName="sp" presStyleCnt="0"/>
      <dgm:spPr/>
    </dgm:pt>
    <dgm:pt modelId="{182DA8BA-4315-42D5-BD73-79543A813267}" type="pres">
      <dgm:prSet presAssocID="{91257D34-98DC-40FC-805E-A67B7996679E}" presName="composite" presStyleCnt="0"/>
      <dgm:spPr/>
    </dgm:pt>
    <dgm:pt modelId="{D7D30FB8-D642-4DAF-BC53-4DF941DE8B10}" type="pres">
      <dgm:prSet presAssocID="{91257D34-98DC-40FC-805E-A67B7996679E}" presName="parentText" presStyleLbl="alignNode1" presStyleIdx="3" presStyleCnt="4">
        <dgm:presLayoutVars>
          <dgm:chMax val="1"/>
          <dgm:bulletEnabled val="1"/>
        </dgm:presLayoutVars>
      </dgm:prSet>
      <dgm:spPr/>
      <dgm:t>
        <a:bodyPr/>
        <a:lstStyle/>
        <a:p>
          <a:endParaRPr lang="fr-FR"/>
        </a:p>
      </dgm:t>
    </dgm:pt>
    <dgm:pt modelId="{AED6CA98-DF50-4654-BAC6-A1ED47D67849}" type="pres">
      <dgm:prSet presAssocID="{91257D34-98DC-40FC-805E-A67B7996679E}" presName="descendantText" presStyleLbl="alignAcc1" presStyleIdx="3" presStyleCnt="4">
        <dgm:presLayoutVars>
          <dgm:bulletEnabled val="1"/>
        </dgm:presLayoutVars>
      </dgm:prSet>
      <dgm:spPr/>
      <dgm:t>
        <a:bodyPr/>
        <a:lstStyle/>
        <a:p>
          <a:endParaRPr lang="fr-FR"/>
        </a:p>
      </dgm:t>
    </dgm:pt>
  </dgm:ptLst>
  <dgm:cxnLst>
    <dgm:cxn modelId="{4465C232-1816-4C28-9285-14A315FC1D50}" type="presOf" srcId="{78374A81-4980-425E-83F3-27136A7A8A7E}" destId="{DCC6988D-6CC1-49E3-8190-00F85517E6FC}" srcOrd="0" destOrd="0" presId="urn:microsoft.com/office/officeart/2005/8/layout/chevron2"/>
    <dgm:cxn modelId="{44BF9667-2631-4915-B491-5E8CDF48F859}" type="presOf" srcId="{91257D34-98DC-40FC-805E-A67B7996679E}" destId="{D7D30FB8-D642-4DAF-BC53-4DF941DE8B10}" srcOrd="0" destOrd="0" presId="urn:microsoft.com/office/officeart/2005/8/layout/chevron2"/>
    <dgm:cxn modelId="{828A304B-DD9E-42E8-87B8-19EA6BB159B2}" type="presOf" srcId="{015B73E6-5462-42E3-B8AD-FCAA3095AB58}" destId="{539D52B8-8A52-4B2E-A453-A8A765EC9E64}" srcOrd="0" destOrd="0" presId="urn:microsoft.com/office/officeart/2005/8/layout/chevron2"/>
    <dgm:cxn modelId="{D58BE40A-EDC6-4D8A-8201-BA1858A975ED}" srcId="{78374A81-4980-425E-83F3-27136A7A8A7E}" destId="{79B5A485-8E90-4AC7-87AC-6B44B22D8DE2}" srcOrd="0" destOrd="0" parTransId="{0CD9ECA5-636B-42E2-B719-68354F600D3E}" sibTransId="{025B925E-BE9F-4F0F-B613-A2F56CB8A683}"/>
    <dgm:cxn modelId="{55532382-3115-481F-A52F-A71E9CA41D98}" type="presOf" srcId="{79B5A485-8E90-4AC7-87AC-6B44B22D8DE2}" destId="{2241BD2B-3EC1-4D04-8BD8-63518D7BE3F8}" srcOrd="0" destOrd="0" presId="urn:microsoft.com/office/officeart/2005/8/layout/chevron2"/>
    <dgm:cxn modelId="{BDE47E95-9EB1-4225-BAE7-37D552E66510}" srcId="{78374A81-4980-425E-83F3-27136A7A8A7E}" destId="{8CCDEB96-E718-48F3-BB72-BE4B34652864}" srcOrd="2" destOrd="0" parTransId="{F089D52D-5273-4E38-9FF6-BA82B0858447}" sibTransId="{8795B6A7-D28C-4777-A9CD-C5F4FC25767F}"/>
    <dgm:cxn modelId="{360AD9F3-B3A6-4E8D-9C1A-6770477BCD4D}" type="presOf" srcId="{08319F78-F327-4C93-A3BC-3F12F6A34872}" destId="{0CD49385-1AE6-439B-9644-6CBA3288DBC0}" srcOrd="0" destOrd="0" presId="urn:microsoft.com/office/officeart/2005/8/layout/chevron2"/>
    <dgm:cxn modelId="{42F20EC2-2B14-4183-9BF9-0B9E3EF0FF28}" type="presOf" srcId="{57D9E644-D8E8-4735-A0B3-B06D37BCDDA9}" destId="{A6C58157-1955-4DF4-A359-BFF5DBC49306}" srcOrd="0" destOrd="0" presId="urn:microsoft.com/office/officeart/2005/8/layout/chevron2"/>
    <dgm:cxn modelId="{69C6416A-2284-4306-B34E-AF60DBBC5067}" type="presOf" srcId="{8CCDEB96-E718-48F3-BB72-BE4B34652864}" destId="{E5A73A54-EEC5-4F61-A5EA-A53B56B4FEC0}" srcOrd="0" destOrd="0" presId="urn:microsoft.com/office/officeart/2005/8/layout/chevron2"/>
    <dgm:cxn modelId="{01EAC03A-C9FC-46A1-817A-C7402105B3F8}" type="presOf" srcId="{D4BABE16-C793-4EC1-8325-A9D84D61DB7C}" destId="{AED6CA98-DF50-4654-BAC6-A1ED47D67849}" srcOrd="0" destOrd="0" presId="urn:microsoft.com/office/officeart/2005/8/layout/chevron2"/>
    <dgm:cxn modelId="{C8833823-82A6-410D-8B9C-A34854A307C7}" srcId="{8CCDEB96-E718-48F3-BB72-BE4B34652864}" destId="{08319F78-F327-4C93-A3BC-3F12F6A34872}" srcOrd="0" destOrd="0" parTransId="{F5E099C2-EFB1-477D-B2C2-19E0536CA5C7}" sibTransId="{F21FB259-5D52-43E8-891E-65074E5B55FE}"/>
    <dgm:cxn modelId="{217E8791-3DC4-4F88-B10A-4C82D90EED8E}" srcId="{78374A81-4980-425E-83F3-27136A7A8A7E}" destId="{015B73E6-5462-42E3-B8AD-FCAA3095AB58}" srcOrd="1" destOrd="0" parTransId="{932DEC2B-F00D-4238-B268-EB160885C217}" sibTransId="{01EB65C0-3874-4C9B-8614-A9AD2618B059}"/>
    <dgm:cxn modelId="{A9836821-4C5A-40C0-938F-2DBA6C4A3692}" srcId="{79B5A485-8E90-4AC7-87AC-6B44B22D8DE2}" destId="{E5C6B45D-E7E1-481D-823F-54670FB5EAD0}" srcOrd="0" destOrd="0" parTransId="{B3910BCD-E089-4A8D-ADBB-5B29239CCC96}" sibTransId="{EAEE0295-9C2C-43D1-BD56-80B5B08A2CDD}"/>
    <dgm:cxn modelId="{3FDE7E7A-8C9E-436C-A58E-A412AC95DF15}" type="presOf" srcId="{E5C6B45D-E7E1-481D-823F-54670FB5EAD0}" destId="{7A5E8C9E-D90B-48ED-8598-0F49437B68F9}" srcOrd="0" destOrd="0" presId="urn:microsoft.com/office/officeart/2005/8/layout/chevron2"/>
    <dgm:cxn modelId="{D26FD846-7203-4CD8-9CDF-2CDCBB09D73E}" srcId="{015B73E6-5462-42E3-B8AD-FCAA3095AB58}" destId="{57D9E644-D8E8-4735-A0B3-B06D37BCDDA9}" srcOrd="0" destOrd="0" parTransId="{A04F76CD-C9AB-4AB4-9251-16059CF045F1}" sibTransId="{0ADE7584-BD97-4381-BCEA-B04DB38D0B4D}"/>
    <dgm:cxn modelId="{C059B9DD-D02F-4FB0-AB0D-4DD35615711B}" srcId="{78374A81-4980-425E-83F3-27136A7A8A7E}" destId="{91257D34-98DC-40FC-805E-A67B7996679E}" srcOrd="3" destOrd="0" parTransId="{15F73C2D-F6F9-4970-8F80-89E69CED2229}" sibTransId="{E3EA2D09-4522-41FC-B07D-7C98F96D8D44}"/>
    <dgm:cxn modelId="{DE4B87C8-984C-4B2E-B099-8E9BE59CFA76}" srcId="{91257D34-98DC-40FC-805E-A67B7996679E}" destId="{D4BABE16-C793-4EC1-8325-A9D84D61DB7C}" srcOrd="0" destOrd="0" parTransId="{A36C6965-BC2D-4A64-A611-28D11F38FD72}" sibTransId="{AB56F8F0-889B-4BCA-9463-8452B3D90746}"/>
    <dgm:cxn modelId="{EE9DB8F2-F8A4-4D6C-897E-0126EECCFB8F}" type="presParOf" srcId="{DCC6988D-6CC1-49E3-8190-00F85517E6FC}" destId="{2C56FB6D-D4CD-4292-A6BB-2F480A2483D1}" srcOrd="0" destOrd="0" presId="urn:microsoft.com/office/officeart/2005/8/layout/chevron2"/>
    <dgm:cxn modelId="{03C5BA75-30DB-415A-8131-6B2C82505A6A}" type="presParOf" srcId="{2C56FB6D-D4CD-4292-A6BB-2F480A2483D1}" destId="{2241BD2B-3EC1-4D04-8BD8-63518D7BE3F8}" srcOrd="0" destOrd="0" presId="urn:microsoft.com/office/officeart/2005/8/layout/chevron2"/>
    <dgm:cxn modelId="{EDEA9E32-85A5-4DDE-9507-E25BCB5DEF58}" type="presParOf" srcId="{2C56FB6D-D4CD-4292-A6BB-2F480A2483D1}" destId="{7A5E8C9E-D90B-48ED-8598-0F49437B68F9}" srcOrd="1" destOrd="0" presId="urn:microsoft.com/office/officeart/2005/8/layout/chevron2"/>
    <dgm:cxn modelId="{AF49E02A-ED12-4096-9955-B64CE8986E03}" type="presParOf" srcId="{DCC6988D-6CC1-49E3-8190-00F85517E6FC}" destId="{CED6705B-485B-4F68-A35D-01C45DAFE68D}" srcOrd="1" destOrd="0" presId="urn:microsoft.com/office/officeart/2005/8/layout/chevron2"/>
    <dgm:cxn modelId="{2268006E-FD9A-49FE-86FE-0DA9D48FE6EE}" type="presParOf" srcId="{DCC6988D-6CC1-49E3-8190-00F85517E6FC}" destId="{B5E294E1-33B9-4609-802A-12F65BEC2A54}" srcOrd="2" destOrd="0" presId="urn:microsoft.com/office/officeart/2005/8/layout/chevron2"/>
    <dgm:cxn modelId="{1E0A0A33-BEBB-4E35-BE3E-558A895DFB63}" type="presParOf" srcId="{B5E294E1-33B9-4609-802A-12F65BEC2A54}" destId="{539D52B8-8A52-4B2E-A453-A8A765EC9E64}" srcOrd="0" destOrd="0" presId="urn:microsoft.com/office/officeart/2005/8/layout/chevron2"/>
    <dgm:cxn modelId="{DE4832C9-87B1-45C5-86C6-06730F64A6F9}" type="presParOf" srcId="{B5E294E1-33B9-4609-802A-12F65BEC2A54}" destId="{A6C58157-1955-4DF4-A359-BFF5DBC49306}" srcOrd="1" destOrd="0" presId="urn:microsoft.com/office/officeart/2005/8/layout/chevron2"/>
    <dgm:cxn modelId="{CAF259ED-780F-4585-A32B-036D9FE2D9B8}" type="presParOf" srcId="{DCC6988D-6CC1-49E3-8190-00F85517E6FC}" destId="{C9B87A4C-5937-496C-B1DE-A3BAC5260600}" srcOrd="3" destOrd="0" presId="urn:microsoft.com/office/officeart/2005/8/layout/chevron2"/>
    <dgm:cxn modelId="{D22BCE73-1422-42B6-A19D-2E81844D55A1}" type="presParOf" srcId="{DCC6988D-6CC1-49E3-8190-00F85517E6FC}" destId="{4B66633E-02A1-40B1-91EF-361D0556DFFB}" srcOrd="4" destOrd="0" presId="urn:microsoft.com/office/officeart/2005/8/layout/chevron2"/>
    <dgm:cxn modelId="{27181B7F-9295-4878-94D8-126EE93C7D60}" type="presParOf" srcId="{4B66633E-02A1-40B1-91EF-361D0556DFFB}" destId="{E5A73A54-EEC5-4F61-A5EA-A53B56B4FEC0}" srcOrd="0" destOrd="0" presId="urn:microsoft.com/office/officeart/2005/8/layout/chevron2"/>
    <dgm:cxn modelId="{6391524C-A47C-49E0-937C-BCB91ADA96F4}" type="presParOf" srcId="{4B66633E-02A1-40B1-91EF-361D0556DFFB}" destId="{0CD49385-1AE6-439B-9644-6CBA3288DBC0}" srcOrd="1" destOrd="0" presId="urn:microsoft.com/office/officeart/2005/8/layout/chevron2"/>
    <dgm:cxn modelId="{E9E10DE8-8147-4796-9015-58A4FECBCACA}" type="presParOf" srcId="{DCC6988D-6CC1-49E3-8190-00F85517E6FC}" destId="{B4CEAFB5-EDDD-4CFF-A8B9-5492817441C9}" srcOrd="5" destOrd="0" presId="urn:microsoft.com/office/officeart/2005/8/layout/chevron2"/>
    <dgm:cxn modelId="{E93E800B-DD14-475D-96C9-248EC501FCCF}" type="presParOf" srcId="{DCC6988D-6CC1-49E3-8190-00F85517E6FC}" destId="{182DA8BA-4315-42D5-BD73-79543A813267}" srcOrd="6" destOrd="0" presId="urn:microsoft.com/office/officeart/2005/8/layout/chevron2"/>
    <dgm:cxn modelId="{98521488-E52C-450D-A4F4-72AC5F09C37D}" type="presParOf" srcId="{182DA8BA-4315-42D5-BD73-79543A813267}" destId="{D7D30FB8-D642-4DAF-BC53-4DF941DE8B10}" srcOrd="0" destOrd="0" presId="urn:microsoft.com/office/officeart/2005/8/layout/chevron2"/>
    <dgm:cxn modelId="{B35E0D38-A64A-46B4-BA7A-3DE2EDF92143}" type="presParOf" srcId="{182DA8BA-4315-42D5-BD73-79543A813267}" destId="{AED6CA98-DF50-4654-BAC6-A1ED47D6784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3BD57A-6FC8-47D3-9262-3DE029A8C6B7}">
      <dsp:nvSpPr>
        <dsp:cNvPr id="0" name=""/>
        <dsp:cNvSpPr/>
      </dsp:nvSpPr>
      <dsp:spPr>
        <a:xfrm>
          <a:off x="-6104772" y="-934303"/>
          <a:ext cx="7269206" cy="7269206"/>
        </a:xfrm>
        <a:prstGeom prst="blockArc">
          <a:avLst>
            <a:gd name="adj1" fmla="val 18900000"/>
            <a:gd name="adj2" fmla="val 2700000"/>
            <a:gd name="adj3" fmla="val 297"/>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AACE52-F8AC-4F64-AAA3-153CD5E7C9D2}">
      <dsp:nvSpPr>
        <dsp:cNvPr id="0" name=""/>
        <dsp:cNvSpPr/>
      </dsp:nvSpPr>
      <dsp:spPr>
        <a:xfrm>
          <a:off x="749603" y="540060"/>
          <a:ext cx="7325545" cy="10801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7345" tIns="58420" rIns="58420" bIns="58420" numCol="1" spcCol="1270" anchor="ctr" anchorCtr="0">
          <a:noAutofit/>
        </a:bodyPr>
        <a:lstStyle/>
        <a:p>
          <a:pPr lvl="0" algn="l" defTabSz="1022350">
            <a:lnSpc>
              <a:spcPct val="90000"/>
            </a:lnSpc>
            <a:spcBef>
              <a:spcPct val="0"/>
            </a:spcBef>
            <a:spcAft>
              <a:spcPct val="35000"/>
            </a:spcAft>
          </a:pPr>
          <a:r>
            <a:rPr lang="fr-FR" sz="2300" kern="1200" dirty="0" smtClean="0"/>
            <a:t>Ce parcours est un cheminement qui te permettra de réviser efficacement l’épreuve de technologie du diplôme national du brevet.</a:t>
          </a:r>
          <a:endParaRPr lang="fr-FR" sz="2300" kern="1200" dirty="0"/>
        </a:p>
      </dsp:txBody>
      <dsp:txXfrm>
        <a:off x="749603" y="540060"/>
        <a:ext cx="7325545" cy="1080120"/>
      </dsp:txXfrm>
    </dsp:sp>
    <dsp:sp modelId="{269C0994-7C4E-4002-A7F1-0C45D41FA320}">
      <dsp:nvSpPr>
        <dsp:cNvPr id="0" name=""/>
        <dsp:cNvSpPr/>
      </dsp:nvSpPr>
      <dsp:spPr>
        <a:xfrm>
          <a:off x="74528" y="405045"/>
          <a:ext cx="1350150" cy="13501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547062E-660D-4BE7-AC5D-26BE5B72E06E}">
      <dsp:nvSpPr>
        <dsp:cNvPr id="0" name=""/>
        <dsp:cNvSpPr/>
      </dsp:nvSpPr>
      <dsp:spPr>
        <a:xfrm>
          <a:off x="1142226" y="2160240"/>
          <a:ext cx="6932921" cy="10801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7345" tIns="58420" rIns="58420" bIns="58420" numCol="1" spcCol="1270" anchor="ctr" anchorCtr="0">
          <a:noAutofit/>
        </a:bodyPr>
        <a:lstStyle/>
        <a:p>
          <a:pPr lvl="0" algn="l" defTabSz="1022350">
            <a:lnSpc>
              <a:spcPct val="90000"/>
            </a:lnSpc>
            <a:spcBef>
              <a:spcPct val="0"/>
            </a:spcBef>
            <a:spcAft>
              <a:spcPct val="35000"/>
            </a:spcAft>
          </a:pPr>
          <a:r>
            <a:rPr lang="fr-FR" sz="2300" kern="1200" dirty="0" smtClean="0"/>
            <a:t>Il est basé sur toutes les épreuves précédentes et propose une remédiation/préparation pour les compétences abordées.</a:t>
          </a:r>
        </a:p>
      </dsp:txBody>
      <dsp:txXfrm>
        <a:off x="1142226" y="2160240"/>
        <a:ext cx="6932921" cy="1080120"/>
      </dsp:txXfrm>
    </dsp:sp>
    <dsp:sp modelId="{E8067F98-A857-4375-93C8-4C3E00B75CB1}">
      <dsp:nvSpPr>
        <dsp:cNvPr id="0" name=""/>
        <dsp:cNvSpPr/>
      </dsp:nvSpPr>
      <dsp:spPr>
        <a:xfrm>
          <a:off x="467151" y="2025225"/>
          <a:ext cx="1350150" cy="13501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4C5F8C0-EF3B-405B-A39B-04BD18D277B7}">
      <dsp:nvSpPr>
        <dsp:cNvPr id="0" name=""/>
        <dsp:cNvSpPr/>
      </dsp:nvSpPr>
      <dsp:spPr>
        <a:xfrm>
          <a:off x="749603" y="3780420"/>
          <a:ext cx="7325545" cy="10801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7345" tIns="58420" rIns="58420" bIns="58420" numCol="1" spcCol="1270" anchor="ctr" anchorCtr="0">
          <a:noAutofit/>
        </a:bodyPr>
        <a:lstStyle/>
        <a:p>
          <a:pPr lvl="0" algn="l" defTabSz="1022350">
            <a:lnSpc>
              <a:spcPct val="90000"/>
            </a:lnSpc>
            <a:spcBef>
              <a:spcPct val="0"/>
            </a:spcBef>
            <a:spcAft>
              <a:spcPct val="35000"/>
            </a:spcAft>
          </a:pPr>
          <a:r>
            <a:rPr lang="fr-FR" sz="2300" kern="1200" dirty="0" smtClean="0"/>
            <a:t>C’est un parcours personnalisé : tes réponses aux épreuves d’entrainement te feront accéder à des aides qui te permettront de combler tes lacunes.</a:t>
          </a:r>
          <a:endParaRPr lang="fr-FR" sz="2300" kern="1200" dirty="0"/>
        </a:p>
      </dsp:txBody>
      <dsp:txXfrm>
        <a:off x="749603" y="3780420"/>
        <a:ext cx="7325545" cy="1080120"/>
      </dsp:txXfrm>
    </dsp:sp>
    <dsp:sp modelId="{DCE5D4AF-F57E-4540-A35F-FD70D3AAC5B6}">
      <dsp:nvSpPr>
        <dsp:cNvPr id="0" name=""/>
        <dsp:cNvSpPr/>
      </dsp:nvSpPr>
      <dsp:spPr>
        <a:xfrm>
          <a:off x="74528" y="3645405"/>
          <a:ext cx="1350150" cy="135015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41BD2B-3EC1-4D04-8BD8-63518D7BE3F8}">
      <dsp:nvSpPr>
        <dsp:cNvPr id="0" name=""/>
        <dsp:cNvSpPr/>
      </dsp:nvSpPr>
      <dsp:spPr>
        <a:xfrm rot="5400000">
          <a:off x="-218740" y="219471"/>
          <a:ext cx="1458267" cy="102078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r-FR" sz="2800" kern="1200" dirty="0" smtClean="0"/>
            <a:t>1</a:t>
          </a:r>
          <a:endParaRPr lang="fr-FR" sz="2800" kern="1200" dirty="0"/>
        </a:p>
      </dsp:txBody>
      <dsp:txXfrm rot="-5400000">
        <a:off x="1" y="511125"/>
        <a:ext cx="1020787" cy="437480"/>
      </dsp:txXfrm>
    </dsp:sp>
    <dsp:sp modelId="{7A5E8C9E-D90B-48ED-8598-0F49437B68F9}">
      <dsp:nvSpPr>
        <dsp:cNvPr id="0" name=""/>
        <dsp:cNvSpPr/>
      </dsp:nvSpPr>
      <dsp:spPr>
        <a:xfrm rot="5400000">
          <a:off x="4183303" y="-3161784"/>
          <a:ext cx="947873" cy="727290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smtClean="0"/>
            <a:t>Tu disposes pour le moment, dans l’exerciseur Néo, de cette présentation et d’un premier sujet de Technologie au DNB.</a:t>
          </a:r>
          <a:endParaRPr lang="fr-FR" sz="1700" kern="1200" dirty="0"/>
        </a:p>
      </dsp:txBody>
      <dsp:txXfrm rot="-5400000">
        <a:off x="1020788" y="47002"/>
        <a:ext cx="7226634" cy="855331"/>
      </dsp:txXfrm>
    </dsp:sp>
    <dsp:sp modelId="{539D52B8-8A52-4B2E-A453-A8A765EC9E64}">
      <dsp:nvSpPr>
        <dsp:cNvPr id="0" name=""/>
        <dsp:cNvSpPr/>
      </dsp:nvSpPr>
      <dsp:spPr>
        <a:xfrm rot="5400000">
          <a:off x="-218740" y="1533094"/>
          <a:ext cx="1458267" cy="102078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r-FR" sz="2800" kern="1200" dirty="0" smtClean="0"/>
            <a:t>2</a:t>
          </a:r>
          <a:endParaRPr lang="fr-FR" sz="2800" kern="1200" dirty="0"/>
        </a:p>
      </dsp:txBody>
      <dsp:txXfrm rot="-5400000">
        <a:off x="1" y="1824748"/>
        <a:ext cx="1020787" cy="437480"/>
      </dsp:txXfrm>
    </dsp:sp>
    <dsp:sp modelId="{A6C58157-1955-4DF4-A359-BFF5DBC49306}">
      <dsp:nvSpPr>
        <dsp:cNvPr id="0" name=""/>
        <dsp:cNvSpPr/>
      </dsp:nvSpPr>
      <dsp:spPr>
        <a:xfrm rot="5400000">
          <a:off x="4183303" y="-1848161"/>
          <a:ext cx="947873" cy="727290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smtClean="0"/>
            <a:t>Lorsque tu auras terminé et validé le premier sujet, ton professeur te proposera une ou plusieurs remédiations si des perfectionnements sont possibles ou un nouveau sujet si tu peux aborder de nouvelles compétences.</a:t>
          </a:r>
          <a:endParaRPr lang="fr-FR" sz="1700" kern="1200" dirty="0"/>
        </a:p>
      </dsp:txBody>
      <dsp:txXfrm rot="-5400000">
        <a:off x="1020788" y="1360625"/>
        <a:ext cx="7226634" cy="855331"/>
      </dsp:txXfrm>
    </dsp:sp>
    <dsp:sp modelId="{E5A73A54-EEC5-4F61-A5EA-A53B56B4FEC0}">
      <dsp:nvSpPr>
        <dsp:cNvPr id="0" name=""/>
        <dsp:cNvSpPr/>
      </dsp:nvSpPr>
      <dsp:spPr>
        <a:xfrm rot="5400000">
          <a:off x="-218740" y="2846718"/>
          <a:ext cx="1458267" cy="102078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r-FR" sz="2800" kern="1200" dirty="0" smtClean="0"/>
            <a:t>3</a:t>
          </a:r>
          <a:endParaRPr lang="fr-FR" sz="2800" kern="1200" dirty="0"/>
        </a:p>
      </dsp:txBody>
      <dsp:txXfrm rot="-5400000">
        <a:off x="1" y="3138372"/>
        <a:ext cx="1020787" cy="437480"/>
      </dsp:txXfrm>
    </dsp:sp>
    <dsp:sp modelId="{0CD49385-1AE6-439B-9644-6CBA3288DBC0}">
      <dsp:nvSpPr>
        <dsp:cNvPr id="0" name=""/>
        <dsp:cNvSpPr/>
      </dsp:nvSpPr>
      <dsp:spPr>
        <a:xfrm rot="5400000">
          <a:off x="4183303" y="-534537"/>
          <a:ext cx="947873" cy="727290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smtClean="0"/>
            <a:t>Lorsque tu reçois la correction d’un sujet, regarde les commentaires disponibles pour chacune des questions, ils t’apporteront des conseils ou des connaissances qui te permettront de progresser.</a:t>
          </a:r>
          <a:endParaRPr lang="fr-FR" sz="1700" kern="1200" dirty="0"/>
        </a:p>
      </dsp:txBody>
      <dsp:txXfrm rot="-5400000">
        <a:off x="1020788" y="2674249"/>
        <a:ext cx="7226634" cy="855331"/>
      </dsp:txXfrm>
    </dsp:sp>
    <dsp:sp modelId="{D7D30FB8-D642-4DAF-BC53-4DF941DE8B10}">
      <dsp:nvSpPr>
        <dsp:cNvPr id="0" name=""/>
        <dsp:cNvSpPr/>
      </dsp:nvSpPr>
      <dsp:spPr>
        <a:xfrm rot="5400000">
          <a:off x="-218740" y="4160341"/>
          <a:ext cx="1458267" cy="1020787"/>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fr-FR" sz="2800" kern="1200" dirty="0" smtClean="0"/>
            <a:t>4</a:t>
          </a:r>
          <a:endParaRPr lang="fr-FR" sz="2800" kern="1200" dirty="0"/>
        </a:p>
      </dsp:txBody>
      <dsp:txXfrm rot="-5400000">
        <a:off x="1" y="4451995"/>
        <a:ext cx="1020787" cy="437480"/>
      </dsp:txXfrm>
    </dsp:sp>
    <dsp:sp modelId="{AED6CA98-DF50-4654-BAC6-A1ED47D67849}">
      <dsp:nvSpPr>
        <dsp:cNvPr id="0" name=""/>
        <dsp:cNvSpPr/>
      </dsp:nvSpPr>
      <dsp:spPr>
        <a:xfrm rot="5400000">
          <a:off x="4183303" y="779085"/>
          <a:ext cx="947873" cy="7272905"/>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fr-FR" sz="1700" kern="1200" dirty="0" smtClean="0"/>
            <a:t>Si la remédiation échoue, pas de panique ! Ton professeur reprendra la notion avec toi en classe.</a:t>
          </a:r>
          <a:endParaRPr lang="fr-FR" sz="1700" kern="1200" dirty="0"/>
        </a:p>
      </dsp:txBody>
      <dsp:txXfrm rot="-5400000">
        <a:off x="1020788" y="3987872"/>
        <a:ext cx="7226634" cy="855331"/>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775355"/>
            <a:ext cx="7772400" cy="1225021"/>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FE1B16A-4C1A-485A-86D1-5FA6FC593DE1}" type="datetimeFigureOut">
              <a:rPr lang="fr-FR" smtClean="0"/>
              <a:t>04/01/2023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B0F95F-2A9E-419E-8454-6136A0BACA24}" type="slidenum">
              <a:rPr lang="fr-FR" smtClean="0"/>
              <a:t>‹N°›</a:t>
            </a:fld>
            <a:endParaRPr lang="fr-FR"/>
          </a:p>
        </p:txBody>
      </p:sp>
    </p:spTree>
    <p:extLst>
      <p:ext uri="{BB962C8B-B14F-4D97-AF65-F5344CB8AC3E}">
        <p14:creationId xmlns:p14="http://schemas.microsoft.com/office/powerpoint/2010/main" val="3627723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FE1B16A-4C1A-485A-86D1-5FA6FC593DE1}" type="datetimeFigureOut">
              <a:rPr lang="fr-FR" smtClean="0"/>
              <a:t>04/01/2023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B0F95F-2A9E-419E-8454-6136A0BACA24}" type="slidenum">
              <a:rPr lang="fr-FR" smtClean="0"/>
              <a:t>‹N°›</a:t>
            </a:fld>
            <a:endParaRPr lang="fr-FR"/>
          </a:p>
        </p:txBody>
      </p:sp>
    </p:spTree>
    <p:extLst>
      <p:ext uri="{BB962C8B-B14F-4D97-AF65-F5344CB8AC3E}">
        <p14:creationId xmlns:p14="http://schemas.microsoft.com/office/powerpoint/2010/main" val="394786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28865"/>
            <a:ext cx="2057400" cy="4876271"/>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28865"/>
            <a:ext cx="6019800" cy="4876271"/>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FE1B16A-4C1A-485A-86D1-5FA6FC593DE1}" type="datetimeFigureOut">
              <a:rPr lang="fr-FR" smtClean="0"/>
              <a:t>04/01/2023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B0F95F-2A9E-419E-8454-6136A0BACA24}" type="slidenum">
              <a:rPr lang="fr-FR" smtClean="0"/>
              <a:t>‹N°›</a:t>
            </a:fld>
            <a:endParaRPr lang="fr-FR"/>
          </a:p>
        </p:txBody>
      </p:sp>
    </p:spTree>
    <p:extLst>
      <p:ext uri="{BB962C8B-B14F-4D97-AF65-F5344CB8AC3E}">
        <p14:creationId xmlns:p14="http://schemas.microsoft.com/office/powerpoint/2010/main" val="1820638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FE1B16A-4C1A-485A-86D1-5FA6FC593DE1}" type="datetimeFigureOut">
              <a:rPr lang="fr-FR" smtClean="0"/>
              <a:t>04/01/2023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B0F95F-2A9E-419E-8454-6136A0BACA24}" type="slidenum">
              <a:rPr lang="fr-FR" smtClean="0"/>
              <a:t>‹N°›</a:t>
            </a:fld>
            <a:endParaRPr lang="fr-FR"/>
          </a:p>
        </p:txBody>
      </p:sp>
    </p:spTree>
    <p:extLst>
      <p:ext uri="{BB962C8B-B14F-4D97-AF65-F5344CB8AC3E}">
        <p14:creationId xmlns:p14="http://schemas.microsoft.com/office/powerpoint/2010/main" val="3295106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672417"/>
            <a:ext cx="7772400" cy="1135063"/>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422261"/>
            <a:ext cx="7772400" cy="125015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FE1B16A-4C1A-485A-86D1-5FA6FC593DE1}" type="datetimeFigureOut">
              <a:rPr lang="fr-FR" smtClean="0"/>
              <a:t>04/01/2023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3B0F95F-2A9E-419E-8454-6136A0BACA24}" type="slidenum">
              <a:rPr lang="fr-FR" smtClean="0"/>
              <a:t>‹N°›</a:t>
            </a:fld>
            <a:endParaRPr lang="fr-FR"/>
          </a:p>
        </p:txBody>
      </p:sp>
    </p:spTree>
    <p:extLst>
      <p:ext uri="{BB962C8B-B14F-4D97-AF65-F5344CB8AC3E}">
        <p14:creationId xmlns:p14="http://schemas.microsoft.com/office/powerpoint/2010/main" val="399019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FE1B16A-4C1A-485A-86D1-5FA6FC593DE1}" type="datetimeFigureOut">
              <a:rPr lang="fr-FR" smtClean="0"/>
              <a:t>04/01/2023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B0F95F-2A9E-419E-8454-6136A0BACA24}" type="slidenum">
              <a:rPr lang="fr-FR" smtClean="0"/>
              <a:t>‹N°›</a:t>
            </a:fld>
            <a:endParaRPr lang="fr-FR"/>
          </a:p>
        </p:txBody>
      </p:sp>
    </p:spTree>
    <p:extLst>
      <p:ext uri="{BB962C8B-B14F-4D97-AF65-F5344CB8AC3E}">
        <p14:creationId xmlns:p14="http://schemas.microsoft.com/office/powerpoint/2010/main" val="343675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FE1B16A-4C1A-485A-86D1-5FA6FC593DE1}" type="datetimeFigureOut">
              <a:rPr lang="fr-FR" smtClean="0"/>
              <a:t>04/01/2023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3B0F95F-2A9E-419E-8454-6136A0BACA24}" type="slidenum">
              <a:rPr lang="fr-FR" smtClean="0"/>
              <a:t>‹N°›</a:t>
            </a:fld>
            <a:endParaRPr lang="fr-FR"/>
          </a:p>
        </p:txBody>
      </p:sp>
    </p:spTree>
    <p:extLst>
      <p:ext uri="{BB962C8B-B14F-4D97-AF65-F5344CB8AC3E}">
        <p14:creationId xmlns:p14="http://schemas.microsoft.com/office/powerpoint/2010/main" val="3002186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FE1B16A-4C1A-485A-86D1-5FA6FC593DE1}" type="datetimeFigureOut">
              <a:rPr lang="fr-FR" smtClean="0"/>
              <a:t>04/01/2023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3B0F95F-2A9E-419E-8454-6136A0BACA24}" type="slidenum">
              <a:rPr lang="fr-FR" smtClean="0"/>
              <a:t>‹N°›</a:t>
            </a:fld>
            <a:endParaRPr lang="fr-FR"/>
          </a:p>
        </p:txBody>
      </p:sp>
    </p:spTree>
    <p:extLst>
      <p:ext uri="{BB962C8B-B14F-4D97-AF65-F5344CB8AC3E}">
        <p14:creationId xmlns:p14="http://schemas.microsoft.com/office/powerpoint/2010/main" val="73830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FE1B16A-4C1A-485A-86D1-5FA6FC593DE1}" type="datetimeFigureOut">
              <a:rPr lang="fr-FR" smtClean="0"/>
              <a:t>04/01/2023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3B0F95F-2A9E-419E-8454-6136A0BACA24}" type="slidenum">
              <a:rPr lang="fr-FR" smtClean="0"/>
              <a:t>‹N°›</a:t>
            </a:fld>
            <a:endParaRPr lang="fr-FR"/>
          </a:p>
        </p:txBody>
      </p:sp>
    </p:spTree>
    <p:extLst>
      <p:ext uri="{BB962C8B-B14F-4D97-AF65-F5344CB8AC3E}">
        <p14:creationId xmlns:p14="http://schemas.microsoft.com/office/powerpoint/2010/main" val="4013324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27542"/>
            <a:ext cx="3008313" cy="968375"/>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FE1B16A-4C1A-485A-86D1-5FA6FC593DE1}" type="datetimeFigureOut">
              <a:rPr lang="fr-FR" smtClean="0"/>
              <a:t>04/01/2023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B0F95F-2A9E-419E-8454-6136A0BACA24}" type="slidenum">
              <a:rPr lang="fr-FR" smtClean="0"/>
              <a:t>‹N°›</a:t>
            </a:fld>
            <a:endParaRPr lang="fr-FR"/>
          </a:p>
        </p:txBody>
      </p:sp>
    </p:spTree>
    <p:extLst>
      <p:ext uri="{BB962C8B-B14F-4D97-AF65-F5344CB8AC3E}">
        <p14:creationId xmlns:p14="http://schemas.microsoft.com/office/powerpoint/2010/main" val="3949949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000500"/>
            <a:ext cx="5486400" cy="472282"/>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FE1B16A-4C1A-485A-86D1-5FA6FC593DE1}" type="datetimeFigureOut">
              <a:rPr lang="fr-FR" smtClean="0"/>
              <a:t>04/01/2023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3B0F95F-2A9E-419E-8454-6136A0BACA24}" type="slidenum">
              <a:rPr lang="fr-FR" smtClean="0"/>
              <a:t>‹N°›</a:t>
            </a:fld>
            <a:endParaRPr lang="fr-FR"/>
          </a:p>
        </p:txBody>
      </p:sp>
    </p:spTree>
    <p:extLst>
      <p:ext uri="{BB962C8B-B14F-4D97-AF65-F5344CB8AC3E}">
        <p14:creationId xmlns:p14="http://schemas.microsoft.com/office/powerpoint/2010/main" val="3577360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fld id="{CFE1B16A-4C1A-485A-86D1-5FA6FC593DE1}" type="datetimeFigureOut">
              <a:rPr lang="fr-FR" smtClean="0"/>
              <a:t>04/01/2023</a:t>
            </a:fld>
            <a:endParaRPr lang="fr-FR"/>
          </a:p>
        </p:txBody>
      </p:sp>
      <p:sp>
        <p:nvSpPr>
          <p:cNvPr id="5" name="Espace réservé du pied de page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C3B0F95F-2A9E-419E-8454-6136A0BACA24}" type="slidenum">
              <a:rPr lang="fr-FR" smtClean="0"/>
              <a:t>‹N°›</a:t>
            </a:fld>
            <a:endParaRPr lang="fr-FR"/>
          </a:p>
        </p:txBody>
      </p:sp>
    </p:spTree>
    <p:extLst>
      <p:ext uri="{BB962C8B-B14F-4D97-AF65-F5344CB8AC3E}">
        <p14:creationId xmlns:p14="http://schemas.microsoft.com/office/powerpoint/2010/main" val="3928730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1417340"/>
            <a:ext cx="9144000" cy="1754326"/>
          </a:xfrm>
          <a:prstGeom prst="rect">
            <a:avLst/>
          </a:prstGeom>
          <a:noFill/>
        </p:spPr>
        <p:txBody>
          <a:bodyPr wrap="square" lIns="91440" tIns="45720" rIns="91440" bIns="45720">
            <a:spAutoFit/>
          </a:bodyPr>
          <a:lstStyle/>
          <a:p>
            <a:pPr algn="ctr"/>
            <a:r>
              <a:rPr lang="fr-F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Mon parcours de révision du DNB en technologie</a:t>
            </a:r>
            <a:endParaRPr lang="fr-FR"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2" name="ZoneTexte 11"/>
          <p:cNvSpPr txBox="1"/>
          <p:nvPr/>
        </p:nvSpPr>
        <p:spPr>
          <a:xfrm>
            <a:off x="3156420" y="3457516"/>
            <a:ext cx="2831160" cy="707886"/>
          </a:xfrm>
          <a:prstGeom prst="rect">
            <a:avLst/>
          </a:prstGeom>
          <a:noFill/>
        </p:spPr>
        <p:txBody>
          <a:bodyPr wrap="none" rtlCol="0">
            <a:spAutoFit/>
          </a:bodyPr>
          <a:lstStyle/>
          <a:p>
            <a:r>
              <a:rPr lang="fr-FR" sz="4000" dirty="0" smtClean="0"/>
              <a:t>Présentation</a:t>
            </a:r>
            <a:endParaRPr lang="fr-FR" sz="4000" dirty="0"/>
          </a:p>
        </p:txBody>
      </p:sp>
    </p:spTree>
    <p:extLst>
      <p:ext uri="{BB962C8B-B14F-4D97-AF65-F5344CB8AC3E}">
        <p14:creationId xmlns:p14="http://schemas.microsoft.com/office/powerpoint/2010/main" val="3317612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2583659" y="2403132"/>
            <a:ext cx="5729593" cy="923330"/>
          </a:xfrm>
          <a:prstGeom prst="rect">
            <a:avLst/>
          </a:prstGeom>
          <a:noFill/>
        </p:spPr>
        <p:txBody>
          <a:bodyPr wrap="square" lIns="91440" tIns="45720" rIns="91440" bIns="45720">
            <a:spAutoFit/>
          </a:bodyPr>
          <a:lstStyle/>
          <a:p>
            <a:pPr algn="ctr"/>
            <a:r>
              <a:rPr lang="fr-F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Introduction</a:t>
            </a:r>
            <a:endParaRPr lang="fr-FR"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graphicFrame>
        <p:nvGraphicFramePr>
          <p:cNvPr id="3" name="Diagramme 2"/>
          <p:cNvGraphicFramePr/>
          <p:nvPr>
            <p:extLst>
              <p:ext uri="{D42A27DB-BD31-4B8C-83A1-F6EECF244321}">
                <p14:modId xmlns:p14="http://schemas.microsoft.com/office/powerpoint/2010/main" val="1250421540"/>
              </p:ext>
            </p:extLst>
          </p:nvPr>
        </p:nvGraphicFramePr>
        <p:xfrm>
          <a:off x="814812" y="157200"/>
          <a:ext cx="8149677"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9325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2583659" y="2403132"/>
            <a:ext cx="5729593" cy="923330"/>
          </a:xfrm>
          <a:prstGeom prst="rect">
            <a:avLst/>
          </a:prstGeom>
          <a:noFill/>
        </p:spPr>
        <p:txBody>
          <a:bodyPr wrap="square" lIns="91440" tIns="45720" rIns="91440" bIns="45720">
            <a:spAutoFit/>
          </a:bodyPr>
          <a:lstStyle/>
          <a:p>
            <a:pPr algn="ctr"/>
            <a:r>
              <a:rPr lang="fr-F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Fonctionnement</a:t>
            </a:r>
            <a:endParaRPr lang="fr-FR"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graphicFrame>
        <p:nvGraphicFramePr>
          <p:cNvPr id="2" name="Diagramme 1"/>
          <p:cNvGraphicFramePr/>
          <p:nvPr>
            <p:extLst>
              <p:ext uri="{D42A27DB-BD31-4B8C-83A1-F6EECF244321}">
                <p14:modId xmlns:p14="http://schemas.microsoft.com/office/powerpoint/2010/main" val="194875395"/>
              </p:ext>
            </p:extLst>
          </p:nvPr>
        </p:nvGraphicFramePr>
        <p:xfrm>
          <a:off x="742803" y="193204"/>
          <a:ext cx="8293693"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8098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2583659" y="2403132"/>
            <a:ext cx="5729593" cy="923330"/>
          </a:xfrm>
          <a:prstGeom prst="rect">
            <a:avLst/>
          </a:prstGeom>
          <a:noFill/>
        </p:spPr>
        <p:txBody>
          <a:bodyPr wrap="square" lIns="91440" tIns="45720" rIns="91440" bIns="45720">
            <a:spAutoFit/>
          </a:bodyPr>
          <a:lstStyle/>
          <a:p>
            <a:pPr lvl="1" algn="ctr"/>
            <a:r>
              <a:rPr lang="fr-F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Le document</a:t>
            </a:r>
            <a:endParaRPr lang="fr-FR"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2803" y="469089"/>
            <a:ext cx="6019800" cy="4210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Ellipse 2"/>
          <p:cNvSpPr/>
          <p:nvPr/>
        </p:nvSpPr>
        <p:spPr>
          <a:xfrm>
            <a:off x="6948264" y="622601"/>
            <a:ext cx="360040" cy="36004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p:cNvSpPr txBox="1"/>
          <p:nvPr/>
        </p:nvSpPr>
        <p:spPr>
          <a:xfrm>
            <a:off x="7330704" y="617955"/>
            <a:ext cx="1417760" cy="369332"/>
          </a:xfrm>
          <a:prstGeom prst="rect">
            <a:avLst/>
          </a:prstGeom>
          <a:noFill/>
        </p:spPr>
        <p:txBody>
          <a:bodyPr wrap="none" rtlCol="0">
            <a:spAutoFit/>
          </a:bodyPr>
          <a:lstStyle/>
          <a:p>
            <a:r>
              <a:rPr lang="fr-FR" dirty="0" smtClean="0"/>
              <a:t>Sujet de DNB</a:t>
            </a:r>
            <a:endParaRPr lang="fr-FR" dirty="0"/>
          </a:p>
        </p:txBody>
      </p:sp>
      <p:sp>
        <p:nvSpPr>
          <p:cNvPr id="7" name="Ellipse 6"/>
          <p:cNvSpPr/>
          <p:nvPr/>
        </p:nvSpPr>
        <p:spPr>
          <a:xfrm>
            <a:off x="6948264" y="1275319"/>
            <a:ext cx="360040" cy="36004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7330704" y="1270673"/>
            <a:ext cx="952505" cy="369332"/>
          </a:xfrm>
          <a:prstGeom prst="rect">
            <a:avLst/>
          </a:prstGeom>
          <a:noFill/>
        </p:spPr>
        <p:txBody>
          <a:bodyPr wrap="none" rtlCol="0">
            <a:spAutoFit/>
          </a:bodyPr>
          <a:lstStyle/>
          <a:p>
            <a:r>
              <a:rPr lang="fr-FR" dirty="0" smtClean="0"/>
              <a:t>Conseils</a:t>
            </a:r>
            <a:endParaRPr lang="fr-FR" dirty="0"/>
          </a:p>
        </p:txBody>
      </p:sp>
      <p:sp>
        <p:nvSpPr>
          <p:cNvPr id="9" name="Ellipse 8"/>
          <p:cNvSpPr/>
          <p:nvPr/>
        </p:nvSpPr>
        <p:spPr>
          <a:xfrm>
            <a:off x="6948264" y="1923391"/>
            <a:ext cx="360040" cy="360040"/>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7330704" y="1918745"/>
            <a:ext cx="1252651" cy="369332"/>
          </a:xfrm>
          <a:prstGeom prst="rect">
            <a:avLst/>
          </a:prstGeom>
          <a:noFill/>
        </p:spPr>
        <p:txBody>
          <a:bodyPr wrap="none" rtlCol="0">
            <a:spAutoFit/>
          </a:bodyPr>
          <a:lstStyle/>
          <a:p>
            <a:r>
              <a:rPr lang="fr-FR" dirty="0" smtClean="0"/>
              <a:t>Faire plus…</a:t>
            </a:r>
            <a:endParaRPr lang="fr-FR" dirty="0"/>
          </a:p>
        </p:txBody>
      </p:sp>
      <p:sp>
        <p:nvSpPr>
          <p:cNvPr id="6" name="ZoneTexte 5"/>
          <p:cNvSpPr txBox="1"/>
          <p:nvPr/>
        </p:nvSpPr>
        <p:spPr>
          <a:xfrm>
            <a:off x="1470215" y="4801716"/>
            <a:ext cx="6650924" cy="830997"/>
          </a:xfrm>
          <a:prstGeom prst="rect">
            <a:avLst/>
          </a:prstGeom>
          <a:noFill/>
        </p:spPr>
        <p:txBody>
          <a:bodyPr wrap="none" rtlCol="0">
            <a:spAutoFit/>
          </a:bodyPr>
          <a:lstStyle/>
          <a:p>
            <a:pPr algn="ctr"/>
            <a:r>
              <a:rPr lang="fr-FR" sz="2400" b="1" dirty="0" smtClean="0"/>
              <a:t>Vous pouvez cocher les pastilles au fur et à mesure</a:t>
            </a:r>
          </a:p>
          <a:p>
            <a:pPr algn="ctr"/>
            <a:r>
              <a:rPr lang="fr-FR" sz="2400" b="1" dirty="0" smtClean="0"/>
              <a:t>de votre avancée.</a:t>
            </a:r>
            <a:endParaRPr lang="fr-FR" sz="2400" b="1" dirty="0"/>
          </a:p>
        </p:txBody>
      </p:sp>
    </p:spTree>
    <p:extLst>
      <p:ext uri="{BB962C8B-B14F-4D97-AF65-F5344CB8AC3E}">
        <p14:creationId xmlns:p14="http://schemas.microsoft.com/office/powerpoint/2010/main" val="4131675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16200000">
            <a:off x="-2583659" y="2403132"/>
            <a:ext cx="5729593" cy="923330"/>
          </a:xfrm>
          <a:prstGeom prst="rect">
            <a:avLst/>
          </a:prstGeom>
          <a:noFill/>
        </p:spPr>
        <p:txBody>
          <a:bodyPr wrap="square" lIns="91440" tIns="45720" rIns="91440" bIns="45720">
            <a:spAutoFit/>
          </a:bodyPr>
          <a:lstStyle/>
          <a:p>
            <a:pPr lvl="1" algn="ctr"/>
            <a:r>
              <a:rPr lang="fr-FR"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Le document</a:t>
            </a:r>
            <a:endParaRPr lang="fr-FR"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93204"/>
            <a:ext cx="5895975" cy="4057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ZoneTexte 11"/>
          <p:cNvSpPr txBox="1"/>
          <p:nvPr/>
        </p:nvSpPr>
        <p:spPr>
          <a:xfrm>
            <a:off x="742803" y="4361290"/>
            <a:ext cx="8319634" cy="1200329"/>
          </a:xfrm>
          <a:prstGeom prst="rect">
            <a:avLst/>
          </a:prstGeom>
          <a:noFill/>
        </p:spPr>
        <p:txBody>
          <a:bodyPr wrap="square" rtlCol="0">
            <a:spAutoFit/>
          </a:bodyPr>
          <a:lstStyle/>
          <a:p>
            <a:pPr algn="ctr"/>
            <a:r>
              <a:rPr lang="fr-FR" sz="2400" b="1" dirty="0" smtClean="0"/>
              <a:t>Le verso du document vous permet de connaître les compétences sollicitées dans les différents sujets. Vous pouvez ainsi vous entraîner avant de faire le sujet.</a:t>
            </a:r>
            <a:endParaRPr lang="fr-FR" sz="2400" b="1" dirty="0"/>
          </a:p>
        </p:txBody>
      </p:sp>
    </p:spTree>
    <p:extLst>
      <p:ext uri="{BB962C8B-B14F-4D97-AF65-F5344CB8AC3E}">
        <p14:creationId xmlns:p14="http://schemas.microsoft.com/office/powerpoint/2010/main" val="190215772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TotalTime>
  <Words>234</Words>
  <Application>Microsoft Office PowerPoint</Application>
  <PresentationFormat>Affichage à l'écran (16:10)</PresentationFormat>
  <Paragraphs>23</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Présentation PowerPoint</vt:lpstr>
      <vt:lpstr>Présentation PowerPoint</vt:lpstr>
      <vt:lpstr>Présentation PowerPoint</vt:lpstr>
      <vt:lpstr>Présentation PowerPoint</vt:lpstr>
      <vt:lpstr>Présentation PowerPoint</vt:lpstr>
    </vt:vector>
  </TitlesOfParts>
  <Company>DEPARTEMENT DE L'AISNE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fantoli</dc:creator>
  <cp:lastModifiedBy>fantoli</cp:lastModifiedBy>
  <cp:revision>8</cp:revision>
  <dcterms:created xsi:type="dcterms:W3CDTF">2022-11-29T09:44:12Z</dcterms:created>
  <dcterms:modified xsi:type="dcterms:W3CDTF">2023-01-04T09:38:35Z</dcterms:modified>
</cp:coreProperties>
</file>