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88825" cy="6858000"/>
  <p:notesSz cx="12188825" cy="6858000"/>
  <p:defaultTextStyle>
    <a:defPPr>
      <a:defRPr lang="en-US"/>
    </a:defPPr>
    <a:lvl1pPr marL="0" algn="l" defTabSz="1218987">
      <a:defRPr sz="2400">
        <a:solidFill>
          <a:schemeClr val="tx1"/>
        </a:solidFill>
        <a:latin typeface="+mn-lt"/>
        <a:ea typeface="+mn-ea"/>
        <a:cs typeface="+mn-cs"/>
      </a:defRPr>
    </a:lvl1pPr>
    <a:lvl2pPr marL="609493" algn="l" defTabSz="1218987">
      <a:defRPr sz="2400">
        <a:solidFill>
          <a:schemeClr val="tx1"/>
        </a:solidFill>
        <a:latin typeface="+mn-lt"/>
        <a:ea typeface="+mn-ea"/>
        <a:cs typeface="+mn-cs"/>
      </a:defRPr>
    </a:lvl2pPr>
    <a:lvl3pPr marL="1218987" algn="l" defTabSz="1218987">
      <a:defRPr sz="2400">
        <a:solidFill>
          <a:schemeClr val="tx1"/>
        </a:solidFill>
        <a:latin typeface="+mn-lt"/>
        <a:ea typeface="+mn-ea"/>
        <a:cs typeface="+mn-cs"/>
      </a:defRPr>
    </a:lvl3pPr>
    <a:lvl4pPr marL="1828480" algn="l" defTabSz="1218987">
      <a:defRPr sz="2400">
        <a:solidFill>
          <a:schemeClr val="tx1"/>
        </a:solidFill>
        <a:latin typeface="+mn-lt"/>
        <a:ea typeface="+mn-ea"/>
        <a:cs typeface="+mn-cs"/>
      </a:defRPr>
    </a:lvl4pPr>
    <a:lvl5pPr marL="2437973" algn="l" defTabSz="1218987">
      <a:defRPr sz="2400">
        <a:solidFill>
          <a:schemeClr val="tx1"/>
        </a:solidFill>
        <a:latin typeface="+mn-lt"/>
        <a:ea typeface="+mn-ea"/>
        <a:cs typeface="+mn-cs"/>
      </a:defRPr>
    </a:lvl5pPr>
    <a:lvl6pPr marL="3047467" algn="l" defTabSz="1218987">
      <a:defRPr sz="2400">
        <a:solidFill>
          <a:schemeClr val="tx1"/>
        </a:solidFill>
        <a:latin typeface="+mn-lt"/>
        <a:ea typeface="+mn-ea"/>
        <a:cs typeface="+mn-cs"/>
      </a:defRPr>
    </a:lvl6pPr>
    <a:lvl7pPr marL="3656960" algn="l" defTabSz="1218987">
      <a:defRPr sz="2400">
        <a:solidFill>
          <a:schemeClr val="tx1"/>
        </a:solidFill>
        <a:latin typeface="+mn-lt"/>
        <a:ea typeface="+mn-ea"/>
        <a:cs typeface="+mn-cs"/>
      </a:defRPr>
    </a:lvl7pPr>
    <a:lvl8pPr marL="4266453" algn="l" defTabSz="1218987">
      <a:defRPr sz="2400">
        <a:solidFill>
          <a:schemeClr val="tx1"/>
        </a:solidFill>
        <a:latin typeface="+mn-lt"/>
        <a:ea typeface="+mn-ea"/>
        <a:cs typeface="+mn-cs"/>
      </a:defRPr>
    </a:lvl8pPr>
    <a:lvl9pPr marL="4875947" algn="l" defTabSz="1218987">
      <a:defRPr sz="24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723" autoAdjust="0"/>
  </p:normalViewPr>
  <p:slideViewPr>
    <p:cSldViewPr>
      <p:cViewPr varScale="1">
        <p:scale>
          <a:sx n="44" d="100"/>
          <a:sy n="44" d="100"/>
        </p:scale>
        <p:origin x="163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7200"/>
          </a:xfrm>
          <a:prstGeom prst="rect">
            <a:avLst/>
          </a:prstGeom>
        </p:spPr>
        <p:txBody>
          <a:bodyPr vert="horz" lIns="91440" tIns="45720" rIns="91440" bIns="45720" rtlCol="0"/>
          <a:lstStyle>
            <a:lvl1pPr algn="l">
              <a:defRPr sz="1200"/>
            </a:lvl1pPr>
          </a:lstStyle>
          <a:p>
            <a:pPr>
              <a:defRPr/>
            </a:pPr>
            <a:endParaRPr/>
          </a:p>
        </p:txBody>
      </p:sp>
      <p:sp>
        <p:nvSpPr>
          <p:cNvPr id="3" name="Date Placeholder 2"/>
          <p:cNvSpPr>
            <a:spLocks noGrp="1"/>
          </p:cNvSpPr>
          <p:nvPr>
            <p:ph type="dt" idx="1"/>
          </p:nvPr>
        </p:nvSpPr>
        <p:spPr bwMode="auto">
          <a:xfrm>
            <a:off x="3884613" y="0"/>
            <a:ext cx="2971800" cy="457200"/>
          </a:xfrm>
          <a:prstGeom prst="rect">
            <a:avLst/>
          </a:prstGeom>
        </p:spPr>
        <p:txBody>
          <a:bodyPr vert="horz" lIns="91440" tIns="45720" rIns="91440" bIns="45720" rtlCol="0"/>
          <a:lstStyle>
            <a:lvl1pPr algn="r">
              <a:defRPr sz="1200"/>
            </a:lvl1pPr>
          </a:lstStyle>
          <a:p>
            <a:pPr>
              <a:defRPr/>
            </a:pPr>
            <a:fld id="{F2D8D46A-B586-417D-BFBD-8C8FE0AAF762}" type="datetimeFigureOut">
              <a:rPr lang="fr-FR"/>
              <a:t>09/10/2023</a:t>
            </a:fld>
            <a:endParaRPr/>
          </a:p>
        </p:txBody>
      </p:sp>
      <p:sp>
        <p:nvSpPr>
          <p:cNvPr id="4" name="Slide Image Placeholder 3"/>
          <p:cNvSpPr>
            <a:spLocks noGrp="1" noRot="1" noChangeAspect="1"/>
          </p:cNvSpPr>
          <p:nvPr>
            <p:ph type="sldImg" idx="2"/>
          </p:nvPr>
        </p:nvSpPr>
        <p:spPr bwMode="auto">
          <a:xfrm>
            <a:off x="381000" y="685800"/>
            <a:ext cx="6096000" cy="3429000"/>
          </a:xfrm>
          <a:prstGeom prst="rect">
            <a:avLst/>
          </a:prstGeom>
          <a:noFill/>
          <a:ln w="12700">
            <a:solidFill>
              <a:prstClr val="black"/>
            </a:solidFill>
          </a:ln>
        </p:spPr>
        <p:txBody>
          <a:bodyPr vert="horz" lIns="91440" tIns="45720" rIns="91440" bIns="45720" rtlCol="0" anchor="ctr"/>
          <a:lstStyle/>
          <a:p>
            <a:pPr>
              <a:defRPr/>
            </a:pPr>
            <a:endParaRPr/>
          </a:p>
        </p:txBody>
      </p:sp>
      <p:sp>
        <p:nvSpPr>
          <p:cNvPr id="5" name="Notes Placeholder 4"/>
          <p:cNvSpPr>
            <a:spLocks noGrp="1"/>
          </p:cNvSpPr>
          <p:nvPr>
            <p:ph type="body" sz="quarter" idx="3"/>
          </p:nvPr>
        </p:nvSpPr>
        <p:spPr bwMode="auto">
          <a:xfrm>
            <a:off x="685800" y="4343400"/>
            <a:ext cx="5486400" cy="4114800"/>
          </a:xfrm>
          <a:prstGeom prst="rect">
            <a:avLst/>
          </a:prstGeom>
        </p:spPr>
        <p:txBody>
          <a:bodyPr vert="horz" lIns="91440" tIns="45720" rIns="91440" bIns="45720" rtlCol="0"/>
          <a:lstStyle/>
          <a:p>
            <a:pPr lvl="0">
              <a:defRPr/>
            </a:pPr>
            <a:r>
              <a:t>Click to edit Master text styles</a:t>
            </a:r>
          </a:p>
          <a:p>
            <a:pPr lvl="1">
              <a:defRPr/>
            </a:pPr>
            <a:r>
              <a:t>Second level</a:t>
            </a:r>
          </a:p>
          <a:p>
            <a:pPr lvl="2">
              <a:defRPr/>
            </a:pPr>
            <a:r>
              <a:t>Third level</a:t>
            </a:r>
          </a:p>
          <a:p>
            <a:pPr lvl="3">
              <a:defRPr/>
            </a:pPr>
            <a:r>
              <a:t>Fourth level</a:t>
            </a:r>
          </a:p>
          <a:p>
            <a:pPr lvl="4">
              <a:defRPr/>
            </a:pPr>
            <a:r>
              <a:t>Fifth level</a:t>
            </a:r>
          </a:p>
        </p:txBody>
      </p:sp>
      <p:sp>
        <p:nvSpPr>
          <p:cNvPr id="6" name="Footer Placeholder 5"/>
          <p:cNvSpPr>
            <a:spLocks noGrp="1"/>
          </p:cNvSpPr>
          <p:nvPr>
            <p:ph type="ftr" sz="quarter" idx="4"/>
          </p:nvPr>
        </p:nvSpPr>
        <p:spPr bwMode="auto">
          <a:xfrm>
            <a:off x="0" y="8685213"/>
            <a:ext cx="2971800" cy="457200"/>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5"/>
          </p:nvPr>
        </p:nvSpPr>
        <p:spPr bwMode="auto">
          <a:xfrm>
            <a:off x="3884613" y="8685213"/>
            <a:ext cx="2971800" cy="457200"/>
          </a:xfrm>
          <a:prstGeom prst="rect">
            <a:avLst/>
          </a:prstGeom>
        </p:spPr>
        <p:txBody>
          <a:bodyPr vert="horz" lIns="91440" tIns="45720" rIns="91440" bIns="45720" rtlCol="0" anchor="b"/>
          <a:lstStyle>
            <a:lvl1pPr algn="r">
              <a:defRPr sz="1200"/>
            </a:lvl1pPr>
          </a:lstStyle>
          <a:p>
            <a:pPr>
              <a:defRPr/>
            </a:pPr>
            <a:fld id="{3EBA5BD7-F043-4D1B-AA17-CD412FC534DE}" type="slidenum">
              <a:rPr/>
              <a:t>‹N°›</a:t>
            </a:fld>
            <a:endParaRPr/>
          </a:p>
        </p:txBody>
      </p:sp>
    </p:spTree>
  </p:cSld>
  <p:clrMap bg1="lt1" tx1="dk1" bg2="lt2" tx2="dk2" accent1="accent1" accent2="accent2" accent3="accent3" accent4="accent4" accent5="accent5" accent6="accent6" hlink="hlink" folHlink="folHlink"/>
  <p:notesStyle>
    <a:lvl1pPr marL="0" algn="l" defTabSz="1218987">
      <a:defRPr sz="1600">
        <a:solidFill>
          <a:schemeClr val="tx1"/>
        </a:solidFill>
        <a:latin typeface="+mn-lt"/>
        <a:ea typeface="+mn-ea"/>
        <a:cs typeface="+mn-cs"/>
      </a:defRPr>
    </a:lvl1pPr>
    <a:lvl2pPr marL="609493" algn="l" defTabSz="1218987">
      <a:defRPr sz="1600">
        <a:solidFill>
          <a:schemeClr val="tx1"/>
        </a:solidFill>
        <a:latin typeface="+mn-lt"/>
        <a:ea typeface="+mn-ea"/>
        <a:cs typeface="+mn-cs"/>
      </a:defRPr>
    </a:lvl2pPr>
    <a:lvl3pPr marL="1218987" algn="l" defTabSz="1218987">
      <a:defRPr sz="1600">
        <a:solidFill>
          <a:schemeClr val="tx1"/>
        </a:solidFill>
        <a:latin typeface="+mn-lt"/>
        <a:ea typeface="+mn-ea"/>
        <a:cs typeface="+mn-cs"/>
      </a:defRPr>
    </a:lvl3pPr>
    <a:lvl4pPr marL="1828480" algn="l" defTabSz="1218987">
      <a:defRPr sz="1600">
        <a:solidFill>
          <a:schemeClr val="tx1"/>
        </a:solidFill>
        <a:latin typeface="+mn-lt"/>
        <a:ea typeface="+mn-ea"/>
        <a:cs typeface="+mn-cs"/>
      </a:defRPr>
    </a:lvl4pPr>
    <a:lvl5pPr marL="2437973" algn="l" defTabSz="1218987">
      <a:defRPr sz="1600">
        <a:solidFill>
          <a:schemeClr val="tx1"/>
        </a:solidFill>
        <a:latin typeface="+mn-lt"/>
        <a:ea typeface="+mn-ea"/>
        <a:cs typeface="+mn-cs"/>
      </a:defRPr>
    </a:lvl5pPr>
    <a:lvl6pPr marL="3047467" algn="l" defTabSz="1218987">
      <a:defRPr sz="1600">
        <a:solidFill>
          <a:schemeClr val="tx1"/>
        </a:solidFill>
        <a:latin typeface="+mn-lt"/>
        <a:ea typeface="+mn-ea"/>
        <a:cs typeface="+mn-cs"/>
      </a:defRPr>
    </a:lvl6pPr>
    <a:lvl7pPr marL="3656960" algn="l" defTabSz="1218987">
      <a:defRPr sz="1600">
        <a:solidFill>
          <a:schemeClr val="tx1"/>
        </a:solidFill>
        <a:latin typeface="+mn-lt"/>
        <a:ea typeface="+mn-ea"/>
        <a:cs typeface="+mn-cs"/>
      </a:defRPr>
    </a:lvl7pPr>
    <a:lvl8pPr marL="4266453" algn="l" defTabSz="1218987">
      <a:defRPr sz="1600">
        <a:solidFill>
          <a:schemeClr val="tx1"/>
        </a:solidFill>
        <a:latin typeface="+mn-lt"/>
        <a:ea typeface="+mn-ea"/>
        <a:cs typeface="+mn-cs"/>
      </a:defRPr>
    </a:lvl8pPr>
    <a:lvl9pPr marL="4875947" algn="l" defTabSz="1218987">
      <a:defRPr sz="16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programme officiel ne fait plus apparaître des attendus de technologies en fin 6ème mais seulement en fin de CM.</a:t>
            </a:r>
          </a:p>
          <a:p>
            <a:r>
              <a:rPr lang="fr-FR" dirty="0"/>
              <a:t>Nous sommes conscients que vous êtes nombreux à compléter votre service en 6ème sur des heures de Sciences et techno ou d’accompagnement. Nous avons échangé sur ce sujet avec le Recteur la semaine dernière. Il est conscient de cette situation. Il sera vigilant cette année au moment de la DGH.</a:t>
            </a:r>
          </a:p>
          <a:p>
            <a:endParaRPr lang="fr-FR" dirty="0"/>
          </a:p>
          <a:p>
            <a:r>
              <a:rPr lang="fr-FR" dirty="0"/>
              <a:t>La PC et la SVT revendiquent légitimement les 3H</a:t>
            </a:r>
          </a:p>
          <a:p>
            <a:endParaRPr lang="fr-FR" dirty="0"/>
          </a:p>
          <a:p>
            <a:r>
              <a:rPr lang="fr-FR" dirty="0"/>
              <a:t>Programme actuel du cycle 4</a:t>
            </a:r>
          </a:p>
          <a:p>
            <a:endParaRPr lang="fr-FR" dirty="0"/>
          </a:p>
        </p:txBody>
      </p:sp>
      <p:sp>
        <p:nvSpPr>
          <p:cNvPr id="4" name="Espace réservé du numéro de diapositive 3"/>
          <p:cNvSpPr>
            <a:spLocks noGrp="1"/>
          </p:cNvSpPr>
          <p:nvPr>
            <p:ph type="sldNum" sz="quarter" idx="5"/>
          </p:nvPr>
        </p:nvSpPr>
        <p:spPr/>
        <p:txBody>
          <a:bodyPr/>
          <a:lstStyle/>
          <a:p>
            <a:pPr>
              <a:defRPr/>
            </a:pPr>
            <a:fld id="{3EBA5BD7-F043-4D1B-AA17-CD412FC534DE}" type="slidenum">
              <a:rPr lang="fr-FR" smtClean="0"/>
              <a:t>3</a:t>
            </a:fld>
            <a:endParaRPr lang="fr-FR"/>
          </a:p>
        </p:txBody>
      </p:sp>
    </p:spTree>
    <p:extLst>
      <p:ext uri="{BB962C8B-B14F-4D97-AF65-F5344CB8AC3E}">
        <p14:creationId xmlns:p14="http://schemas.microsoft.com/office/powerpoint/2010/main" val="3590901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Appuyer </a:t>
            </a:r>
          </a:p>
          <a:p>
            <a:r>
              <a:rPr lang="fr-FR" sz="1600" b="1" i="0" u="none" dirty="0">
                <a:solidFill>
                  <a:srgbClr val="000000"/>
                </a:solidFill>
                <a:latin typeface="Times New Roman"/>
                <a:ea typeface="Times New Roman"/>
                <a:cs typeface="Times New Roman"/>
              </a:rPr>
              <a:t>« </a:t>
            </a:r>
            <a:r>
              <a:rPr lang="fr-FR" sz="1600" b="1" i="0" u="none" dirty="0">
                <a:solidFill>
                  <a:srgbClr val="FF0000"/>
                </a:solidFill>
                <a:latin typeface="Times New Roman"/>
                <a:ea typeface="Times New Roman"/>
                <a:cs typeface="Times New Roman"/>
              </a:rPr>
              <a:t>Faire pour apprendre et apprendre à faire</a:t>
            </a:r>
            <a:r>
              <a:rPr lang="fr-FR" sz="1600" b="1" i="0" u="none" dirty="0">
                <a:solidFill>
                  <a:srgbClr val="000000"/>
                </a:solidFill>
                <a:latin typeface="Times New Roman"/>
                <a:ea typeface="Times New Roman"/>
                <a:cs typeface="Times New Roman"/>
              </a:rPr>
              <a:t> »</a:t>
            </a:r>
            <a:br>
              <a:rPr lang="fr-FR" sz="1400" b="0" i="0" u="none" dirty="0">
                <a:solidFill>
                  <a:srgbClr val="000000"/>
                </a:solidFill>
                <a:latin typeface="Times New Roman"/>
                <a:ea typeface="Times New Roman"/>
                <a:cs typeface="Times New Roman"/>
              </a:rPr>
            </a:br>
            <a:endParaRPr lang="fr-FR" sz="1400" b="0" i="0" u="none" dirty="0">
              <a:solidFill>
                <a:srgbClr val="000000"/>
              </a:solidFill>
              <a:latin typeface="Times New Roman"/>
              <a:ea typeface="Times New Roman"/>
              <a:cs typeface="Times New Roman"/>
            </a:endParaRPr>
          </a:p>
          <a:p>
            <a:endParaRPr lang="fr-FR" dirty="0"/>
          </a:p>
        </p:txBody>
      </p:sp>
      <p:sp>
        <p:nvSpPr>
          <p:cNvPr id="4" name="Espace réservé du numéro de diapositive 3"/>
          <p:cNvSpPr>
            <a:spLocks noGrp="1"/>
          </p:cNvSpPr>
          <p:nvPr>
            <p:ph type="sldNum" sz="quarter" idx="5"/>
          </p:nvPr>
        </p:nvSpPr>
        <p:spPr/>
        <p:txBody>
          <a:bodyPr/>
          <a:lstStyle/>
          <a:p>
            <a:pPr>
              <a:defRPr/>
            </a:pPr>
            <a:fld id="{3EBA5BD7-F043-4D1B-AA17-CD412FC534DE}" type="slidenum">
              <a:rPr lang="fr-FR" smtClean="0"/>
              <a:t>4</a:t>
            </a:fld>
            <a:endParaRPr lang="fr-FR"/>
          </a:p>
        </p:txBody>
      </p:sp>
    </p:spTree>
    <p:extLst>
      <p:ext uri="{BB962C8B-B14F-4D97-AF65-F5344CB8AC3E}">
        <p14:creationId xmlns:p14="http://schemas.microsoft.com/office/powerpoint/2010/main" val="411835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endParaRPr lang="fr-FR" dirty="0"/>
          </a:p>
        </p:txBody>
      </p:sp>
      <p:sp>
        <p:nvSpPr>
          <p:cNvPr id="4" name="Espace réservé du numéro de diapositive 3"/>
          <p:cNvSpPr>
            <a:spLocks noGrp="1"/>
          </p:cNvSpPr>
          <p:nvPr>
            <p:ph type="sldNum" sz="quarter" idx="10"/>
          </p:nvPr>
        </p:nvSpPr>
        <p:spPr bwMode="auto"/>
        <p:txBody>
          <a:bodyPr/>
          <a:lstStyle/>
          <a:p>
            <a:pPr>
              <a:defRPr/>
            </a:pPr>
            <a:fld id="{3EBA5BD7-F043-4D1B-AA17-CD412FC534DE}" type="slidenum">
              <a:rPr lang="fr-F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grpSp>
        <p:nvGrpSpPr>
          <p:cNvPr id="21" name="diagonals"/>
          <p:cNvGrpSpPr/>
          <p:nvPr/>
        </p:nvGrpSpPr>
        <p:grpSpPr bwMode="auto">
          <a:xfrm>
            <a:off x="7516443" y="4145281"/>
            <a:ext cx="4686117" cy="2731407"/>
            <a:chOff x="5638800" y="3108960"/>
            <a:chExt cx="3515503" cy="2048555"/>
          </a:xfrm>
        </p:grpSpPr>
        <p:cxnSp>
          <p:nvCxnSpPr>
            <p:cNvPr id="14" name="Straight Connector 13"/>
            <p:cNvCxnSpPr>
              <a:cxnSpLocks/>
            </p:cNvCxnSpPr>
            <p:nvPr/>
          </p:nvCxnSpPr>
          <p:spPr bwMode="auto">
            <a:xfrm flipV="1">
              <a:off x="5638800" y="3108960"/>
              <a:ext cx="3515503" cy="2037116"/>
            </a:xfrm>
            <a:prstGeom prst="line">
              <a:avLst/>
            </a:prstGeom>
            <a:noFill/>
            <a:ln w="38100">
              <a:gradFill>
                <a:gsLst>
                  <a:gs pos="0">
                    <a:schemeClr val="accent1"/>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a:cxnSpLocks/>
            </p:cNvCxnSpPr>
            <p:nvPr/>
          </p:nvCxnSpPr>
          <p:spPr bwMode="auto">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a:cxnSpLocks/>
            </p:cNvCxnSpPr>
            <p:nvPr/>
          </p:nvCxnSpPr>
          <p:spPr bwMode="auto">
            <a:xfrm flipV="1">
              <a:off x="6388341"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bwMode="auto">
          <a:xfrm>
            <a:off x="-8916" y="6057149"/>
            <a:ext cx="5498726" cy="820207"/>
            <a:chOff x="-6689" y="4553748"/>
            <a:chExt cx="4125119" cy="615155"/>
          </a:xfrm>
        </p:grpSpPr>
        <p:sp>
          <p:nvSpPr>
            <p:cNvPr id="9" name="Freeform 8"/>
            <p:cNvSpPr/>
            <p:nvPr/>
          </p:nvSpPr>
          <p:spPr bwMode="auto">
            <a:xfrm rot="16199999">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extrusionOk="0">
                  <a:moveTo>
                    <a:pt x="0" y="4115481"/>
                  </a:moveTo>
                  <a:lnTo>
                    <a:pt x="612775" y="3180443"/>
                  </a:lnTo>
                  <a:lnTo>
                    <a:pt x="612775" y="0"/>
                  </a:lnTo>
                </a:path>
              </a:pathLst>
            </a:custGeom>
            <a:noFill/>
            <a:ln w="38100">
              <a:gradFill>
                <a:gsLst>
                  <a:gs pos="0">
                    <a:schemeClr val="accent1"/>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a:p>
          </p:txBody>
        </p:sp>
        <p:sp>
          <p:nvSpPr>
            <p:cNvPr id="10" name="Freeform 9"/>
            <p:cNvSpPr/>
            <p:nvPr/>
          </p:nvSpPr>
          <p:spPr bwMode="auto">
            <a:xfrm rot="16199999">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extrusionOk="0">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a:p>
          </p:txBody>
        </p:sp>
        <p:sp>
          <p:nvSpPr>
            <p:cNvPr id="11" name="Freeform 10"/>
            <p:cNvSpPr/>
            <p:nvPr/>
          </p:nvSpPr>
          <p:spPr bwMode="auto">
            <a:xfrm rot="16199999">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extrusionOk="0">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endParaRPr/>
            </a:p>
          </p:txBody>
        </p:sp>
      </p:grpSp>
      <p:sp>
        <p:nvSpPr>
          <p:cNvPr id="2" name="Title 1"/>
          <p:cNvSpPr>
            <a:spLocks noGrp="1"/>
          </p:cNvSpPr>
          <p:nvPr>
            <p:ph type="ctrTitle"/>
          </p:nvPr>
        </p:nvSpPr>
        <p:spPr bwMode="auto">
          <a:xfrm>
            <a:off x="1625176" y="584200"/>
            <a:ext cx="8735325" cy="2000251"/>
          </a:xfrm>
        </p:spPr>
        <p:txBody>
          <a:bodyPr>
            <a:normAutofit/>
          </a:bodyPr>
          <a:lstStyle>
            <a:lvl1pPr>
              <a:defRPr sz="5400"/>
            </a:lvl1pPr>
          </a:lstStyle>
          <a:p>
            <a:pPr>
              <a:defRPr/>
            </a:pPr>
            <a:r>
              <a:rPr lang="fr-FR"/>
              <a:t>Modifiez le style du titre</a:t>
            </a:r>
            <a:endParaRPr/>
          </a:p>
        </p:txBody>
      </p:sp>
      <p:sp>
        <p:nvSpPr>
          <p:cNvPr id="3" name="Subtitle 2"/>
          <p:cNvSpPr>
            <a:spLocks noGrp="1"/>
          </p:cNvSpPr>
          <p:nvPr>
            <p:ph type="subTitle" idx="1"/>
          </p:nvPr>
        </p:nvSpPr>
        <p:spPr bwMode="auto">
          <a:xfrm>
            <a:off x="1625176" y="2616200"/>
            <a:ext cx="8735325" cy="1752599"/>
          </a:xfrm>
        </p:spPr>
        <p:txBody>
          <a:bodyPr>
            <a:normAutofit/>
          </a:bodyPr>
          <a:lstStyle>
            <a:lvl1pPr marL="0" indent="0" algn="l">
              <a:spcBef>
                <a:spcPts val="0"/>
              </a:spcBef>
              <a:buNone/>
              <a:defRPr sz="2800" cap="all" spc="20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a:defRPr/>
            </a:pPr>
            <a:r>
              <a:rPr lang="fr-FR"/>
              <a:t>Modifiez le style des sous-titres du masque</a:t>
            </a:r>
            <a:endParaRPr/>
          </a:p>
        </p:txBody>
      </p:sp>
      <p:sp>
        <p:nvSpPr>
          <p:cNvPr id="22" name="Date Placeholder 21"/>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23" name="Footer Placeholder 22"/>
          <p:cNvSpPr>
            <a:spLocks noGrp="1"/>
          </p:cNvSpPr>
          <p:nvPr>
            <p:ph type="ftr" sz="quarter" idx="11"/>
          </p:nvPr>
        </p:nvSpPr>
        <p:spPr bwMode="auto"/>
        <p:txBody>
          <a:bodyPr/>
          <a:lstStyle/>
          <a:p>
            <a:pPr>
              <a:defRPr/>
            </a:pPr>
            <a:endParaRPr/>
          </a:p>
        </p:txBody>
      </p:sp>
      <p:sp>
        <p:nvSpPr>
          <p:cNvPr id="24" name="Slide Number Placeholder 23"/>
          <p:cNvSpPr>
            <a:spLocks noGrp="1"/>
          </p:cNvSpPr>
          <p:nvPr>
            <p:ph type="sldNum" sz="quarter" idx="12"/>
          </p:nvPr>
        </p:nvSpPr>
        <p:spPr bwMode="auto"/>
        <p:txBody>
          <a:bodyPr/>
          <a:lstStyle/>
          <a:p>
            <a:pPr>
              <a:defRPr/>
            </a:pPr>
            <a:fld id="{C014DD1E-5D91-48A3-AD6D-45FBA980D106}" type="slidenum">
              <a:r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type="vertTx" preserve="1" userDrawn="1">
  <p:cSld name="Titre et texte vertical">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fr-FR"/>
              <a:t>Modifiez le style du titre</a:t>
            </a:r>
            <a:endParaRPr/>
          </a:p>
        </p:txBody>
      </p:sp>
      <p:sp>
        <p:nvSpPr>
          <p:cNvPr id="3" name="Vertical Text Placeholder 2"/>
          <p:cNvSpPr>
            <a:spLocks noGrp="1"/>
          </p:cNvSpPr>
          <p:nvPr>
            <p:ph type="body" orient="vert" idx="1"/>
          </p:nvPr>
        </p:nvSpPr>
        <p:spPr bwMode="auto"/>
        <p:txBody>
          <a:bodyPr vert="eaVert"/>
          <a:lstStyle>
            <a:lvl5pPr>
              <a:defRPr/>
            </a:lvl5pPr>
            <a:lvl6pPr>
              <a:defRPr/>
            </a:lvl6pPr>
            <a:lvl7pPr>
              <a:defRPr/>
            </a:lvl7pPr>
            <a:lvl8pPr>
              <a:defRPr/>
            </a:lvl8pPr>
            <a:lvl9pPr>
              <a:defRPr/>
            </a:lvl9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Date Placeholder 3"/>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5" name="Footer Placeholder 4"/>
          <p:cNvSpPr>
            <a:spLocks noGrp="1"/>
          </p:cNvSpPr>
          <p:nvPr>
            <p:ph type="ftr" sz="quarter" idx="11"/>
          </p:nvPr>
        </p:nvSpPr>
        <p:spPr bwMode="auto"/>
        <p:txBody>
          <a:bodyPr/>
          <a:lstStyle/>
          <a:p>
            <a:pPr>
              <a:defRPr/>
            </a:pPr>
            <a:endParaRPr/>
          </a:p>
        </p:txBody>
      </p:sp>
      <p:sp>
        <p:nvSpPr>
          <p:cNvPr id="6" name="Slide Number Placeholder 5"/>
          <p:cNvSpPr>
            <a:spLocks noGrp="1"/>
          </p:cNvSpPr>
          <p:nvPr>
            <p:ph type="sldNum" sz="quarter" idx="12"/>
          </p:nvPr>
        </p:nvSpPr>
        <p:spPr bwMode="auto"/>
        <p:txBody>
          <a:bodyPr/>
          <a:lstStyle/>
          <a:p>
            <a:pPr>
              <a:defRPr/>
            </a:pPr>
            <a:fld id="{C014DD1E-5D91-48A3-AD6D-45FBA980D106}" type="slidenum">
              <a:r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type="vertTitleAndTx" preserve="1" userDrawn="1">
  <p:cSld name="Titre vertical et texte">
    <p:spTree>
      <p:nvGrpSpPr>
        <p:cNvPr id="1" name=""/>
        <p:cNvGrpSpPr/>
        <p:nvPr/>
      </p:nvGrpSpPr>
      <p:grpSpPr bwMode="auto">
        <a:xfrm>
          <a:off x="0" y="0"/>
          <a:ext cx="0" cy="0"/>
          <a:chOff x="0" y="0"/>
          <a:chExt cx="0" cy="0"/>
        </a:xfrm>
      </p:grpSpPr>
      <p:sp>
        <p:nvSpPr>
          <p:cNvPr id="2" name="Vertical Title 1"/>
          <p:cNvSpPr>
            <a:spLocks noGrp="1"/>
          </p:cNvSpPr>
          <p:nvPr>
            <p:ph type="title" orient="vert"/>
          </p:nvPr>
        </p:nvSpPr>
        <p:spPr bwMode="auto">
          <a:xfrm>
            <a:off x="8836898" y="584200"/>
            <a:ext cx="2742486" cy="5588000"/>
          </a:xfrm>
        </p:spPr>
        <p:txBody>
          <a:bodyPr vert="eaVert"/>
          <a:lstStyle/>
          <a:p>
            <a:pPr>
              <a:defRPr/>
            </a:pPr>
            <a:r>
              <a:rPr lang="fr-FR"/>
              <a:t>Modifiez le style du titre</a:t>
            </a:r>
            <a:endParaRPr/>
          </a:p>
        </p:txBody>
      </p:sp>
      <p:sp>
        <p:nvSpPr>
          <p:cNvPr id="3" name="Vertical Text Placeholder 2"/>
          <p:cNvSpPr>
            <a:spLocks noGrp="1"/>
          </p:cNvSpPr>
          <p:nvPr>
            <p:ph type="body" orient="vert" idx="1"/>
          </p:nvPr>
        </p:nvSpPr>
        <p:spPr bwMode="auto">
          <a:xfrm>
            <a:off x="1218882" y="584200"/>
            <a:ext cx="7414869" cy="5588000"/>
          </a:xfrm>
        </p:spPr>
        <p:txBody>
          <a:bodyPr vert="eaVert"/>
          <a:lstStyle>
            <a:lvl5pPr>
              <a:defRPr/>
            </a:lvl5pPr>
            <a:lvl6pPr>
              <a:defRPr/>
            </a:lvl6pPr>
            <a:lvl7pPr>
              <a:defRPr/>
            </a:lvl7pPr>
            <a:lvl8pPr>
              <a:defRPr/>
            </a:lvl8pPr>
            <a:lvl9pPr>
              <a:defRPr/>
            </a:lvl9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Date Placeholder 3"/>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5" name="Footer Placeholder 4"/>
          <p:cNvSpPr>
            <a:spLocks noGrp="1"/>
          </p:cNvSpPr>
          <p:nvPr>
            <p:ph type="ftr" sz="quarter" idx="11"/>
          </p:nvPr>
        </p:nvSpPr>
        <p:spPr bwMode="auto"/>
        <p:txBody>
          <a:bodyPr/>
          <a:lstStyle/>
          <a:p>
            <a:pPr>
              <a:defRPr/>
            </a:pPr>
            <a:endParaRPr/>
          </a:p>
        </p:txBody>
      </p:sp>
      <p:sp>
        <p:nvSpPr>
          <p:cNvPr id="6" name="Slide Number Placeholder 5"/>
          <p:cNvSpPr>
            <a:spLocks noGrp="1"/>
          </p:cNvSpPr>
          <p:nvPr>
            <p:ph type="sldNum" sz="quarter" idx="12"/>
          </p:nvPr>
        </p:nvSpPr>
        <p:spPr bwMode="auto"/>
        <p:txBody>
          <a:bodyPr/>
          <a:lstStyle/>
          <a:p>
            <a:pPr>
              <a:defRPr/>
            </a:pPr>
            <a:fld id="{C014DD1E-5D91-48A3-AD6D-45FBA980D106}" type="slidenum">
              <a:r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re et contenu">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fr-FR"/>
              <a:t>Modifiez le style du titre</a:t>
            </a:r>
            <a:endParaRPr/>
          </a:p>
        </p:txBody>
      </p:sp>
      <p:sp>
        <p:nvSpPr>
          <p:cNvPr id="3" name="Content Placeholder 2"/>
          <p:cNvSpPr>
            <a:spLocks noGrp="1"/>
          </p:cNvSpPr>
          <p:nvPr>
            <p:ph idx="1"/>
          </p:nvPr>
        </p:nvSpPr>
        <p:spPr bwMode="auto"/>
        <p:txBody>
          <a:bodyPr/>
          <a:lstStyle>
            <a:lvl5pPr>
              <a:defRPr/>
            </a:lvl5pPr>
            <a:lvl6pPr>
              <a:defRPr/>
            </a:lvl6pPr>
            <a:lvl7pPr>
              <a:defRPr/>
            </a:lvl7pPr>
            <a:lvl8pPr>
              <a:defRPr/>
            </a:lvl8pPr>
            <a:lvl9pPr>
              <a:defRPr/>
            </a:lvl9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Date Placeholder 3"/>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5" name="Footer Placeholder 4"/>
          <p:cNvSpPr>
            <a:spLocks noGrp="1"/>
          </p:cNvSpPr>
          <p:nvPr>
            <p:ph type="ftr" sz="quarter" idx="11"/>
          </p:nvPr>
        </p:nvSpPr>
        <p:spPr bwMode="auto"/>
        <p:txBody>
          <a:bodyPr/>
          <a:lstStyle/>
          <a:p>
            <a:pPr>
              <a:defRPr/>
            </a:pPr>
            <a:endParaRPr/>
          </a:p>
        </p:txBody>
      </p:sp>
      <p:sp>
        <p:nvSpPr>
          <p:cNvPr id="6" name="Slide Number Placeholder 5"/>
          <p:cNvSpPr>
            <a:spLocks noGrp="1"/>
          </p:cNvSpPr>
          <p:nvPr>
            <p:ph type="sldNum" sz="quarter" idx="12"/>
          </p:nvPr>
        </p:nvSpPr>
        <p:spPr bwMode="auto"/>
        <p:txBody>
          <a:bodyPr/>
          <a:lstStyle/>
          <a:p>
            <a:pPr>
              <a:defRPr/>
            </a:pPr>
            <a:fld id="{C014DD1E-5D91-48A3-AD6D-45FBA980D106}" type="slidenum">
              <a:r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Titre de sec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625176" y="2209801"/>
            <a:ext cx="8938472" cy="2764335"/>
          </a:xfrm>
        </p:spPr>
        <p:txBody>
          <a:bodyPr anchor="b">
            <a:normAutofit/>
          </a:bodyPr>
          <a:lstStyle>
            <a:lvl1pPr algn="l">
              <a:defRPr sz="5400" b="0" cap="none"/>
            </a:lvl1pPr>
          </a:lstStyle>
          <a:p>
            <a:pPr>
              <a:defRPr/>
            </a:pPr>
            <a:r>
              <a:rPr lang="fr-FR"/>
              <a:t>Modifiez le style du titre</a:t>
            </a:r>
            <a:endParaRPr/>
          </a:p>
        </p:txBody>
      </p:sp>
      <p:sp>
        <p:nvSpPr>
          <p:cNvPr id="3" name="Text Placeholder 2"/>
          <p:cNvSpPr>
            <a:spLocks noGrp="1"/>
          </p:cNvSpPr>
          <p:nvPr>
            <p:ph type="body" idx="1"/>
          </p:nvPr>
        </p:nvSpPr>
        <p:spPr bwMode="auto">
          <a:xfrm>
            <a:off x="1625176" y="4951266"/>
            <a:ext cx="7069519" cy="1220933"/>
          </a:xfrm>
        </p:spPr>
        <p:txBody>
          <a:bodyPr anchor="t">
            <a:normAutofit/>
          </a:bodyPr>
          <a:lstStyle>
            <a:lvl1pPr marL="0" indent="0">
              <a:spcBef>
                <a:spcPts val="0"/>
              </a:spcBef>
              <a:buNone/>
              <a:defRPr sz="2800" cap="all" spc="20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defRPr/>
            </a:pPr>
            <a:r>
              <a:rPr lang="fr-FR"/>
              <a:t>Modifiez les styles du texte du masque</a:t>
            </a:r>
            <a:endParaRPr/>
          </a:p>
        </p:txBody>
      </p:sp>
      <p:sp>
        <p:nvSpPr>
          <p:cNvPr id="4" name="Date Placeholder 3"/>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5" name="Footer Placeholder 4"/>
          <p:cNvSpPr>
            <a:spLocks noGrp="1"/>
          </p:cNvSpPr>
          <p:nvPr>
            <p:ph type="ftr" sz="quarter" idx="11"/>
          </p:nvPr>
        </p:nvSpPr>
        <p:spPr bwMode="auto"/>
        <p:txBody>
          <a:bodyPr/>
          <a:lstStyle/>
          <a:p>
            <a:pPr>
              <a:defRPr/>
            </a:pPr>
            <a:endParaRPr/>
          </a:p>
        </p:txBody>
      </p:sp>
      <p:sp>
        <p:nvSpPr>
          <p:cNvPr id="6" name="Slide Number Placeholder 5"/>
          <p:cNvSpPr>
            <a:spLocks noGrp="1"/>
          </p:cNvSpPr>
          <p:nvPr>
            <p:ph type="sldNum" sz="quarter" idx="12"/>
          </p:nvPr>
        </p:nvSpPr>
        <p:spPr bwMode="auto"/>
        <p:txBody>
          <a:bodyPr/>
          <a:lstStyle/>
          <a:p>
            <a:pPr>
              <a:defRPr/>
            </a:pPr>
            <a:fld id="{C014DD1E-5D91-48A3-AD6D-45FBA980D106}" type="slidenum">
              <a:rPr/>
              <a:t>‹N°›</a:t>
            </a:fld>
            <a:endParaRPr/>
          </a:p>
        </p:txBody>
      </p:sp>
      <p:grpSp>
        <p:nvGrpSpPr>
          <p:cNvPr id="11" name="diagonals"/>
          <p:cNvGrpSpPr/>
          <p:nvPr/>
        </p:nvGrpSpPr>
        <p:grpSpPr bwMode="auto">
          <a:xfrm>
            <a:off x="7516443" y="4145281"/>
            <a:ext cx="4686117" cy="2731407"/>
            <a:chOff x="5638800" y="3108960"/>
            <a:chExt cx="3515503" cy="2048555"/>
          </a:xfrm>
        </p:grpSpPr>
        <p:cxnSp>
          <p:nvCxnSpPr>
            <p:cNvPr id="12" name="Straight Connector 11"/>
            <p:cNvCxnSpPr>
              <a:cxnSpLocks/>
            </p:cNvCxnSpPr>
            <p:nvPr/>
          </p:nvCxnSpPr>
          <p:spPr bwMode="auto">
            <a:xfrm flipV="1">
              <a:off x="5638800" y="3108960"/>
              <a:ext cx="3515503" cy="2037116"/>
            </a:xfrm>
            <a:prstGeom prst="line">
              <a:avLst/>
            </a:prstGeom>
            <a:noFill/>
            <a:ln w="38100">
              <a:gradFill>
                <a:gsLst>
                  <a:gs pos="0">
                    <a:schemeClr val="accent1"/>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a:cxnSpLocks/>
            </p:cNvCxnSpPr>
            <p:nvPr/>
          </p:nvCxnSpPr>
          <p:spPr bwMode="auto">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a:cxnSpLocks/>
            </p:cNvCxnSpPr>
            <p:nvPr/>
          </p:nvCxnSpPr>
          <p:spPr bwMode="auto">
            <a:xfrm flipV="1">
              <a:off x="6388341"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woObj" preserve="1" userDrawn="1">
  <p:cSld name="Deux contenus">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218883" y="274637"/>
            <a:ext cx="10360501" cy="1223963"/>
          </a:xfrm>
        </p:spPr>
        <p:txBody>
          <a:bodyPr/>
          <a:lstStyle/>
          <a:p>
            <a:pPr>
              <a:defRPr/>
            </a:pPr>
            <a:r>
              <a:rPr lang="fr-FR"/>
              <a:t>Modifiez le style du titre</a:t>
            </a:r>
            <a:endParaRPr/>
          </a:p>
        </p:txBody>
      </p:sp>
      <p:sp>
        <p:nvSpPr>
          <p:cNvPr id="3" name="Content Placeholder 2"/>
          <p:cNvSpPr>
            <a:spLocks noGrp="1"/>
          </p:cNvSpPr>
          <p:nvPr>
            <p:ph sz="half" idx="1"/>
          </p:nvPr>
        </p:nvSpPr>
        <p:spPr bwMode="auto">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Content Placeholder 3"/>
          <p:cNvSpPr>
            <a:spLocks noGrp="1"/>
          </p:cNvSpPr>
          <p:nvPr>
            <p:ph sz="half" idx="2"/>
          </p:nvPr>
        </p:nvSpPr>
        <p:spPr bwMode="auto">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Date Placeholder 4"/>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6" name="Footer Placeholder 5"/>
          <p:cNvSpPr>
            <a:spLocks noGrp="1"/>
          </p:cNvSpPr>
          <p:nvPr>
            <p:ph type="ftr" sz="quarter" idx="11"/>
          </p:nvPr>
        </p:nvSpPr>
        <p:spPr bwMode="auto"/>
        <p:txBody>
          <a:bodyPr/>
          <a:lstStyle/>
          <a:p>
            <a:pPr>
              <a:defRPr/>
            </a:pPr>
            <a:endParaRPr/>
          </a:p>
        </p:txBody>
      </p:sp>
      <p:sp>
        <p:nvSpPr>
          <p:cNvPr id="7" name="Slide Number Placeholder 6"/>
          <p:cNvSpPr>
            <a:spLocks noGrp="1"/>
          </p:cNvSpPr>
          <p:nvPr>
            <p:ph type="sldNum" sz="quarter" idx="12"/>
          </p:nvPr>
        </p:nvSpPr>
        <p:spPr bwMode="auto"/>
        <p:txBody>
          <a:bodyPr/>
          <a:lstStyle/>
          <a:p>
            <a:pPr>
              <a:defRPr/>
            </a:pPr>
            <a:fld id="{C014DD1E-5D91-48A3-AD6D-45FBA980D106}" type="slidenum">
              <a:r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woTxTwoObj" preserve="1" userDrawn="1">
  <p:cSld name="Comparais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218883" y="274637"/>
            <a:ext cx="10360501" cy="1223963"/>
          </a:xfrm>
        </p:spPr>
        <p:txBody>
          <a:bodyPr/>
          <a:lstStyle>
            <a:lvl1pPr>
              <a:defRPr/>
            </a:lvl1pPr>
          </a:lstStyle>
          <a:p>
            <a:pPr>
              <a:defRPr/>
            </a:pPr>
            <a:r>
              <a:rPr lang="fr-FR"/>
              <a:t>Modifiez le style du titre</a:t>
            </a:r>
            <a:endParaRPr/>
          </a:p>
        </p:txBody>
      </p:sp>
      <p:sp>
        <p:nvSpPr>
          <p:cNvPr id="3" name="Text Placeholder 2"/>
          <p:cNvSpPr>
            <a:spLocks noGrp="1"/>
          </p:cNvSpPr>
          <p:nvPr>
            <p:ph type="body" idx="1"/>
          </p:nvPr>
        </p:nvSpPr>
        <p:spPr bwMode="auto">
          <a:xfrm>
            <a:off x="1218883" y="1701800"/>
            <a:ext cx="5082740" cy="914400"/>
          </a:xfrm>
        </p:spPr>
        <p:txBody>
          <a:bodyPr anchor="b">
            <a:normAutofit/>
          </a:bodyPr>
          <a:lstStyle>
            <a:lvl1pPr marL="0" indent="0">
              <a:spcBef>
                <a:spcPts val="0"/>
              </a:spcBef>
              <a:buNone/>
              <a:defRPr sz="2800" b="0" cap="all" spc="20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defRPr/>
            </a:pPr>
            <a:r>
              <a:rPr lang="fr-FR"/>
              <a:t>Modifiez les styles du texte du masque</a:t>
            </a:r>
            <a:endParaRPr/>
          </a:p>
        </p:txBody>
      </p:sp>
      <p:sp>
        <p:nvSpPr>
          <p:cNvPr id="4" name="Content Placeholder 3"/>
          <p:cNvSpPr>
            <a:spLocks noGrp="1"/>
          </p:cNvSpPr>
          <p:nvPr>
            <p:ph sz="half" idx="2"/>
          </p:nvPr>
        </p:nvSpPr>
        <p:spPr bwMode="auto">
          <a:xfrm>
            <a:off x="1218883" y="2717800"/>
            <a:ext cx="5078677" cy="3454399"/>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5" name="Text Placeholder 4"/>
          <p:cNvSpPr>
            <a:spLocks noGrp="1"/>
          </p:cNvSpPr>
          <p:nvPr>
            <p:ph type="body" sz="quarter" idx="3"/>
          </p:nvPr>
        </p:nvSpPr>
        <p:spPr bwMode="auto">
          <a:xfrm>
            <a:off x="6496644" y="1701800"/>
            <a:ext cx="5082740" cy="914400"/>
          </a:xfrm>
        </p:spPr>
        <p:txBody>
          <a:bodyPr anchor="b">
            <a:normAutofit/>
          </a:bodyPr>
          <a:lstStyle>
            <a:lvl1pPr marL="0" indent="0">
              <a:spcBef>
                <a:spcPts val="0"/>
              </a:spcBef>
              <a:buNone/>
              <a:defRPr sz="2800" b="0" cap="all" spc="20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defRPr/>
            </a:pPr>
            <a:r>
              <a:rPr lang="fr-FR"/>
              <a:t>Modifiez les styles du texte du masque</a:t>
            </a:r>
            <a:endParaRPr/>
          </a:p>
        </p:txBody>
      </p:sp>
      <p:sp>
        <p:nvSpPr>
          <p:cNvPr id="6" name="Content Placeholder 5"/>
          <p:cNvSpPr>
            <a:spLocks noGrp="1"/>
          </p:cNvSpPr>
          <p:nvPr>
            <p:ph sz="quarter" idx="4"/>
          </p:nvPr>
        </p:nvSpPr>
        <p:spPr bwMode="auto">
          <a:xfrm>
            <a:off x="6500707" y="2717800"/>
            <a:ext cx="5078677" cy="3454399"/>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7" name="Date Placeholder 6"/>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8" name="Footer Placeholder 7"/>
          <p:cNvSpPr>
            <a:spLocks noGrp="1"/>
          </p:cNvSpPr>
          <p:nvPr>
            <p:ph type="ftr" sz="quarter" idx="11"/>
          </p:nvPr>
        </p:nvSpPr>
        <p:spPr bwMode="auto"/>
        <p:txBody>
          <a:bodyPr/>
          <a:lstStyle/>
          <a:p>
            <a:pPr>
              <a:defRPr/>
            </a:pPr>
            <a:endParaRPr/>
          </a:p>
        </p:txBody>
      </p:sp>
      <p:sp>
        <p:nvSpPr>
          <p:cNvPr id="9" name="Slide Number Placeholder 8"/>
          <p:cNvSpPr>
            <a:spLocks noGrp="1"/>
          </p:cNvSpPr>
          <p:nvPr>
            <p:ph type="sldNum" sz="quarter" idx="12"/>
          </p:nvPr>
        </p:nvSpPr>
        <p:spPr bwMode="auto"/>
        <p:txBody>
          <a:bodyPr/>
          <a:lstStyle/>
          <a:p>
            <a:pPr>
              <a:defRPr/>
            </a:pPr>
            <a:fld id="{C014DD1E-5D91-48A3-AD6D-45FBA980D106}" type="slidenum">
              <a:r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re seul">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fr-FR"/>
              <a:t>Modifiez le style du titre</a:t>
            </a:r>
            <a:endParaRPr/>
          </a:p>
        </p:txBody>
      </p:sp>
      <p:sp>
        <p:nvSpPr>
          <p:cNvPr id="3" name="Date Placeholder 2"/>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4" name="Footer Placeholder 3"/>
          <p:cNvSpPr>
            <a:spLocks noGrp="1"/>
          </p:cNvSpPr>
          <p:nvPr>
            <p:ph type="ftr" sz="quarter" idx="11"/>
          </p:nvPr>
        </p:nvSpPr>
        <p:spPr bwMode="auto"/>
        <p:txBody>
          <a:bodyPr/>
          <a:lstStyle/>
          <a:p>
            <a:pPr>
              <a:defRPr/>
            </a:pPr>
            <a:endParaRPr/>
          </a:p>
        </p:txBody>
      </p:sp>
      <p:sp>
        <p:nvSpPr>
          <p:cNvPr id="5" name="Slide Number Placeholder 4"/>
          <p:cNvSpPr>
            <a:spLocks noGrp="1"/>
          </p:cNvSpPr>
          <p:nvPr>
            <p:ph type="sldNum" sz="quarter" idx="12"/>
          </p:nvPr>
        </p:nvSpPr>
        <p:spPr bwMode="auto"/>
        <p:txBody>
          <a:bodyPr/>
          <a:lstStyle/>
          <a:p>
            <a:pPr>
              <a:defRPr/>
            </a:pPr>
            <a:fld id="{C014DD1E-5D91-48A3-AD6D-45FBA980D106}" type="slidenum">
              <a:r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blank" preserve="1" userDrawn="1">
  <p:cSld name="Vide">
    <p:spTree>
      <p:nvGrpSpPr>
        <p:cNvPr id="1" name=""/>
        <p:cNvGrpSpPr/>
        <p:nvPr/>
      </p:nvGrpSpPr>
      <p:grpSpPr bwMode="auto">
        <a:xfrm>
          <a:off x="0" y="0"/>
          <a:ext cx="0" cy="0"/>
          <a:chOff x="0" y="0"/>
          <a:chExt cx="0" cy="0"/>
        </a:xfrm>
      </p:grpSpPr>
      <p:sp>
        <p:nvSpPr>
          <p:cNvPr id="2" name="Date Placeholder 1"/>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3" name="Footer Placeholder 2"/>
          <p:cNvSpPr>
            <a:spLocks noGrp="1"/>
          </p:cNvSpPr>
          <p:nvPr>
            <p:ph type="ftr" sz="quarter" idx="11"/>
          </p:nvPr>
        </p:nvSpPr>
        <p:spPr bwMode="auto"/>
        <p:txBody>
          <a:bodyPr/>
          <a:lstStyle/>
          <a:p>
            <a:pPr>
              <a:defRPr/>
            </a:pPr>
            <a:endParaRPr/>
          </a:p>
        </p:txBody>
      </p:sp>
      <p:sp>
        <p:nvSpPr>
          <p:cNvPr id="4" name="Slide Number Placeholder 3"/>
          <p:cNvSpPr>
            <a:spLocks noGrp="1"/>
          </p:cNvSpPr>
          <p:nvPr>
            <p:ph type="sldNum" sz="quarter" idx="12"/>
          </p:nvPr>
        </p:nvSpPr>
        <p:spPr bwMode="auto"/>
        <p:txBody>
          <a:bodyPr/>
          <a:lstStyle/>
          <a:p>
            <a:pPr>
              <a:defRPr/>
            </a:pPr>
            <a:fld id="{C014DD1E-5D91-48A3-AD6D-45FBA980D106}" type="slidenum">
              <a:r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Tx" preserve="1" userDrawn="1">
  <p:cSld name="Contenu avec légende">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218882" y="1701800"/>
            <a:ext cx="4062942" cy="2438400"/>
          </a:xfrm>
        </p:spPr>
        <p:txBody>
          <a:bodyPr anchor="b">
            <a:normAutofit/>
          </a:bodyPr>
          <a:lstStyle>
            <a:lvl1pPr algn="l">
              <a:defRPr sz="2800" b="0" cap="all" spc="200">
                <a:solidFill>
                  <a:schemeClr val="accent1"/>
                </a:solidFill>
              </a:defRPr>
            </a:lvl1pPr>
          </a:lstStyle>
          <a:p>
            <a:pPr>
              <a:defRPr/>
            </a:pPr>
            <a:r>
              <a:rPr lang="fr-FR"/>
              <a:t>Modifiez le style du titre</a:t>
            </a:r>
            <a:endParaRPr/>
          </a:p>
        </p:txBody>
      </p:sp>
      <p:sp>
        <p:nvSpPr>
          <p:cNvPr id="3" name="Content Placeholder 2"/>
          <p:cNvSpPr>
            <a:spLocks noGrp="1"/>
          </p:cNvSpPr>
          <p:nvPr>
            <p:ph idx="1"/>
          </p:nvPr>
        </p:nvSpPr>
        <p:spPr bwMode="auto">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Text Placeholder 3"/>
          <p:cNvSpPr>
            <a:spLocks noGrp="1"/>
          </p:cNvSpPr>
          <p:nvPr>
            <p:ph type="body" sz="half" idx="2"/>
          </p:nvPr>
        </p:nvSpPr>
        <p:spPr bwMode="auto">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defRPr/>
            </a:pPr>
            <a:r>
              <a:rPr lang="fr-FR"/>
              <a:t>Modifiez les styles du texte du masque</a:t>
            </a:r>
            <a:endParaRPr/>
          </a:p>
        </p:txBody>
      </p:sp>
      <p:sp>
        <p:nvSpPr>
          <p:cNvPr id="5" name="Date Placeholder 4"/>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6" name="Footer Placeholder 5"/>
          <p:cNvSpPr>
            <a:spLocks noGrp="1"/>
          </p:cNvSpPr>
          <p:nvPr>
            <p:ph type="ftr" sz="quarter" idx="11"/>
          </p:nvPr>
        </p:nvSpPr>
        <p:spPr bwMode="auto"/>
        <p:txBody>
          <a:bodyPr/>
          <a:lstStyle/>
          <a:p>
            <a:pPr>
              <a:defRPr/>
            </a:pPr>
            <a:endParaRPr/>
          </a:p>
        </p:txBody>
      </p:sp>
      <p:sp>
        <p:nvSpPr>
          <p:cNvPr id="7" name="Slide Number Placeholder 6"/>
          <p:cNvSpPr>
            <a:spLocks noGrp="1"/>
          </p:cNvSpPr>
          <p:nvPr>
            <p:ph type="sldNum" sz="quarter" idx="12"/>
          </p:nvPr>
        </p:nvSpPr>
        <p:spPr bwMode="auto"/>
        <p:txBody>
          <a:bodyPr/>
          <a:lstStyle/>
          <a:p>
            <a:pPr>
              <a:defRPr/>
            </a:pPr>
            <a:fld id="{C014DD1E-5D91-48A3-AD6D-45FBA980D106}" type="slidenum">
              <a:r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picTx" preserve="1" userDrawn="1">
  <p:cSld name="Image avec légende">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1218882" y="1701800"/>
            <a:ext cx="4062942" cy="2438400"/>
          </a:xfrm>
        </p:spPr>
        <p:txBody>
          <a:bodyPr anchor="b">
            <a:normAutofit/>
          </a:bodyPr>
          <a:lstStyle>
            <a:lvl1pPr algn="l">
              <a:defRPr sz="2800" b="0" cap="all" spc="200">
                <a:solidFill>
                  <a:schemeClr val="accent1"/>
                </a:solidFill>
              </a:defRPr>
            </a:lvl1pPr>
          </a:lstStyle>
          <a:p>
            <a:pPr>
              <a:defRPr/>
            </a:pPr>
            <a:r>
              <a:rPr lang="fr-FR"/>
              <a:t>Modifiez le style du titre</a:t>
            </a:r>
            <a:endParaRPr/>
          </a:p>
        </p:txBody>
      </p:sp>
      <p:sp>
        <p:nvSpPr>
          <p:cNvPr id="3" name="Picture Placeholder 2"/>
          <p:cNvSpPr>
            <a:spLocks noGrp="1"/>
          </p:cNvSpPr>
          <p:nvPr>
            <p:ph type="pic" idx="1"/>
          </p:nvPr>
        </p:nvSpPr>
        <p:spPr bwMode="auto">
          <a:xfrm>
            <a:off x="5484971" y="584200"/>
            <a:ext cx="6094413" cy="5588000"/>
          </a:xfrm>
          <a:prstGeom prst="rect">
            <a:avLst/>
          </a:prstGeo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a:defRPr/>
            </a:pPr>
            <a:r>
              <a:rPr lang="fr-FR"/>
              <a:t>Cliquez sur l'icône pour ajouter une image</a:t>
            </a:r>
            <a:endParaRPr/>
          </a:p>
        </p:txBody>
      </p:sp>
      <p:sp>
        <p:nvSpPr>
          <p:cNvPr id="4" name="Text Placeholder 3"/>
          <p:cNvSpPr>
            <a:spLocks noGrp="1"/>
          </p:cNvSpPr>
          <p:nvPr>
            <p:ph type="body" sz="half" idx="2"/>
          </p:nvPr>
        </p:nvSpPr>
        <p:spPr bwMode="auto">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defRPr/>
            </a:pPr>
            <a:r>
              <a:rPr lang="fr-FR"/>
              <a:t>Modifiez les styles du texte du masque</a:t>
            </a:r>
            <a:endParaRPr/>
          </a:p>
        </p:txBody>
      </p:sp>
      <p:sp>
        <p:nvSpPr>
          <p:cNvPr id="5" name="Date Placeholder 4"/>
          <p:cNvSpPr>
            <a:spLocks noGrp="1"/>
          </p:cNvSpPr>
          <p:nvPr>
            <p:ph type="dt" sz="half" idx="10"/>
          </p:nvPr>
        </p:nvSpPr>
        <p:spPr bwMode="auto"/>
        <p:txBody>
          <a:bodyPr/>
          <a:lstStyle/>
          <a:p>
            <a:pPr>
              <a:defRPr/>
            </a:pPr>
            <a:fld id="{F0DFD029-FB74-4578-B929-F66AA97659CA}" type="datetimeFigureOut">
              <a:rPr lang="fr-FR"/>
              <a:t>09/10/2023</a:t>
            </a:fld>
            <a:endParaRPr/>
          </a:p>
        </p:txBody>
      </p:sp>
      <p:sp>
        <p:nvSpPr>
          <p:cNvPr id="6" name="Footer Placeholder 5"/>
          <p:cNvSpPr>
            <a:spLocks noGrp="1"/>
          </p:cNvSpPr>
          <p:nvPr>
            <p:ph type="ftr" sz="quarter" idx="11"/>
          </p:nvPr>
        </p:nvSpPr>
        <p:spPr bwMode="auto"/>
        <p:txBody>
          <a:bodyPr/>
          <a:lstStyle/>
          <a:p>
            <a:pPr>
              <a:defRPr/>
            </a:pPr>
            <a:endParaRPr/>
          </a:p>
        </p:txBody>
      </p:sp>
      <p:sp>
        <p:nvSpPr>
          <p:cNvPr id="7" name="Slide Number Placeholder 6"/>
          <p:cNvSpPr>
            <a:spLocks noGrp="1"/>
          </p:cNvSpPr>
          <p:nvPr>
            <p:ph type="sldNum" sz="quarter" idx="12"/>
          </p:nvPr>
        </p:nvSpPr>
        <p:spPr bwMode="auto"/>
        <p:txBody>
          <a:bodyPr/>
          <a:lstStyle/>
          <a:p>
            <a:pPr>
              <a:defRPr/>
            </a:pPr>
            <a:fld id="{C014DD1E-5D91-48A3-AD6D-45FBA980D106}"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bwMode="auto">
        <a:xfrm>
          <a:off x="0" y="0"/>
          <a:ext cx="0" cy="0"/>
          <a:chOff x="0" y="0"/>
          <a:chExt cx="0" cy="0"/>
        </a:xfrm>
      </p:grpSpPr>
      <p:grpSp>
        <p:nvGrpSpPr>
          <p:cNvPr id="15" name="left lines"/>
          <p:cNvGrpSpPr/>
          <p:nvPr/>
        </p:nvGrpSpPr>
        <p:grpSpPr bwMode="auto">
          <a:xfrm>
            <a:off x="-15870" y="-3174"/>
            <a:ext cx="819993" cy="5229225"/>
            <a:chOff x="-11905" y="-2381"/>
            <a:chExt cx="615155" cy="3921919"/>
          </a:xfrm>
        </p:grpSpPr>
        <p:sp>
          <p:nvSpPr>
            <p:cNvPr id="10" name="Freeform 9"/>
            <p:cNvSpPr/>
            <p:nvPr/>
          </p:nvSpPr>
          <p:spPr bwMode="auto">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extrusionOk="0">
                  <a:moveTo>
                    <a:pt x="0" y="3919538"/>
                  </a:moveTo>
                  <a:lnTo>
                    <a:pt x="612775" y="2984500"/>
                  </a:lnTo>
                  <a:lnTo>
                    <a:pt x="612775" y="0"/>
                  </a:lnTo>
                </a:path>
              </a:pathLst>
            </a:custGeom>
            <a:noFill/>
            <a:ln w="38100">
              <a:gradFill>
                <a:gsLst>
                  <a:gs pos="0">
                    <a:schemeClr val="accent1"/>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p>
          </p:txBody>
        </p:sp>
        <p:sp>
          <p:nvSpPr>
            <p:cNvPr id="11" name="Freeform 10"/>
            <p:cNvSpPr/>
            <p:nvPr/>
          </p:nvSpPr>
          <p:spPr bwMode="auto">
            <a:xfrm>
              <a:off x="-11905"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extrusionOk="0">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p>
          </p:txBody>
        </p:sp>
        <p:sp>
          <p:nvSpPr>
            <p:cNvPr id="14" name="Freeform 13"/>
            <p:cNvSpPr/>
            <p:nvPr/>
          </p:nvSpPr>
          <p:spPr bwMode="auto">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extrusionOk="0">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a:p>
          </p:txBody>
        </p:sp>
      </p:grpSp>
      <p:sp>
        <p:nvSpPr>
          <p:cNvPr id="2" name="Title Placeholder 1"/>
          <p:cNvSpPr>
            <a:spLocks noGrp="1"/>
          </p:cNvSpPr>
          <p:nvPr>
            <p:ph type="title"/>
          </p:nvPr>
        </p:nvSpPr>
        <p:spPr bwMode="auto">
          <a:xfrm>
            <a:off x="1218883" y="274637"/>
            <a:ext cx="10360501" cy="1223963"/>
          </a:xfrm>
          <a:prstGeom prst="rect">
            <a:avLst/>
          </a:prstGeom>
        </p:spPr>
        <p:txBody>
          <a:bodyPr vert="horz" lIns="121898" tIns="60949" rIns="121898" bIns="60949" rtlCol="0" anchor="b">
            <a:normAutofit/>
          </a:bodyPr>
          <a:lstStyle/>
          <a:p>
            <a:pPr>
              <a:defRPr/>
            </a:pPr>
            <a:r>
              <a:rPr lang="fr-FR"/>
              <a:t>Modifiez le style du titre</a:t>
            </a:r>
            <a:endParaRPr/>
          </a:p>
        </p:txBody>
      </p:sp>
      <p:sp>
        <p:nvSpPr>
          <p:cNvPr id="3" name="Text Placeholder 2"/>
          <p:cNvSpPr>
            <a:spLocks noGrp="1"/>
          </p:cNvSpPr>
          <p:nvPr>
            <p:ph type="body" idx="1"/>
          </p:nvPr>
        </p:nvSpPr>
        <p:spPr bwMode="auto">
          <a:xfrm>
            <a:off x="1218883" y="1701797"/>
            <a:ext cx="10360501" cy="4462272"/>
          </a:xfrm>
          <a:prstGeom prst="rect">
            <a:avLst/>
          </a:prstGeom>
        </p:spPr>
        <p:txBody>
          <a:bodyPr vert="horz" lIns="121898" tIns="60949" rIns="121898" bIns="60949" rtlCol="0">
            <a:normAutofit/>
          </a:bodyPr>
          <a:lstStyle/>
          <a:p>
            <a:pPr lvl="0">
              <a:defRPr/>
            </a:pPr>
            <a:r>
              <a:rPr lang="fr-FR"/>
              <a:t>Modifiez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4" name="Date Placeholder 3"/>
          <p:cNvSpPr>
            <a:spLocks noGrp="1"/>
          </p:cNvSpPr>
          <p:nvPr>
            <p:ph type="dt" sz="half" idx="2"/>
          </p:nvPr>
        </p:nvSpPr>
        <p:spPr bwMode="auto">
          <a:xfrm>
            <a:off x="1218882" y="6356352"/>
            <a:ext cx="2234618" cy="365125"/>
          </a:xfrm>
          <a:prstGeom prst="rect">
            <a:avLst/>
          </a:prstGeom>
        </p:spPr>
        <p:txBody>
          <a:bodyPr vert="horz" lIns="121898" tIns="60949" rIns="121898" bIns="60949" rtlCol="0" anchor="ctr"/>
          <a:lstStyle>
            <a:lvl1pPr algn="l">
              <a:defRPr sz="1200">
                <a:solidFill>
                  <a:schemeClr val="tx1">
                    <a:tint val="75000"/>
                  </a:schemeClr>
                </a:solidFill>
              </a:defRPr>
            </a:lvl1pPr>
          </a:lstStyle>
          <a:p>
            <a:pPr>
              <a:defRPr/>
            </a:pPr>
            <a:fld id="{F0DFD029-FB74-4578-B929-F66AA97659CA}" type="datetimeFigureOut">
              <a:rPr lang="fr-FR"/>
              <a:t>09/10/2023</a:t>
            </a:fld>
            <a:endParaRPr/>
          </a:p>
        </p:txBody>
      </p:sp>
      <p:sp>
        <p:nvSpPr>
          <p:cNvPr id="5" name="Footer Placeholder 4"/>
          <p:cNvSpPr>
            <a:spLocks noGrp="1"/>
          </p:cNvSpPr>
          <p:nvPr>
            <p:ph type="ftr" sz="quarter" idx="3"/>
          </p:nvPr>
        </p:nvSpPr>
        <p:spPr bwMode="auto">
          <a:xfrm>
            <a:off x="3453501" y="6356352"/>
            <a:ext cx="5281824" cy="365125"/>
          </a:xfrm>
          <a:prstGeom prst="rect">
            <a:avLst/>
          </a:prstGeom>
        </p:spPr>
        <p:txBody>
          <a:bodyPr vert="horz" lIns="121898" tIns="60949" rIns="121898" bIns="60949" rtlCol="0" anchor="ctr"/>
          <a:lstStyle>
            <a:lvl1pPr algn="ctr">
              <a:defRPr sz="1200">
                <a:solidFill>
                  <a:schemeClr val="tx1">
                    <a:tint val="75000"/>
                  </a:schemeClr>
                </a:solidFill>
              </a:defRPr>
            </a:lvl1pPr>
          </a:lstStyle>
          <a:p>
            <a:pPr>
              <a:defRPr/>
            </a:pPr>
            <a:endParaRPr/>
          </a:p>
        </p:txBody>
      </p:sp>
      <p:sp>
        <p:nvSpPr>
          <p:cNvPr id="6" name="Slide Number Placeholder 5"/>
          <p:cNvSpPr>
            <a:spLocks noGrp="1"/>
          </p:cNvSpPr>
          <p:nvPr>
            <p:ph type="sldNum" sz="quarter" idx="4"/>
          </p:nvPr>
        </p:nvSpPr>
        <p:spPr bwMode="auto">
          <a:xfrm>
            <a:off x="10563649" y="6356352"/>
            <a:ext cx="1015735" cy="365125"/>
          </a:xfrm>
          <a:prstGeom prst="rect">
            <a:avLst/>
          </a:prstGeom>
        </p:spPr>
        <p:txBody>
          <a:bodyPr vert="horz" lIns="121898" tIns="60949" rIns="121898" bIns="60949" rtlCol="0" anchor="ctr"/>
          <a:lstStyle>
            <a:lvl1pPr algn="r">
              <a:defRPr sz="1200">
                <a:solidFill>
                  <a:schemeClr val="tx1">
                    <a:tint val="75000"/>
                  </a:schemeClr>
                </a:solidFill>
              </a:defRPr>
            </a:lvl1pPr>
          </a:lstStyle>
          <a:p>
            <a:pPr>
              <a:defRPr/>
            </a:pPr>
            <a:fld id="{C014DD1E-5D91-48A3-AD6D-45FBA980D106}" type="slidenum">
              <a:rPr/>
              <a:t>‹N°›</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8987">
        <a:lnSpc>
          <a:spcPct val="90000"/>
        </a:lnSpc>
        <a:spcBef>
          <a:spcPts val="0"/>
        </a:spcBef>
        <a:buNone/>
        <a:defRPr sz="3600">
          <a:solidFill>
            <a:schemeClr val="tx1"/>
          </a:solidFill>
          <a:latin typeface="+mj-lt"/>
          <a:ea typeface="+mj-ea"/>
          <a:cs typeface="+mj-cs"/>
        </a:defRPr>
      </a:lvl1pPr>
    </p:titleStyle>
    <p:bodyStyle>
      <a:lvl1pPr marL="304747" indent="-304747" algn="l" defTabSz="1218987">
        <a:lnSpc>
          <a:spcPct val="90000"/>
        </a:lnSpc>
        <a:spcBef>
          <a:spcPts val="1600"/>
        </a:spcBef>
        <a:buClr>
          <a:schemeClr val="accent1"/>
        </a:buClr>
        <a:buSzPct val="100000"/>
        <a:buFont typeface="Arial"/>
        <a:buChar char="•"/>
        <a:defRPr sz="2800">
          <a:solidFill>
            <a:schemeClr val="tx1"/>
          </a:solidFill>
          <a:latin typeface="+mn-lt"/>
          <a:ea typeface="+mn-ea"/>
          <a:cs typeface="+mn-cs"/>
        </a:defRPr>
      </a:lvl1pPr>
      <a:lvl2pPr marL="609493" indent="-231607" algn="l" defTabSz="1218987">
        <a:lnSpc>
          <a:spcPct val="90000"/>
        </a:lnSpc>
        <a:spcBef>
          <a:spcPts val="800"/>
        </a:spcBef>
        <a:buClr>
          <a:schemeClr val="accent1"/>
        </a:buClr>
        <a:buSzPct val="80000"/>
        <a:buFont typeface="Arial"/>
        <a:buChar char="•"/>
        <a:defRPr sz="2400">
          <a:solidFill>
            <a:schemeClr val="tx1"/>
          </a:solidFill>
          <a:latin typeface="+mn-lt"/>
          <a:ea typeface="+mn-ea"/>
          <a:cs typeface="+mn-cs"/>
        </a:defRPr>
      </a:lvl2pPr>
      <a:lvl3pPr marL="914240" indent="-231607" algn="l" defTabSz="1218987">
        <a:lnSpc>
          <a:spcPct val="90000"/>
        </a:lnSpc>
        <a:spcBef>
          <a:spcPts val="800"/>
        </a:spcBef>
        <a:buClr>
          <a:schemeClr val="accent1"/>
        </a:buClr>
        <a:buSzPct val="80000"/>
        <a:buFont typeface="Arial"/>
        <a:buChar char="•"/>
        <a:defRPr sz="2000">
          <a:solidFill>
            <a:schemeClr val="tx1"/>
          </a:solidFill>
          <a:latin typeface="+mn-lt"/>
          <a:ea typeface="+mn-ea"/>
          <a:cs typeface="+mn-cs"/>
        </a:defRPr>
      </a:lvl3pPr>
      <a:lvl4pPr marL="1218987" indent="-231607" algn="l" defTabSz="1218987">
        <a:lnSpc>
          <a:spcPct val="90000"/>
        </a:lnSpc>
        <a:spcBef>
          <a:spcPts val="800"/>
        </a:spcBef>
        <a:buClr>
          <a:schemeClr val="accent1"/>
        </a:buClr>
        <a:buSzPct val="80000"/>
        <a:buFont typeface="Arial"/>
        <a:buChar char="•"/>
        <a:defRPr sz="2000">
          <a:solidFill>
            <a:schemeClr val="tx1"/>
          </a:solidFill>
          <a:latin typeface="+mn-lt"/>
          <a:ea typeface="+mn-ea"/>
          <a:cs typeface="+mn-cs"/>
        </a:defRPr>
      </a:lvl4pPr>
      <a:lvl5pPr marL="1523733" indent="-231607" algn="l" defTabSz="1218987">
        <a:lnSpc>
          <a:spcPct val="90000"/>
        </a:lnSpc>
        <a:spcBef>
          <a:spcPts val="800"/>
        </a:spcBef>
        <a:buClr>
          <a:schemeClr val="accent1"/>
        </a:buClr>
        <a:buSzPct val="80000"/>
        <a:buFont typeface="Arial"/>
        <a:buChar char="•"/>
        <a:defRPr sz="2000">
          <a:solidFill>
            <a:schemeClr val="tx1"/>
          </a:solidFill>
          <a:latin typeface="+mn-lt"/>
          <a:ea typeface="+mn-ea"/>
          <a:cs typeface="+mn-cs"/>
        </a:defRPr>
      </a:lvl5pPr>
      <a:lvl6pPr marL="1828480" indent="-231607" algn="l" defTabSz="1218987">
        <a:lnSpc>
          <a:spcPct val="90000"/>
        </a:lnSpc>
        <a:spcBef>
          <a:spcPts val="800"/>
        </a:spcBef>
        <a:buClr>
          <a:schemeClr val="accent1"/>
        </a:buClr>
        <a:buSzPct val="80000"/>
        <a:buFont typeface="Arial"/>
        <a:buChar char="•"/>
        <a:defRPr sz="2000">
          <a:solidFill>
            <a:schemeClr val="tx1"/>
          </a:solidFill>
          <a:latin typeface="+mn-lt"/>
          <a:ea typeface="+mn-ea"/>
          <a:cs typeface="+mn-cs"/>
        </a:defRPr>
      </a:lvl6pPr>
      <a:lvl7pPr marL="2133227" indent="-231607" algn="l" defTabSz="1218987">
        <a:lnSpc>
          <a:spcPct val="90000"/>
        </a:lnSpc>
        <a:spcBef>
          <a:spcPts val="800"/>
        </a:spcBef>
        <a:buClr>
          <a:schemeClr val="accent1"/>
        </a:buClr>
        <a:buSzPct val="80000"/>
        <a:buFont typeface="Arial"/>
        <a:buChar char="•"/>
        <a:defRPr sz="2000">
          <a:solidFill>
            <a:schemeClr val="tx1"/>
          </a:solidFill>
          <a:latin typeface="+mn-lt"/>
          <a:ea typeface="+mn-ea"/>
          <a:cs typeface="+mn-cs"/>
        </a:defRPr>
      </a:lvl7pPr>
      <a:lvl8pPr marL="2437973" indent="-231607" algn="l" defTabSz="1218987">
        <a:lnSpc>
          <a:spcPct val="90000"/>
        </a:lnSpc>
        <a:spcBef>
          <a:spcPts val="800"/>
        </a:spcBef>
        <a:buClr>
          <a:schemeClr val="accent1"/>
        </a:buClr>
        <a:buSzPct val="80000"/>
        <a:buFont typeface="Arial"/>
        <a:buChar char="•"/>
        <a:defRPr sz="2000">
          <a:solidFill>
            <a:schemeClr val="tx1"/>
          </a:solidFill>
          <a:latin typeface="+mn-lt"/>
          <a:ea typeface="+mn-ea"/>
          <a:cs typeface="+mn-cs"/>
        </a:defRPr>
      </a:lvl8pPr>
      <a:lvl9pPr marL="2742720" indent="-231607" algn="l" defTabSz="1218987">
        <a:lnSpc>
          <a:spcPct val="90000"/>
        </a:lnSpc>
        <a:spcBef>
          <a:spcPts val="800"/>
        </a:spcBef>
        <a:buClr>
          <a:schemeClr val="accent1"/>
        </a:buClr>
        <a:buSzPct val="80000"/>
        <a:buFont typeface="Arial"/>
        <a:buChar char="•"/>
        <a:defRPr sz="2000">
          <a:solidFill>
            <a:schemeClr val="tx1"/>
          </a:solidFill>
          <a:latin typeface="+mn-lt"/>
          <a:ea typeface="+mn-ea"/>
          <a:cs typeface="+mn-cs"/>
        </a:defRPr>
      </a:lvl9pPr>
    </p:bodyStyle>
    <p:otherStyle>
      <a:defPPr>
        <a:defRPr/>
      </a:defPPr>
      <a:lvl1pPr marL="0" algn="l" defTabSz="1218987">
        <a:defRPr sz="2400">
          <a:solidFill>
            <a:schemeClr val="tx1"/>
          </a:solidFill>
          <a:latin typeface="+mn-lt"/>
          <a:ea typeface="+mn-ea"/>
          <a:cs typeface="+mn-cs"/>
        </a:defRPr>
      </a:lvl1pPr>
      <a:lvl2pPr marL="609493" algn="l" defTabSz="1218987">
        <a:defRPr sz="2400">
          <a:solidFill>
            <a:schemeClr val="tx1"/>
          </a:solidFill>
          <a:latin typeface="+mn-lt"/>
          <a:ea typeface="+mn-ea"/>
          <a:cs typeface="+mn-cs"/>
        </a:defRPr>
      </a:lvl2pPr>
      <a:lvl3pPr marL="1218987" algn="l" defTabSz="1218987">
        <a:defRPr sz="2400">
          <a:solidFill>
            <a:schemeClr val="tx1"/>
          </a:solidFill>
          <a:latin typeface="+mn-lt"/>
          <a:ea typeface="+mn-ea"/>
          <a:cs typeface="+mn-cs"/>
        </a:defRPr>
      </a:lvl3pPr>
      <a:lvl4pPr marL="1828480" algn="l" defTabSz="1218987">
        <a:defRPr sz="2400">
          <a:solidFill>
            <a:schemeClr val="tx1"/>
          </a:solidFill>
          <a:latin typeface="+mn-lt"/>
          <a:ea typeface="+mn-ea"/>
          <a:cs typeface="+mn-cs"/>
        </a:defRPr>
      </a:lvl4pPr>
      <a:lvl5pPr marL="2437973" algn="l" defTabSz="1218987">
        <a:defRPr sz="2400">
          <a:solidFill>
            <a:schemeClr val="tx1"/>
          </a:solidFill>
          <a:latin typeface="+mn-lt"/>
          <a:ea typeface="+mn-ea"/>
          <a:cs typeface="+mn-cs"/>
        </a:defRPr>
      </a:lvl5pPr>
      <a:lvl6pPr marL="3047467" algn="l" defTabSz="1218987">
        <a:defRPr sz="2400">
          <a:solidFill>
            <a:schemeClr val="tx1"/>
          </a:solidFill>
          <a:latin typeface="+mn-lt"/>
          <a:ea typeface="+mn-ea"/>
          <a:cs typeface="+mn-cs"/>
        </a:defRPr>
      </a:lvl6pPr>
      <a:lvl7pPr marL="3656960" algn="l" defTabSz="1218987">
        <a:defRPr sz="2400">
          <a:solidFill>
            <a:schemeClr val="tx1"/>
          </a:solidFill>
          <a:latin typeface="+mn-lt"/>
          <a:ea typeface="+mn-ea"/>
          <a:cs typeface="+mn-cs"/>
        </a:defRPr>
      </a:lvl7pPr>
      <a:lvl8pPr marL="4266453" algn="l" defTabSz="1218987">
        <a:defRPr sz="2400">
          <a:solidFill>
            <a:schemeClr val="tx1"/>
          </a:solidFill>
          <a:latin typeface="+mn-lt"/>
          <a:ea typeface="+mn-ea"/>
          <a:cs typeface="+mn-cs"/>
        </a:defRPr>
      </a:lvl8pPr>
      <a:lvl9pPr marL="4875947" algn="l" defTabSz="1218987">
        <a:defRPr sz="24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1.jpg"/><Relationship Id="rId5" Type="http://schemas.openxmlformats.org/officeDocument/2006/relationships/slideLayout" Target="../slideLayouts/slideLayout1.xml"/><Relationship Id="rId4" Type="http://schemas.openxmlformats.org/officeDocument/2006/relationships/tags" Target="../tags/tag35.xml"/></Relationships>
</file>

<file path=ppt/slides/_rels/slide11.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1.jpg"/><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image" Target="../media/image3.png"/><Relationship Id="rId3" Type="http://schemas.openxmlformats.org/officeDocument/2006/relationships/tags" Target="../tags/tag41.xml"/><Relationship Id="rId7" Type="http://schemas.openxmlformats.org/officeDocument/2006/relationships/tags" Target="../tags/tag45.xml"/><Relationship Id="rId12" Type="http://schemas.openxmlformats.org/officeDocument/2006/relationships/image" Target="../media/image1.jpg"/><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hyperlink" Target="http://sti.ac-amiens.fr/458-les-olympiades-des-sciences-de-l-ingenieur-pour-les-eleves.html" TargetMode="External"/><Relationship Id="rId5" Type="http://schemas.openxmlformats.org/officeDocument/2006/relationships/tags" Target="../tags/tag43.xml"/><Relationship Id="rId10" Type="http://schemas.openxmlformats.org/officeDocument/2006/relationships/hyperlink" Target="http://dane.ac-amiens.fr/206-lancement-du-defi-robot-academique-college.html" TargetMode="External"/><Relationship Id="rId4" Type="http://schemas.openxmlformats.org/officeDocument/2006/relationships/tags" Target="../tags/tag42.xml"/><Relationship Id="rId9" Type="http://schemas.openxmlformats.org/officeDocument/2006/relationships/slideLayout" Target="../slideLayouts/slideLayout1.xml"/><Relationship Id="rId1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tags" Target="../tags/tag49.xml"/><Relationship Id="rId7" Type="http://schemas.openxmlformats.org/officeDocument/2006/relationships/hyperlink" Target="https://magistere.education.fr/ac-amiens/course/view.php?id=9850" TargetMode="Externa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1.xml"/><Relationship Id="rId5" Type="http://schemas.openxmlformats.org/officeDocument/2006/relationships/tags" Target="../tags/tag51.xml"/><Relationship Id="rId4" Type="http://schemas.openxmlformats.org/officeDocument/2006/relationships/tags" Target="../tags/tag50.xml"/><Relationship Id="rId9"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tags" Target="../tags/tag54.xml"/><Relationship Id="rId7" Type="http://schemas.openxmlformats.org/officeDocument/2006/relationships/slideLayout" Target="../slideLayouts/slideLayout1.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1.jpg"/><Relationship Id="rId5" Type="http://schemas.openxmlformats.org/officeDocument/2006/relationships/notesSlide" Target="../notesSlides/notesSlide3.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jp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tags" Target="../tags/tag15.xml"/><Relationship Id="rId7" Type="http://schemas.openxmlformats.org/officeDocument/2006/relationships/hyperlink" Target="https://eduscol.education.fr/sti/sites/eduscol.education.fr.sti/files/actualites/15920/15920-csp-projet-de-programme-technologie-cycle-4-156869-0.pdf" TargetMode="Externa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1.jpg"/><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1.jpg"/><Relationship Id="rId4"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1.jpg"/><Relationship Id="rId4"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1.jpg"/><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1.jpg"/><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3" name="Sous-titre 4294967294"/>
          <p:cNvSpPr txBox="1"/>
          <p:nvPr>
            <p:custDataLst>
              <p:tags r:id="rId1"/>
            </p:custDataLst>
          </p:nvPr>
        </p:nvSpPr>
        <p:spPr bwMode="auto">
          <a:xfrm>
            <a:off x="4582243" y="5213144"/>
            <a:ext cx="3492435" cy="1904999"/>
          </a:xfrm>
          <a:prstGeom prst="rect">
            <a:avLst/>
          </a:prstGeom>
        </p:spPr>
        <p:txBody>
          <a:bodyPr vertOverflow="overflow" horzOverflow="clip" vert="horz" wrap="square" lIns="121898" tIns="60948" rIns="121898" bIns="60948" numCol="1" spcCol="0" rtlCol="0" fromWordArt="0" anchor="t" anchorCtr="0" forceAA="0" compatLnSpc="0">
            <a:normAutofit/>
          </a:bodyPr>
          <a:lstStyle>
            <a:lvl1pPr marL="0" indent="0" algn="l" defTabSz="1218987">
              <a:lnSpc>
                <a:spcPct val="90000"/>
              </a:lnSpc>
              <a:spcBef>
                <a:spcPts val="0"/>
              </a:spcBef>
              <a:buClr>
                <a:schemeClr val="accent1"/>
              </a:buClr>
              <a:buSzPct val="100000"/>
              <a:buFont typeface="Arial"/>
              <a:buNone/>
              <a:defRPr sz="2800" cap="all" spc="200">
                <a:solidFill>
                  <a:schemeClr val="accent1"/>
                </a:solidFill>
                <a:latin typeface="+mn-lt"/>
                <a:ea typeface="+mn-ea"/>
                <a:cs typeface="+mn-cs"/>
              </a:defRPr>
            </a:lvl1pPr>
            <a:lvl2pPr marL="609493" indent="0" algn="ctr" defTabSz="1218987">
              <a:lnSpc>
                <a:spcPct val="90000"/>
              </a:lnSpc>
              <a:spcBef>
                <a:spcPts val="800"/>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3pPr>
            <a:lvl4pPr marL="1828480"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4pPr>
            <a:lvl5pPr marL="2437973"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5pPr>
            <a:lvl6pPr marL="304746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6pPr>
            <a:lvl7pPr marL="3656960"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7pPr>
            <a:lvl8pPr marL="4266453"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8pPr>
            <a:lvl9pPr marL="487594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9pPr>
          </a:lstStyle>
          <a:p>
            <a:pPr>
              <a:defRPr/>
            </a:pPr>
            <a:r>
              <a:rPr lang="fr-FR" sz="1200" b="1">
                <a:solidFill>
                  <a:schemeClr val="bg1"/>
                </a:solidFill>
                <a:latin typeface="Arial"/>
                <a:cs typeface="Arial"/>
              </a:rPr>
              <a:t>L’équipe des IA-IPR STI </a:t>
            </a:r>
            <a:endParaRPr sz="1200" b="1"/>
          </a:p>
          <a:p>
            <a:pPr>
              <a:defRPr/>
            </a:pPr>
            <a:endParaRPr sz="1200" b="1">
              <a:solidFill>
                <a:schemeClr val="bg1"/>
              </a:solidFill>
              <a:latin typeface="Arial"/>
              <a:cs typeface="Arial"/>
            </a:endParaRPr>
          </a:p>
          <a:p>
            <a:pPr marL="285750" indent="-285750">
              <a:buFontTx/>
              <a:buChar char="-"/>
              <a:defRPr/>
            </a:pPr>
            <a:r>
              <a:rPr lang="fr-FR" sz="1200" b="1">
                <a:solidFill>
                  <a:schemeClr val="bg1"/>
                </a:solidFill>
                <a:latin typeface="Arial"/>
                <a:cs typeface="Arial"/>
              </a:rPr>
              <a:t>Fabrice browet</a:t>
            </a:r>
            <a:endParaRPr sz="1200" b="1"/>
          </a:p>
          <a:p>
            <a:pPr marL="285750" indent="-285750">
              <a:buFontTx/>
              <a:buChar char="-"/>
              <a:defRPr/>
            </a:pPr>
            <a:endParaRPr sz="1200" b="1">
              <a:solidFill>
                <a:schemeClr val="bg1"/>
              </a:solidFill>
              <a:latin typeface="Arial"/>
              <a:cs typeface="Arial"/>
            </a:endParaRPr>
          </a:p>
          <a:p>
            <a:pPr marL="285750" indent="-285750">
              <a:buFontTx/>
              <a:buChar char="-"/>
              <a:defRPr/>
            </a:pPr>
            <a:r>
              <a:rPr lang="fr-FR" sz="1200" b="1">
                <a:solidFill>
                  <a:schemeClr val="bg1"/>
                </a:solidFill>
                <a:latin typeface="Arial"/>
                <a:cs typeface="Arial"/>
              </a:rPr>
              <a:t>Stephane vercleven</a:t>
            </a:r>
            <a:endParaRPr sz="1200" b="1"/>
          </a:p>
          <a:p>
            <a:pPr marL="285750" indent="-285750">
              <a:buFontTx/>
              <a:buChar char="-"/>
              <a:defRPr/>
            </a:pPr>
            <a:endParaRPr sz="1200" b="1">
              <a:solidFill>
                <a:schemeClr val="bg1"/>
              </a:solidFill>
              <a:latin typeface="Arial"/>
              <a:cs typeface="Arial"/>
            </a:endParaRPr>
          </a:p>
          <a:p>
            <a:pPr marL="285750" indent="-285750">
              <a:buFontTx/>
              <a:buChar char="-"/>
              <a:defRPr/>
            </a:pPr>
            <a:r>
              <a:rPr lang="fr-FR" sz="1200" b="1">
                <a:solidFill>
                  <a:schemeClr val="bg1"/>
                </a:solidFill>
                <a:latin typeface="Arial"/>
                <a:cs typeface="Arial"/>
              </a:rPr>
              <a:t>Guillaume comte</a:t>
            </a:r>
            <a:endParaRPr/>
          </a:p>
          <a:p>
            <a:pPr>
              <a:defRPr/>
            </a:pPr>
            <a:endParaRPr/>
          </a:p>
          <a:p>
            <a:pPr>
              <a:defRPr/>
            </a:pPr>
            <a:endParaRPr lang="fr-FR" sz="1800">
              <a:solidFill>
                <a:schemeClr val="bg1"/>
              </a:solidFill>
              <a:latin typeface="Arial"/>
              <a:cs typeface="Arial"/>
            </a:endParaRPr>
          </a:p>
        </p:txBody>
      </p:sp>
      <p:sp>
        <p:nvSpPr>
          <p:cNvPr id="14" name="Title 1"/>
          <p:cNvSpPr>
            <a:spLocks noGrp="1"/>
          </p:cNvSpPr>
          <p:nvPr>
            <p:ph type="ctrTitle"/>
            <p:custDataLst>
              <p:tags r:id="rId2"/>
            </p:custDataLst>
          </p:nvPr>
        </p:nvSpPr>
        <p:spPr bwMode="auto">
          <a:xfrm>
            <a:off x="2233790" y="116631"/>
            <a:ext cx="9914193" cy="1634738"/>
          </a:xfrm>
        </p:spPr>
        <p:txBody>
          <a:bodyPr anchor="t">
            <a:normAutofit/>
          </a:bodyPr>
          <a:lstStyle/>
          <a:p>
            <a:pPr>
              <a:defRPr/>
            </a:pPr>
            <a:r>
              <a:rPr lang="fr-FR" sz="4000">
                <a:solidFill>
                  <a:schemeClr val="bg1"/>
                </a:solidFill>
                <a:latin typeface="Arial"/>
                <a:cs typeface="Arial"/>
              </a:rPr>
              <a:t>Enseignement de Technologie au cycle 4</a:t>
            </a:r>
            <a:endParaRPr sz="4000">
              <a:solidFill>
                <a:schemeClr val="bg1"/>
              </a:solidFill>
              <a:latin typeface="Arial"/>
              <a:cs typeface="Arial"/>
            </a:endParaRPr>
          </a:p>
        </p:txBody>
      </p:sp>
      <p:sp>
        <p:nvSpPr>
          <p:cNvPr id="15" name="Subtitle 2"/>
          <p:cNvSpPr>
            <a:spLocks noGrp="1"/>
          </p:cNvSpPr>
          <p:nvPr>
            <p:ph type="subTitle" idx="1"/>
            <p:custDataLst>
              <p:tags r:id="rId3"/>
            </p:custDataLst>
          </p:nvPr>
        </p:nvSpPr>
        <p:spPr bwMode="auto">
          <a:xfrm>
            <a:off x="2571749" y="933151"/>
            <a:ext cx="9144000" cy="695649"/>
          </a:xfrm>
        </p:spPr>
        <p:txBody>
          <a:bodyPr>
            <a:normAutofit/>
          </a:bodyPr>
          <a:lstStyle/>
          <a:p>
            <a:pPr>
              <a:defRPr/>
            </a:pPr>
            <a:r>
              <a:rPr lang="fr-FR">
                <a:solidFill>
                  <a:schemeClr val="bg1"/>
                </a:solidFill>
                <a:latin typeface="Arial"/>
                <a:cs typeface="Arial"/>
              </a:rPr>
              <a:t>Webinaire du 09/10/2023 à 17h00</a:t>
            </a:r>
            <a:endParaRPr/>
          </a:p>
          <a:p>
            <a:pPr>
              <a:defRPr/>
            </a:pPr>
            <a:endParaRPr lang="fr-FR">
              <a:solidFill>
                <a:schemeClr val="bg1"/>
              </a:solidFill>
              <a:latin typeface="Arial"/>
              <a:cs typeface="Arial"/>
            </a:endParaRPr>
          </a:p>
          <a:p>
            <a:pPr>
              <a:defRPr/>
            </a:pPr>
            <a:endParaRPr lang="fr-FR">
              <a:solidFill>
                <a:schemeClr val="bg1"/>
              </a:solidFill>
              <a:latin typeface="Arial"/>
              <a:cs typeface="Arial"/>
            </a:endParaRPr>
          </a:p>
        </p:txBody>
      </p:sp>
      <p:sp>
        <p:nvSpPr>
          <p:cNvPr id="8" name="Sous-titre 4294967294"/>
          <p:cNvSpPr txBox="1"/>
          <p:nvPr>
            <p:custDataLst>
              <p:tags r:id="rId4"/>
            </p:custDataLst>
          </p:nvPr>
        </p:nvSpPr>
        <p:spPr bwMode="auto">
          <a:xfrm>
            <a:off x="4582244" y="5744951"/>
            <a:ext cx="4104456" cy="936104"/>
          </a:xfrm>
          <a:prstGeom prst="rect">
            <a:avLst/>
          </a:prstGeom>
        </p:spPr>
        <p:txBody>
          <a:bodyPr vert="horz" lIns="121898" tIns="60949" rIns="121898" bIns="60949" rtlCol="0">
            <a:normAutofit/>
          </a:bodyPr>
          <a:lstStyle>
            <a:lvl1pPr marL="0" indent="0" algn="l" defTabSz="1218987">
              <a:lnSpc>
                <a:spcPct val="90000"/>
              </a:lnSpc>
              <a:spcBef>
                <a:spcPts val="0"/>
              </a:spcBef>
              <a:buClr>
                <a:schemeClr val="accent1"/>
              </a:buClr>
              <a:buSzPct val="100000"/>
              <a:buFont typeface="Arial"/>
              <a:buNone/>
              <a:defRPr sz="2800" cap="all" spc="200">
                <a:solidFill>
                  <a:schemeClr val="accent1"/>
                </a:solidFill>
                <a:latin typeface="+mn-lt"/>
                <a:ea typeface="+mn-ea"/>
                <a:cs typeface="+mn-cs"/>
              </a:defRPr>
            </a:lvl1pPr>
            <a:lvl2pPr marL="609493" indent="0" algn="ctr" defTabSz="1218987">
              <a:lnSpc>
                <a:spcPct val="90000"/>
              </a:lnSpc>
              <a:spcBef>
                <a:spcPts val="800"/>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3pPr>
            <a:lvl4pPr marL="1828480"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4pPr>
            <a:lvl5pPr marL="2437973"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5pPr>
            <a:lvl6pPr marL="304746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6pPr>
            <a:lvl7pPr marL="3656960"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7pPr>
            <a:lvl8pPr marL="4266453"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8pPr>
            <a:lvl9pPr marL="487594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9" name="Image 8"/>
          <p:cNvPicPr>
            <a:picLocks noChangeAspect="1" noChangeArrowheads="1"/>
          </p:cNvPicPr>
          <p:nvPr>
            <p:custDataLst>
              <p:tags r:id="rId5"/>
            </p:custDataLst>
          </p:nvPr>
        </p:nvPicPr>
        <p:blipFill>
          <a:blip r:embed="rId8"/>
          <a:stretch/>
        </p:blipFill>
        <p:spPr bwMode="auto">
          <a:xfrm>
            <a:off x="0" y="0"/>
            <a:ext cx="2087562" cy="1844824"/>
          </a:xfrm>
          <a:prstGeom prst="rect">
            <a:avLst/>
          </a:prstGeom>
          <a:noFill/>
          <a:ln>
            <a:noFill/>
          </a:ln>
        </p:spPr>
      </p:pic>
      <p:sp>
        <p:nvSpPr>
          <p:cNvPr id="219721719" name="Title 1"/>
          <p:cNvSpPr>
            <a:spLocks noGrp="1"/>
          </p:cNvSpPr>
          <p:nvPr>
            <p:custDataLst>
              <p:tags r:id="rId6"/>
            </p:custDataLst>
          </p:nvPr>
        </p:nvSpPr>
        <p:spPr bwMode="auto">
          <a:xfrm>
            <a:off x="2468099" y="1578533"/>
            <a:ext cx="8332744" cy="3197523"/>
          </a:xfrm>
        </p:spPr>
        <p:txBody>
          <a:bodyPr vertOverflow="overflow" horzOverflow="clip" vert="horz" wrap="square" lIns="121897" tIns="60948" rIns="121897" bIns="60948" numCol="1" spcCol="0" rtlCol="0" fromWordArt="0" anchor="t" anchorCtr="0" forceAA="0" compatLnSpc="0">
            <a:normAutofit fontScale="95000" lnSpcReduction="11000"/>
          </a:bodyPr>
          <a:lstStyle>
            <a:lvl1pPr algn="l" defTabSz="1218987">
              <a:lnSpc>
                <a:spcPct val="90000"/>
              </a:lnSpc>
              <a:spcBef>
                <a:spcPts val="0"/>
              </a:spcBef>
              <a:buNone/>
              <a:defRPr sz="5400">
                <a:solidFill>
                  <a:schemeClr val="tx1"/>
                </a:solidFill>
                <a:latin typeface="+mj-lt"/>
                <a:ea typeface="+mj-ea"/>
                <a:cs typeface="+mj-cs"/>
              </a:defRPr>
            </a:lvl1pPr>
          </a:lstStyle>
          <a:p>
            <a:pPr>
              <a:defRPr/>
            </a:pPr>
            <a:r>
              <a:rPr lang="fr-FR" sz="4000" b="1" dirty="0">
                <a:solidFill>
                  <a:srgbClr val="00B0F0"/>
                </a:solidFill>
                <a:latin typeface="Arial"/>
                <a:cs typeface="Arial"/>
              </a:rPr>
              <a:t>ORDRE DU JOUR</a:t>
            </a:r>
            <a:br>
              <a:rPr lang="fr-FR" sz="2400" dirty="0">
                <a:solidFill>
                  <a:schemeClr val="bg1"/>
                </a:solidFill>
                <a:latin typeface="Arial"/>
                <a:cs typeface="Arial"/>
              </a:rPr>
            </a:br>
            <a:br>
              <a:rPr lang="fr-FR" sz="2400" dirty="0">
                <a:solidFill>
                  <a:schemeClr val="bg1"/>
                </a:solidFill>
                <a:latin typeface="Arial"/>
                <a:cs typeface="Arial"/>
              </a:rPr>
            </a:br>
            <a:r>
              <a:rPr lang="fr-FR" sz="2400" dirty="0">
                <a:solidFill>
                  <a:srgbClr val="00B0F0"/>
                </a:solidFill>
                <a:latin typeface="Arial"/>
                <a:cs typeface="Arial"/>
              </a:rPr>
              <a:t>La situation de la matière à la rentrée 23-24</a:t>
            </a:r>
            <a:br>
              <a:rPr lang="fr-FR" sz="2400" dirty="0">
                <a:solidFill>
                  <a:srgbClr val="00B0F0"/>
                </a:solidFill>
                <a:latin typeface="Arial"/>
                <a:cs typeface="Arial"/>
              </a:rPr>
            </a:br>
            <a:br>
              <a:rPr lang="fr-FR" sz="2400" dirty="0">
                <a:solidFill>
                  <a:srgbClr val="00B0F0"/>
                </a:solidFill>
                <a:latin typeface="Arial"/>
                <a:cs typeface="Arial"/>
              </a:rPr>
            </a:br>
            <a:r>
              <a:rPr lang="fr-FR" sz="2400" dirty="0">
                <a:solidFill>
                  <a:srgbClr val="00B0F0"/>
                </a:solidFill>
                <a:latin typeface="Arial"/>
                <a:cs typeface="Arial"/>
              </a:rPr>
              <a:t>Le projet de programme du cycle 4</a:t>
            </a:r>
            <a:br>
              <a:rPr lang="fr-FR" sz="2400" dirty="0">
                <a:solidFill>
                  <a:srgbClr val="00B0F0"/>
                </a:solidFill>
                <a:latin typeface="Arial"/>
                <a:cs typeface="Arial"/>
              </a:rPr>
            </a:br>
            <a:br>
              <a:rPr lang="fr-FR" sz="2400" dirty="0">
                <a:solidFill>
                  <a:srgbClr val="00B0F0"/>
                </a:solidFill>
                <a:latin typeface="Arial"/>
                <a:cs typeface="Arial"/>
              </a:rPr>
            </a:br>
            <a:r>
              <a:rPr lang="fr-FR" sz="2400" dirty="0">
                <a:solidFill>
                  <a:srgbClr val="00B0F0"/>
                </a:solidFill>
                <a:latin typeface="Arial"/>
                <a:cs typeface="Arial"/>
              </a:rPr>
              <a:t>La formation des enseignants 23-24</a:t>
            </a:r>
            <a:br>
              <a:rPr lang="fr-FR" sz="2400" dirty="0">
                <a:solidFill>
                  <a:srgbClr val="00B0F0"/>
                </a:solidFill>
                <a:latin typeface="Arial"/>
                <a:cs typeface="Arial"/>
              </a:rPr>
            </a:br>
            <a:br>
              <a:rPr lang="fr-FR" sz="2400" dirty="0">
                <a:solidFill>
                  <a:srgbClr val="00B0F0"/>
                </a:solidFill>
                <a:latin typeface="Arial"/>
                <a:cs typeface="Arial"/>
              </a:rPr>
            </a:br>
            <a:r>
              <a:rPr lang="fr-FR" sz="2400" dirty="0">
                <a:solidFill>
                  <a:srgbClr val="00B0F0"/>
                </a:solidFill>
                <a:latin typeface="Arial"/>
                <a:cs typeface="Arial"/>
              </a:rPr>
              <a:t>Les outils, les ressources pédagogiques et les actions 23-24</a:t>
            </a:r>
            <a:br>
              <a:rPr lang="fr-FR" sz="2400" dirty="0">
                <a:solidFill>
                  <a:schemeClr val="bg1"/>
                </a:solidFill>
                <a:latin typeface="Arial"/>
                <a:cs typeface="Arial"/>
              </a:rPr>
            </a:br>
            <a:endParaRPr sz="4000" dirty="0">
              <a:solidFill>
                <a:schemeClr val="bg1"/>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441415646" name="Title 1"/>
          <p:cNvSpPr>
            <a:spLocks noGrp="1"/>
          </p:cNvSpPr>
          <p:nvPr>
            <p:ph type="ctrTitle"/>
            <p:custDataLst>
              <p:tags r:id="rId1"/>
            </p:custDataLst>
          </p:nvPr>
        </p:nvSpPr>
        <p:spPr bwMode="auto">
          <a:xfrm>
            <a:off x="2087561" y="116631"/>
            <a:ext cx="9628186" cy="5628318"/>
          </a:xfrm>
        </p:spPr>
        <p:txBody>
          <a:bodyPr vertOverflow="overflow" horzOverflow="clip" vert="horz" wrap="square" lIns="121898" tIns="60948" rIns="121898" bIns="60948" numCol="1" spcCol="0" rtlCol="0" fromWordArt="0" anchor="t" anchorCtr="0" forceAA="0" compatLnSpc="0">
            <a:normAutofit/>
          </a:bodyPr>
          <a:lstStyle/>
          <a:p>
            <a:pPr>
              <a:defRPr/>
            </a:pPr>
            <a:r>
              <a:rPr lang="fr-FR" sz="3600" b="1" i="0" u="none" strike="noStrike" cap="none" spc="0">
                <a:solidFill>
                  <a:schemeClr val="bg1"/>
                </a:solidFill>
                <a:latin typeface="Arial"/>
                <a:ea typeface="Arial"/>
                <a:cs typeface="Arial"/>
              </a:rPr>
              <a:t>Le projet de programme du cycle 4</a:t>
            </a:r>
            <a:br>
              <a:rPr lang="fr-FR" sz="2400">
                <a:solidFill>
                  <a:schemeClr val="bg1"/>
                </a:solidFill>
                <a:latin typeface="Arial"/>
                <a:cs typeface="Arial"/>
              </a:rPr>
            </a:br>
            <a:br>
              <a:rPr lang="fr-FR" sz="2400">
                <a:solidFill>
                  <a:schemeClr val="bg1"/>
                </a:solidFill>
                <a:latin typeface="Arial"/>
                <a:cs typeface="Arial"/>
              </a:rPr>
            </a:br>
            <a:r>
              <a:rPr lang="en-US" sz="2400" b="1" i="0" u="none" strike="noStrike" cap="none" spc="0">
                <a:solidFill>
                  <a:schemeClr val="bg1"/>
                </a:solidFill>
                <a:latin typeface="Calibri"/>
                <a:ea typeface="Arial"/>
                <a:cs typeface="Arial"/>
              </a:rPr>
              <a:t>Ce qu’il n’y a pas :</a:t>
            </a:r>
            <a:endParaRPr sz="2400">
              <a:solidFill>
                <a:schemeClr val="bg1"/>
              </a:solidFill>
            </a:endParaRPr>
          </a:p>
          <a:p>
            <a:pPr>
              <a:defRPr/>
            </a:pPr>
            <a:r>
              <a:rPr lang="en-US" sz="2400" b="0" i="0" u="none" strike="noStrike" cap="none" spc="0">
                <a:solidFill>
                  <a:schemeClr val="bg1"/>
                </a:solidFill>
                <a:latin typeface="Calibri"/>
                <a:ea typeface="Arial"/>
                <a:cs typeface="Arial"/>
              </a:rPr>
              <a:t>		</a:t>
            </a:r>
            <a:r>
              <a:rPr lang="en-US" sz="2400" b="1" i="0" u="none" strike="noStrike" cap="none" spc="0">
                <a:solidFill>
                  <a:schemeClr val="bg1"/>
                </a:solidFill>
                <a:latin typeface="Calibri"/>
                <a:ea typeface="Arial"/>
                <a:cs typeface="Arial"/>
              </a:rPr>
              <a:t>diagramme FAST ou SYSML, Cahier des charges.</a:t>
            </a:r>
            <a:endParaRPr sz="2400" b="1">
              <a:solidFill>
                <a:schemeClr val="bg1"/>
              </a:solidFill>
            </a:endParaRPr>
          </a:p>
          <a:p>
            <a:pPr algn="l">
              <a:defRPr/>
            </a:pPr>
            <a:br>
              <a:rPr lang="en-US" sz="2400" b="0" i="0" u="none" strike="noStrike" cap="none" spc="0">
                <a:solidFill>
                  <a:srgbClr val="000000"/>
                </a:solidFill>
                <a:latin typeface="Times New Roman"/>
                <a:ea typeface="Times New Roman"/>
                <a:cs typeface="Times New Roman"/>
              </a:rPr>
            </a:br>
            <a:endParaRPr sz="2400"/>
          </a:p>
          <a:p>
            <a:pPr>
              <a:defRPr/>
            </a:pPr>
            <a:r>
              <a:rPr sz="2800">
                <a:solidFill>
                  <a:schemeClr val="bg1"/>
                </a:solidFill>
              </a:rPr>
              <a:t>	</a:t>
            </a:r>
          </a:p>
        </p:txBody>
      </p:sp>
      <p:sp>
        <p:nvSpPr>
          <p:cNvPr id="1441693655" name="Sous-titre 4294967294"/>
          <p:cNvSpPr txBox="1"/>
          <p:nvPr>
            <p:custDataLst>
              <p:tags r:id="rId2"/>
            </p:custDataLst>
          </p:nvPr>
        </p:nvSpPr>
        <p:spPr bwMode="auto">
          <a:xfrm>
            <a:off x="4582243" y="5744950"/>
            <a:ext cx="4104455" cy="936103"/>
          </a:xfrm>
          <a:prstGeom prst="rect">
            <a:avLst/>
          </a:prstGeom>
        </p:spPr>
        <p:txBody>
          <a:bodyPr vert="horz" lIns="121898" tIns="60948" rIns="121898" bIns="60948" rtlCol="0">
            <a:normAutofit/>
          </a:bodyPr>
          <a:lstStyle>
            <a:lvl1pPr marL="0" indent="0" algn="l" defTabSz="1218987">
              <a:lnSpc>
                <a:spcPct val="90000"/>
              </a:lnSpc>
              <a:spcBef>
                <a:spcPts val="0"/>
              </a:spcBef>
              <a:buClr>
                <a:schemeClr val="accent1"/>
              </a:buClr>
              <a:buSzPct val="100000"/>
              <a:buFont typeface="Arial"/>
              <a:buNone/>
              <a:defRPr sz="2800" cap="all" spc="199">
                <a:solidFill>
                  <a:schemeClr val="accent1"/>
                </a:solidFill>
                <a:latin typeface="+mn-lt"/>
                <a:ea typeface="+mn-ea"/>
                <a:cs typeface="+mn-cs"/>
              </a:defRPr>
            </a:lvl1pPr>
            <a:lvl2pPr marL="609492" indent="0" algn="ctr" defTabSz="1218987">
              <a:lnSpc>
                <a:spcPct val="90000"/>
              </a:lnSpc>
              <a:spcBef>
                <a:spcPts val="799"/>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3pPr>
            <a:lvl4pPr marL="182847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4pPr>
            <a:lvl5pPr marL="243797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5pPr>
            <a:lvl6pPr marL="304746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6pPr>
            <a:lvl7pPr marL="365695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7pPr>
            <a:lvl8pPr marL="426645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8pPr>
            <a:lvl9pPr marL="487594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821490398" name="Image 8"/>
          <p:cNvPicPr>
            <a:picLocks noChangeAspect="1" noChangeArrowheads="1"/>
          </p:cNvPicPr>
          <p:nvPr>
            <p:custDataLst>
              <p:tags r:id="rId3"/>
            </p:custDataLst>
          </p:nvPr>
        </p:nvPicPr>
        <p:blipFill>
          <a:blip r:embed="rId6"/>
          <a:stretch/>
        </p:blipFill>
        <p:spPr bwMode="auto">
          <a:xfrm>
            <a:off x="0" y="0"/>
            <a:ext cx="2087561" cy="1844823"/>
          </a:xfrm>
          <a:prstGeom prst="rect">
            <a:avLst/>
          </a:prstGeom>
          <a:noFill/>
          <a:ln>
            <a:noFill/>
          </a:ln>
        </p:spPr>
      </p:pic>
      <p:sp>
        <p:nvSpPr>
          <p:cNvPr id="932766212" name="ZoneTexte 932766211"/>
          <p:cNvSpPr txBox="1"/>
          <p:nvPr>
            <p:custDataLst>
              <p:tags r:id="rId4"/>
            </p:custDataLst>
          </p:nvPr>
        </p:nvSpPr>
        <p:spPr bwMode="auto">
          <a:xfrm>
            <a:off x="3688144" y="2918951"/>
            <a:ext cx="6682601" cy="843693"/>
          </a:xfrm>
          <a:prstGeom prst="rect">
            <a:avLst/>
          </a:prstGeom>
          <a:noFill/>
        </p:spPr>
        <p:txBody>
          <a:bodyPr vertOverflow="overflow" horzOverflow="clip" vert="horz" wrap="square" lIns="91440" tIns="45720" rIns="91440" bIns="45720" numCol="1" spcCol="0" rtlCol="0" fromWordArt="0" anchor="t" anchorCtr="0" forceAA="0" compatLnSpc="0">
            <a:spAutoFit/>
          </a:bodyPr>
          <a:lstStyle/>
          <a:p>
            <a:pPr>
              <a:defRPr/>
            </a:pPr>
            <a:r>
              <a:rPr lang="fr-FR">
                <a:solidFill>
                  <a:schemeClr val="bg1"/>
                </a:solidFill>
              </a:rPr>
              <a:t>Ce n’est pas un oubli, mais une réelle volonté pour ne plus qu’il y ait des cours sur les normes.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044199773" name="Title 1"/>
          <p:cNvSpPr>
            <a:spLocks noGrp="1"/>
          </p:cNvSpPr>
          <p:nvPr>
            <p:ph type="ctrTitle"/>
            <p:custDataLst>
              <p:tags r:id="rId1"/>
            </p:custDataLst>
          </p:nvPr>
        </p:nvSpPr>
        <p:spPr bwMode="auto">
          <a:xfrm>
            <a:off x="2087561" y="116631"/>
            <a:ext cx="9628186" cy="5628318"/>
          </a:xfrm>
        </p:spPr>
        <p:txBody>
          <a:bodyPr vertOverflow="overflow" horzOverflow="clip" vert="horz" wrap="square" lIns="121898" tIns="60948" rIns="121898" bIns="60948" numCol="1" spcCol="0" rtlCol="0" fromWordArt="0" anchor="t" anchorCtr="0" forceAA="0" compatLnSpc="0">
            <a:normAutofit fontScale="90000"/>
          </a:bodyPr>
          <a:lstStyle/>
          <a:p>
            <a:pPr>
              <a:defRPr/>
            </a:pPr>
            <a:r>
              <a:rPr lang="fr-FR" sz="3600" b="1" i="0" u="none" strike="noStrike" cap="none" spc="0">
                <a:solidFill>
                  <a:schemeClr val="bg1"/>
                </a:solidFill>
                <a:latin typeface="Arial"/>
                <a:ea typeface="Arial"/>
                <a:cs typeface="Arial"/>
              </a:rPr>
              <a:t>La formation des enseignants</a:t>
            </a:r>
            <a:br>
              <a:rPr lang="fr-FR" sz="2400">
                <a:solidFill>
                  <a:schemeClr val="bg1"/>
                </a:solidFill>
                <a:latin typeface="Arial"/>
                <a:cs typeface="Arial"/>
              </a:rPr>
            </a:br>
            <a:br>
              <a:rPr lang="fr-FR" sz="2400">
                <a:solidFill>
                  <a:schemeClr val="bg1"/>
                </a:solidFill>
                <a:latin typeface="Arial"/>
                <a:cs typeface="Arial"/>
              </a:rPr>
            </a:br>
            <a:br>
              <a:rPr lang="fr-FR" sz="2400" b="1">
                <a:solidFill>
                  <a:schemeClr val="bg1"/>
                </a:solidFill>
                <a:latin typeface="Arial"/>
                <a:cs typeface="Arial"/>
              </a:rPr>
            </a:br>
            <a:r>
              <a:rPr lang="fr-FR" sz="2400" b="1">
                <a:solidFill>
                  <a:schemeClr val="bg1"/>
                </a:solidFill>
                <a:latin typeface="Arial"/>
                <a:cs typeface="Arial"/>
              </a:rPr>
              <a:t>	</a:t>
            </a:r>
            <a:r>
              <a:rPr lang="fr-FR" sz="3600" b="1">
                <a:solidFill>
                  <a:schemeClr val="bg1"/>
                </a:solidFill>
              </a:rPr>
              <a:t>Séminaire du 20 mars à CANOPE Amiens</a:t>
            </a:r>
            <a:endParaRPr lang="fr-FR" sz="2800" b="1">
              <a:solidFill>
                <a:schemeClr val="bg1"/>
              </a:solidFill>
            </a:endParaRPr>
          </a:p>
          <a:p>
            <a:pPr marL="449580" indent="449580">
              <a:defRPr/>
            </a:pPr>
            <a:r>
              <a:rPr lang="fr-FR" sz="2800" b="1">
                <a:solidFill>
                  <a:schemeClr val="bg1"/>
                </a:solidFill>
              </a:rPr>
              <a:t>		175 professeurs (1 par collège environ)</a:t>
            </a:r>
            <a:br>
              <a:rPr lang="fr-FR" sz="2800" b="1">
                <a:solidFill>
                  <a:schemeClr val="bg1"/>
                </a:solidFill>
              </a:rPr>
            </a:br>
            <a:br>
              <a:rPr lang="fr-FR" sz="2800" b="1">
                <a:solidFill>
                  <a:schemeClr val="bg1"/>
                </a:solidFill>
              </a:rPr>
            </a:br>
            <a:r>
              <a:rPr lang="fr-FR" sz="2800" b="0">
                <a:solidFill>
                  <a:schemeClr val="bg1"/>
                </a:solidFill>
              </a:rPr>
              <a:t>3 groupes de travail (formateurs, CMI) :</a:t>
            </a:r>
            <a:br>
              <a:rPr lang="fr-FR" sz="2800" b="0">
                <a:solidFill>
                  <a:schemeClr val="bg1"/>
                </a:solidFill>
              </a:rPr>
            </a:br>
            <a:endParaRPr lang="fr-FR" sz="2800" b="0">
              <a:solidFill>
                <a:schemeClr val="bg1"/>
              </a:solidFill>
            </a:endParaRPr>
          </a:p>
          <a:p>
            <a:pPr marL="810560" indent="-360980">
              <a:buFont typeface="Arial"/>
              <a:buChar char="–"/>
              <a:defRPr/>
            </a:pPr>
            <a:r>
              <a:rPr lang="fr-FR" sz="2800" b="0">
                <a:solidFill>
                  <a:schemeClr val="bg1"/>
                </a:solidFill>
              </a:rPr>
              <a:t>Groupe 1 : Production de documents clés en main à destination des élèves (une adaptation sera  réalisée pour créer des parcours Eléa)</a:t>
            </a:r>
            <a:br>
              <a:rPr lang="fr-FR" sz="2800" b="0">
                <a:solidFill>
                  <a:schemeClr val="bg1"/>
                </a:solidFill>
              </a:rPr>
            </a:br>
            <a:endParaRPr lang="fr-FR" sz="2800" b="0">
              <a:solidFill>
                <a:schemeClr val="bg1"/>
              </a:solidFill>
            </a:endParaRPr>
          </a:p>
          <a:p>
            <a:pPr marL="810559" indent="-360978">
              <a:buFont typeface="Arial"/>
              <a:buChar char="–"/>
              <a:defRPr/>
            </a:pPr>
            <a:r>
              <a:rPr lang="fr-FR" sz="2800" b="0">
                <a:solidFill>
                  <a:schemeClr val="bg1"/>
                </a:solidFill>
              </a:rPr>
              <a:t>Groupe 2 : Production d’un M@gistère à destination des enseignants</a:t>
            </a:r>
            <a:br>
              <a:rPr lang="fr-FR" sz="2800" b="0">
                <a:solidFill>
                  <a:schemeClr val="bg1"/>
                </a:solidFill>
              </a:rPr>
            </a:br>
            <a:endParaRPr lang="fr-FR" sz="2800" b="0">
              <a:solidFill>
                <a:schemeClr val="bg1"/>
              </a:solidFill>
            </a:endParaRPr>
          </a:p>
          <a:p>
            <a:pPr marL="810560" indent="-360979">
              <a:buFont typeface="Arial"/>
              <a:buChar char="–"/>
              <a:defRPr/>
            </a:pPr>
            <a:r>
              <a:rPr lang="fr-FR" sz="2800" b="0" i="0" u="none" strike="noStrike" cap="none" spc="0">
                <a:solidFill>
                  <a:schemeClr val="bg1"/>
                </a:solidFill>
                <a:latin typeface="Calibri"/>
                <a:ea typeface="Arial"/>
                <a:cs typeface="Arial"/>
              </a:rPr>
              <a:t>Groupe 3 : Travail sur l’organisation du séminaire avec les IA-IPR</a:t>
            </a:r>
            <a:br>
              <a:rPr lang="fr-FR" sz="2800" b="0">
                <a:solidFill>
                  <a:schemeClr val="bg1"/>
                </a:solidFill>
              </a:rPr>
            </a:br>
            <a:br>
              <a:rPr lang="fr-FR" sz="2000" b="0" i="0" u="none">
                <a:solidFill>
                  <a:srgbClr val="000000"/>
                </a:solidFill>
                <a:latin typeface="Times New Roman"/>
                <a:ea typeface="Times New Roman"/>
                <a:cs typeface="Times New Roman"/>
              </a:rPr>
            </a:br>
            <a:br>
              <a:rPr lang="fr-FR" sz="2000" b="0" i="0" u="none">
                <a:solidFill>
                  <a:srgbClr val="000000"/>
                </a:solidFill>
                <a:latin typeface="Times New Roman"/>
                <a:ea typeface="Times New Roman"/>
                <a:cs typeface="Times New Roman"/>
              </a:rPr>
            </a:br>
            <a:endParaRPr lang="fr-FR" sz="2800" b="1">
              <a:solidFill>
                <a:schemeClr val="bg1"/>
              </a:solidFill>
            </a:endParaRPr>
          </a:p>
        </p:txBody>
      </p:sp>
      <p:sp>
        <p:nvSpPr>
          <p:cNvPr id="1933360828" name="Sous-titre 4294967294"/>
          <p:cNvSpPr txBox="1"/>
          <p:nvPr>
            <p:custDataLst>
              <p:tags r:id="rId2"/>
            </p:custDataLst>
          </p:nvPr>
        </p:nvSpPr>
        <p:spPr bwMode="auto">
          <a:xfrm>
            <a:off x="4582243" y="5744950"/>
            <a:ext cx="4104455" cy="936103"/>
          </a:xfrm>
          <a:prstGeom prst="rect">
            <a:avLst/>
          </a:prstGeom>
        </p:spPr>
        <p:txBody>
          <a:bodyPr vert="horz" lIns="121898" tIns="60948" rIns="121898" bIns="60948" rtlCol="0">
            <a:normAutofit/>
          </a:bodyPr>
          <a:lstStyle>
            <a:lvl1pPr marL="0" indent="0" algn="l" defTabSz="1218987">
              <a:lnSpc>
                <a:spcPct val="90000"/>
              </a:lnSpc>
              <a:spcBef>
                <a:spcPts val="0"/>
              </a:spcBef>
              <a:buClr>
                <a:schemeClr val="accent1"/>
              </a:buClr>
              <a:buSzPct val="100000"/>
              <a:buFont typeface="Arial"/>
              <a:buNone/>
              <a:defRPr sz="2800" cap="all" spc="199">
                <a:solidFill>
                  <a:schemeClr val="accent1"/>
                </a:solidFill>
                <a:latin typeface="+mn-lt"/>
                <a:ea typeface="+mn-ea"/>
                <a:cs typeface="+mn-cs"/>
              </a:defRPr>
            </a:lvl1pPr>
            <a:lvl2pPr marL="609492" indent="0" algn="ctr" defTabSz="1218987">
              <a:lnSpc>
                <a:spcPct val="90000"/>
              </a:lnSpc>
              <a:spcBef>
                <a:spcPts val="799"/>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3pPr>
            <a:lvl4pPr marL="182847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4pPr>
            <a:lvl5pPr marL="243797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5pPr>
            <a:lvl6pPr marL="304746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6pPr>
            <a:lvl7pPr marL="365695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7pPr>
            <a:lvl8pPr marL="426645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8pPr>
            <a:lvl9pPr marL="487594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418798338" name="Image 8"/>
          <p:cNvPicPr>
            <a:picLocks noChangeAspect="1" noChangeArrowheads="1"/>
          </p:cNvPicPr>
          <p:nvPr>
            <p:custDataLst>
              <p:tags r:id="rId3"/>
            </p:custDataLst>
          </p:nvPr>
        </p:nvPicPr>
        <p:blipFill>
          <a:blip r:embed="rId5"/>
          <a:stretch/>
        </p:blipFill>
        <p:spPr bwMode="auto">
          <a:xfrm>
            <a:off x="0" y="0"/>
            <a:ext cx="2087561" cy="18448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95981601" name="Title 1"/>
          <p:cNvSpPr>
            <a:spLocks noGrp="1"/>
          </p:cNvSpPr>
          <p:nvPr>
            <p:ph type="ctrTitle"/>
            <p:custDataLst>
              <p:tags r:id="rId1"/>
            </p:custDataLst>
          </p:nvPr>
        </p:nvSpPr>
        <p:spPr bwMode="auto">
          <a:xfrm>
            <a:off x="2087561" y="116631"/>
            <a:ext cx="9628186" cy="2825242"/>
          </a:xfrm>
        </p:spPr>
        <p:txBody>
          <a:bodyPr vertOverflow="overflow" horzOverflow="clip" vert="horz" wrap="square" lIns="121898" tIns="60948" rIns="121898" bIns="60948" numCol="1" spcCol="0" rtlCol="0" fromWordArt="0" anchor="t" anchorCtr="0" forceAA="0" compatLnSpc="0">
            <a:normAutofit fontScale="90000"/>
          </a:bodyPr>
          <a:lstStyle/>
          <a:p>
            <a:pPr>
              <a:defRPr/>
            </a:pPr>
            <a:r>
              <a:rPr lang="fr-FR" sz="2600" b="1" i="0" u="none" strike="noStrike" cap="none" spc="0">
                <a:solidFill>
                  <a:schemeClr val="bg1"/>
                </a:solidFill>
                <a:latin typeface="Arial"/>
                <a:ea typeface="Arial"/>
                <a:cs typeface="Arial"/>
              </a:rPr>
              <a:t>Les outils, les ressources pédagogiques et les actions 23-24</a:t>
            </a:r>
            <a:br>
              <a:rPr lang="fr-FR" sz="2400" b="0" i="0" u="none" strike="noStrike" cap="none" spc="0">
                <a:solidFill>
                  <a:schemeClr val="bg1"/>
                </a:solidFill>
                <a:latin typeface="Arial"/>
                <a:ea typeface="Arial"/>
                <a:cs typeface="Arial"/>
              </a:rPr>
            </a:br>
            <a:br>
              <a:rPr lang="fr-FR" sz="2400">
                <a:solidFill>
                  <a:schemeClr val="bg1"/>
                </a:solidFill>
                <a:latin typeface="Arial"/>
                <a:cs typeface="Arial"/>
              </a:rPr>
            </a:br>
            <a:br>
              <a:rPr lang="fr-FR" sz="2000">
                <a:solidFill>
                  <a:schemeClr val="bg1"/>
                </a:solidFill>
                <a:latin typeface="Arial"/>
                <a:cs typeface="Arial"/>
              </a:rPr>
            </a:br>
            <a:r>
              <a:rPr sz="2000">
                <a:solidFill>
                  <a:schemeClr val="bg1"/>
                </a:solidFill>
              </a:rPr>
              <a:t>-</a:t>
            </a:r>
            <a:r>
              <a:rPr lang="en-US" sz="2000" b="0" i="0" u="none" strike="noStrike" cap="none" spc="0">
                <a:solidFill>
                  <a:schemeClr val="bg1"/>
                </a:solidFill>
                <a:latin typeface="Calibri"/>
                <a:ea typeface="Calibri"/>
                <a:cs typeface="Calibri"/>
              </a:rPr>
              <a:t> Le défi ROBOT académique</a:t>
            </a:r>
            <a:br>
              <a:rPr lang="en-US" sz="2000" b="0" i="0" u="none" strike="noStrike" cap="none" spc="0">
                <a:solidFill>
                  <a:schemeClr val="bg1"/>
                </a:solidFill>
                <a:latin typeface="Calibri"/>
                <a:ea typeface="Calibri"/>
                <a:cs typeface="Calibri"/>
              </a:rPr>
            </a:br>
            <a:r>
              <a:rPr lang="en-US" sz="1800" b="0" i="0" u="sng" strike="noStrike" cap="none" spc="0">
                <a:solidFill>
                  <a:schemeClr val="bg1"/>
                </a:solidFill>
                <a:latin typeface="Calibri"/>
                <a:ea typeface="Calibri"/>
                <a:cs typeface="Calibri"/>
                <a:hlinkClick r:id="rId10" tooltip="http://dane.ac-amiens.fr/206-lancement-du-defi-robot-academique-college.html"/>
              </a:rPr>
              <a:t>http://dane.ac-amiens.fr/206-lancement-du-defi-robot-academique-college.html</a:t>
            </a:r>
            <a:br>
              <a:rPr lang="en-US" sz="2000" b="0" i="0" u="none" strike="noStrike" cap="none" spc="0">
                <a:solidFill>
                  <a:schemeClr val="bg1"/>
                </a:solidFill>
                <a:latin typeface="Calibri"/>
                <a:ea typeface="Calibri"/>
                <a:cs typeface="Calibri"/>
              </a:rPr>
            </a:br>
            <a:br>
              <a:rPr lang="en-US" sz="2000" b="0" i="0" u="none" strike="noStrike" cap="none" spc="0">
                <a:solidFill>
                  <a:schemeClr val="bg1"/>
                </a:solidFill>
                <a:latin typeface="Calibri"/>
                <a:ea typeface="Calibri"/>
                <a:cs typeface="Calibri"/>
              </a:rPr>
            </a:br>
            <a:br>
              <a:rPr lang="en-US" sz="2000" b="0" i="0" u="none" strike="noStrike" cap="none" spc="0">
                <a:solidFill>
                  <a:schemeClr val="bg1"/>
                </a:solidFill>
                <a:latin typeface="Calibri"/>
                <a:ea typeface="Calibri"/>
                <a:cs typeface="Calibri"/>
              </a:rPr>
            </a:br>
            <a:br>
              <a:rPr sz="2000">
                <a:solidFill>
                  <a:schemeClr val="bg1"/>
                </a:solidFill>
              </a:rPr>
            </a:br>
            <a:r>
              <a:rPr sz="2000">
                <a:solidFill>
                  <a:schemeClr val="bg1"/>
                </a:solidFill>
              </a:rPr>
              <a:t>- Les Olympiades de Sciences de l’Ingénieur Collège (Expérimentation secteur de Soissons)</a:t>
            </a:r>
            <a:br>
              <a:rPr sz="2000">
                <a:solidFill>
                  <a:schemeClr val="bg1"/>
                </a:solidFill>
              </a:rPr>
            </a:br>
            <a:r>
              <a:rPr lang="en-US" sz="1800" b="0" i="0" u="sng" strike="noStrike" cap="none" spc="0">
                <a:solidFill>
                  <a:schemeClr val="bg1"/>
                </a:solidFill>
                <a:latin typeface="Calibri"/>
                <a:ea typeface="Calibri"/>
                <a:cs typeface="Calibri"/>
                <a:hlinkClick r:id="rId11" tooltip="http://sti.ac-amiens.fr/458-les-olympiades-des-sciences-de-l-ingenieur-pour-les-eleves.html"/>
              </a:rPr>
              <a:t>http://sti.ac-amiens.fr/458-les-olympiades-des-sciences-de-l-ingenieur-pour-les-eleves.html</a:t>
            </a:r>
            <a:br>
              <a:rPr lang="en-US" sz="1800" b="0" i="0" u="none" strike="noStrike" cap="none" spc="0">
                <a:solidFill>
                  <a:schemeClr val="bg1"/>
                </a:solidFill>
                <a:latin typeface="Calibri"/>
                <a:ea typeface="Calibri"/>
                <a:cs typeface="Calibri"/>
              </a:rPr>
            </a:br>
            <a:br>
              <a:rPr sz="2000">
                <a:solidFill>
                  <a:schemeClr val="bg1"/>
                </a:solidFill>
              </a:rPr>
            </a:br>
            <a:br>
              <a:rPr sz="2000">
                <a:solidFill>
                  <a:schemeClr val="bg1"/>
                </a:solidFill>
              </a:rPr>
            </a:br>
            <a:br>
              <a:rPr sz="2800" b="0">
                <a:solidFill>
                  <a:schemeClr val="bg1"/>
                </a:solidFill>
              </a:rPr>
            </a:br>
            <a:br>
              <a:rPr sz="2000" b="0" i="0" u="none">
                <a:solidFill>
                  <a:srgbClr val="000000"/>
                </a:solidFill>
                <a:latin typeface="Times New Roman"/>
                <a:ea typeface="Times New Roman"/>
                <a:cs typeface="Times New Roman"/>
              </a:rPr>
            </a:br>
            <a:br>
              <a:rPr sz="2000" b="0" i="0" u="none">
                <a:solidFill>
                  <a:srgbClr val="000000"/>
                </a:solidFill>
                <a:latin typeface="Times New Roman"/>
                <a:ea typeface="Times New Roman"/>
                <a:cs typeface="Times New Roman"/>
              </a:rPr>
            </a:br>
            <a:endParaRPr sz="2800" b="1">
              <a:solidFill>
                <a:schemeClr val="bg1"/>
              </a:solidFill>
            </a:endParaRPr>
          </a:p>
        </p:txBody>
      </p:sp>
      <p:sp>
        <p:nvSpPr>
          <p:cNvPr id="1346030662" name="Sous-titre 4294967294"/>
          <p:cNvSpPr txBox="1"/>
          <p:nvPr>
            <p:custDataLst>
              <p:tags r:id="rId2"/>
            </p:custDataLst>
          </p:nvPr>
        </p:nvSpPr>
        <p:spPr bwMode="auto">
          <a:xfrm>
            <a:off x="4582243" y="5744950"/>
            <a:ext cx="4104455" cy="936103"/>
          </a:xfrm>
          <a:prstGeom prst="rect">
            <a:avLst/>
          </a:prstGeom>
        </p:spPr>
        <p:txBody>
          <a:bodyPr vert="horz" lIns="121898" tIns="60948" rIns="121898" bIns="60948" rtlCol="0">
            <a:normAutofit/>
          </a:bodyPr>
          <a:lstStyle>
            <a:lvl1pPr marL="0" indent="0" algn="l" defTabSz="1218987">
              <a:lnSpc>
                <a:spcPct val="90000"/>
              </a:lnSpc>
              <a:spcBef>
                <a:spcPts val="0"/>
              </a:spcBef>
              <a:buClr>
                <a:schemeClr val="accent1"/>
              </a:buClr>
              <a:buSzPct val="100000"/>
              <a:buFont typeface="Arial"/>
              <a:buNone/>
              <a:defRPr sz="2800" cap="all" spc="199">
                <a:solidFill>
                  <a:schemeClr val="accent1"/>
                </a:solidFill>
                <a:latin typeface="+mn-lt"/>
                <a:ea typeface="+mn-ea"/>
                <a:cs typeface="+mn-cs"/>
              </a:defRPr>
            </a:lvl1pPr>
            <a:lvl2pPr marL="609492" indent="0" algn="ctr" defTabSz="1218987">
              <a:lnSpc>
                <a:spcPct val="90000"/>
              </a:lnSpc>
              <a:spcBef>
                <a:spcPts val="799"/>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3pPr>
            <a:lvl4pPr marL="182847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4pPr>
            <a:lvl5pPr marL="243797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5pPr>
            <a:lvl6pPr marL="304746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6pPr>
            <a:lvl7pPr marL="365695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7pPr>
            <a:lvl8pPr marL="426645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8pPr>
            <a:lvl9pPr marL="487594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417832942" name="Image 8"/>
          <p:cNvPicPr>
            <a:picLocks noChangeAspect="1" noChangeArrowheads="1"/>
          </p:cNvPicPr>
          <p:nvPr>
            <p:custDataLst>
              <p:tags r:id="rId3"/>
            </p:custDataLst>
          </p:nvPr>
        </p:nvPicPr>
        <p:blipFill>
          <a:blip r:embed="rId12"/>
          <a:stretch/>
        </p:blipFill>
        <p:spPr bwMode="auto">
          <a:xfrm>
            <a:off x="0" y="0"/>
            <a:ext cx="2087561" cy="1844823"/>
          </a:xfrm>
          <a:prstGeom prst="rect">
            <a:avLst/>
          </a:prstGeom>
          <a:noFill/>
          <a:ln>
            <a:noFill/>
          </a:ln>
        </p:spPr>
      </p:pic>
      <p:sp>
        <p:nvSpPr>
          <p:cNvPr id="199067317" name=" 199067316"/>
          <p:cNvSpPr/>
          <p:nvPr>
            <p:custDataLst>
              <p:tags r:id="rId4"/>
            </p:custDataLst>
          </p:nvPr>
        </p:nvSpPr>
        <p:spPr bwMode="auto">
          <a:xfrm>
            <a:off x="5966972" y="3246120"/>
            <a:ext cx="254916" cy="457235"/>
          </a:xfrm>
        </p:spPr>
        <p:txBody>
          <a:bodyPr rot="0" spcFirstLastPara="0" vertOverflow="overflow" horzOverflow="clip" vert="horz" wrap="square" lIns="91440" tIns="45720" rIns="91440" bIns="45720" numCol="1" spcCol="0" rtlCol="0" fromWordArt="0" anchor="t" anchorCtr="0" forceAA="0" compatLnSpc="1">
            <a:prstTxWarp prst="textNoShape">
              <a:avLst/>
            </a:prstTxWarp>
            <a:spAutoFit/>
          </a:bodyPr>
          <a:lstStyle/>
          <a:p>
            <a:pPr>
              <a:defRPr/>
            </a:pPr>
            <a:endParaRPr/>
          </a:p>
        </p:txBody>
      </p:sp>
      <p:sp>
        <p:nvSpPr>
          <p:cNvPr id="36040752" name=" 36040751"/>
          <p:cNvSpPr/>
          <p:nvPr>
            <p:custDataLst>
              <p:tags r:id="rId5"/>
            </p:custDataLst>
          </p:nvPr>
        </p:nvSpPr>
        <p:spPr bwMode="auto">
          <a:xfrm>
            <a:off x="9943659" y="3793807"/>
            <a:ext cx="147518" cy="457235"/>
          </a:xfrm>
        </p:spPr>
        <p:txBody>
          <a:bodyPr rot="0" spcFirstLastPara="0" vertOverflow="overflow" horzOverflow="clip" vert="horz" wrap="square" lIns="91440" tIns="45720" rIns="91440" bIns="45720" numCol="1" spcCol="0" rtlCol="0" fromWordArt="0" anchor="t" anchorCtr="0" forceAA="0" compatLnSpc="1">
            <a:prstTxWarp prst="textNoShape">
              <a:avLst/>
            </a:prstTxWarp>
            <a:spAutoFit/>
          </a:bodyPr>
          <a:lstStyle/>
          <a:p>
            <a:pPr>
              <a:defRPr/>
            </a:pPr>
            <a:endParaRPr/>
          </a:p>
        </p:txBody>
      </p:sp>
      <p:pic>
        <p:nvPicPr>
          <p:cNvPr id="169830904" name="Image 169830903"/>
          <p:cNvPicPr>
            <a:picLocks noChangeAspect="1"/>
          </p:cNvPicPr>
          <p:nvPr>
            <p:custDataLst>
              <p:tags r:id="rId6"/>
            </p:custDataLst>
          </p:nvPr>
        </p:nvPicPr>
        <p:blipFill>
          <a:blip r:embed="rId13"/>
          <a:stretch/>
        </p:blipFill>
        <p:spPr bwMode="auto">
          <a:xfrm>
            <a:off x="9313304" y="547687"/>
            <a:ext cx="1707913" cy="1465499"/>
          </a:xfrm>
          <a:prstGeom prst="rect">
            <a:avLst/>
          </a:prstGeom>
        </p:spPr>
      </p:pic>
      <p:sp>
        <p:nvSpPr>
          <p:cNvPr id="761585067" name=" 761585066"/>
          <p:cNvSpPr/>
          <p:nvPr>
            <p:custDataLst>
              <p:tags r:id="rId7"/>
            </p:custDataLst>
          </p:nvPr>
        </p:nvSpPr>
        <p:spPr bwMode="auto">
          <a:xfrm>
            <a:off x="-55897" y="2251418"/>
            <a:ext cx="111795" cy="457235"/>
          </a:xfrm>
        </p:spPr>
        <p:txBody>
          <a:bodyPr rot="0" spcFirstLastPara="0" vertOverflow="overflow" horzOverflow="clip" vert="horz" wrap="square" lIns="91440" tIns="45720" rIns="91440" bIns="45720" numCol="1" spcCol="0" rtlCol="0" fromWordArt="0" anchor="t" anchorCtr="0" forceAA="0" compatLnSpc="1">
            <a:prstTxWarp prst="textNoShape">
              <a:avLst/>
            </a:prstTxWarp>
            <a:spAutoFit/>
          </a:bodyPr>
          <a:lstStyle/>
          <a:p>
            <a:pPr>
              <a:defRPr/>
            </a:pPr>
            <a:endParaRPr/>
          </a:p>
        </p:txBody>
      </p:sp>
      <p:pic>
        <p:nvPicPr>
          <p:cNvPr id="1041295095" name="Image 1041295094"/>
          <p:cNvPicPr>
            <a:picLocks noChangeAspect="1"/>
          </p:cNvPicPr>
          <p:nvPr>
            <p:custDataLst>
              <p:tags r:id="rId8"/>
            </p:custDataLst>
          </p:nvPr>
        </p:nvPicPr>
        <p:blipFill>
          <a:blip r:embed="rId14"/>
          <a:stretch/>
        </p:blipFill>
        <p:spPr bwMode="auto">
          <a:xfrm>
            <a:off x="1922691" y="2657444"/>
            <a:ext cx="8948705" cy="3918399"/>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1197495" name="Title 1"/>
          <p:cNvSpPr>
            <a:spLocks noGrp="1"/>
          </p:cNvSpPr>
          <p:nvPr>
            <p:ph type="ctrTitle"/>
            <p:custDataLst>
              <p:tags r:id="rId1"/>
            </p:custDataLst>
          </p:nvPr>
        </p:nvSpPr>
        <p:spPr bwMode="auto">
          <a:xfrm>
            <a:off x="2087560" y="116631"/>
            <a:ext cx="9628185" cy="2825242"/>
          </a:xfrm>
        </p:spPr>
        <p:txBody>
          <a:bodyPr vertOverflow="overflow" horzOverflow="clip" vert="horz" wrap="square" lIns="121897" tIns="60948" rIns="121897" bIns="60948" numCol="1" spcCol="0" rtlCol="0" fromWordArt="0" anchor="t" anchorCtr="0" forceAA="0" compatLnSpc="0">
            <a:normAutofit fontScale="90000"/>
          </a:bodyPr>
          <a:lstStyle/>
          <a:p>
            <a:pPr>
              <a:defRPr/>
            </a:pPr>
            <a:r>
              <a:rPr lang="fr-FR" sz="2600" b="1" i="0" u="none" strike="noStrike" cap="none" spc="0">
                <a:solidFill>
                  <a:schemeClr val="bg1"/>
                </a:solidFill>
                <a:latin typeface="Arial"/>
                <a:ea typeface="Arial"/>
                <a:cs typeface="Arial"/>
              </a:rPr>
              <a:t>Les outils, les ressources pédagogiques et les actions 23-24</a:t>
            </a:r>
            <a:br>
              <a:rPr lang="fr-FR" sz="2400" b="0" i="0" u="none" strike="noStrike" cap="none" spc="0">
                <a:solidFill>
                  <a:schemeClr val="bg1"/>
                </a:solidFill>
                <a:latin typeface="Arial"/>
                <a:ea typeface="Arial"/>
                <a:cs typeface="Arial"/>
              </a:rPr>
            </a:br>
            <a:br>
              <a:rPr lang="fr-FR" sz="2400">
                <a:solidFill>
                  <a:schemeClr val="bg1"/>
                </a:solidFill>
                <a:latin typeface="Arial"/>
                <a:cs typeface="Arial"/>
              </a:rPr>
            </a:br>
            <a:br>
              <a:rPr lang="fr-FR" sz="2000">
                <a:solidFill>
                  <a:schemeClr val="bg1"/>
                </a:solidFill>
                <a:latin typeface="Arial"/>
                <a:cs typeface="Arial"/>
              </a:rPr>
            </a:br>
            <a:r>
              <a:rPr sz="2000">
                <a:solidFill>
                  <a:schemeClr val="bg1"/>
                </a:solidFill>
              </a:rPr>
              <a:t>- Épreuve commune de sciences cycle 4 (Webinaire du 9/10/2023 à 13h)</a:t>
            </a:r>
            <a:br>
              <a:rPr sz="2000">
                <a:solidFill>
                  <a:schemeClr val="bg1"/>
                </a:solidFill>
              </a:rPr>
            </a:br>
            <a:br>
              <a:rPr sz="2000">
                <a:solidFill>
                  <a:schemeClr val="bg1"/>
                </a:solidFill>
              </a:rPr>
            </a:br>
            <a:br>
              <a:rPr lang="en-US" sz="2000" b="0" i="0" u="none" strike="noStrike" cap="none" spc="0">
                <a:solidFill>
                  <a:schemeClr val="bg1"/>
                </a:solidFill>
                <a:latin typeface="Calibri"/>
                <a:ea typeface="Calibri"/>
                <a:cs typeface="Calibri"/>
              </a:rPr>
            </a:br>
            <a:r>
              <a:rPr lang="en-US" sz="2000" b="0" i="0" u="none" strike="noStrike" cap="none" spc="0">
                <a:solidFill>
                  <a:schemeClr val="bg1"/>
                </a:solidFill>
                <a:latin typeface="Calibri"/>
                <a:ea typeface="Calibri"/>
                <a:cs typeface="Calibri"/>
              </a:rPr>
              <a:t>	</a:t>
            </a:r>
            <a:r>
              <a:rPr lang="en-US" sz="2000" b="0" i="0" u="sng" strike="noStrike" cap="none" spc="0">
                <a:solidFill>
                  <a:schemeClr val="bg1"/>
                </a:solidFill>
                <a:latin typeface="Calibri"/>
                <a:ea typeface="Calibri"/>
                <a:cs typeface="Calibri"/>
                <a:hlinkClick r:id="rId7" tooltip="https://magistere.education.fr/ac-amiens/course/view.php?id=9850"/>
              </a:rPr>
              <a:t>https://magistere.education.fr/ac-amiens/course/view.php?id=9850</a:t>
            </a:r>
            <a:br>
              <a:rPr lang="en-US" sz="2000" b="0" i="0" u="none" strike="noStrike" cap="none" spc="0">
                <a:solidFill>
                  <a:schemeClr val="bg1"/>
                </a:solidFill>
                <a:latin typeface="Calibri"/>
                <a:ea typeface="Calibri"/>
                <a:cs typeface="Calibri"/>
              </a:rPr>
            </a:br>
            <a:br>
              <a:rPr sz="2000">
                <a:solidFill>
                  <a:schemeClr val="bg1"/>
                </a:solidFill>
              </a:rPr>
            </a:br>
            <a:br>
              <a:rPr sz="2000">
                <a:solidFill>
                  <a:schemeClr val="bg1"/>
                </a:solidFill>
              </a:rPr>
            </a:br>
            <a:br>
              <a:rPr sz="2000">
                <a:solidFill>
                  <a:schemeClr val="bg1"/>
                </a:solidFill>
              </a:rPr>
            </a:br>
            <a:br>
              <a:rPr sz="2800" b="0">
                <a:solidFill>
                  <a:schemeClr val="bg1"/>
                </a:solidFill>
              </a:rPr>
            </a:br>
            <a:br>
              <a:rPr sz="2000" b="0" i="0" u="none">
                <a:solidFill>
                  <a:srgbClr val="000000"/>
                </a:solidFill>
                <a:latin typeface="Times New Roman"/>
                <a:ea typeface="Times New Roman"/>
                <a:cs typeface="Times New Roman"/>
              </a:rPr>
            </a:br>
            <a:br>
              <a:rPr sz="2000" b="0" i="0" u="none">
                <a:solidFill>
                  <a:srgbClr val="000000"/>
                </a:solidFill>
                <a:latin typeface="Times New Roman"/>
                <a:ea typeface="Times New Roman"/>
                <a:cs typeface="Times New Roman"/>
              </a:rPr>
            </a:br>
            <a:endParaRPr sz="2800" b="1">
              <a:solidFill>
                <a:schemeClr val="bg1"/>
              </a:solidFill>
            </a:endParaRPr>
          </a:p>
        </p:txBody>
      </p:sp>
      <p:sp>
        <p:nvSpPr>
          <p:cNvPr id="2050021010" name="Sous-titre 4294967294"/>
          <p:cNvSpPr txBox="1"/>
          <p:nvPr>
            <p:custDataLst>
              <p:tags r:id="rId2"/>
            </p:custDataLst>
          </p:nvPr>
        </p:nvSpPr>
        <p:spPr bwMode="auto">
          <a:xfrm>
            <a:off x="4582242" y="5744949"/>
            <a:ext cx="4104454" cy="936102"/>
          </a:xfrm>
          <a:prstGeom prst="rect">
            <a:avLst/>
          </a:prstGeom>
        </p:spPr>
        <p:txBody>
          <a:bodyPr vert="horz" lIns="121897" tIns="60948" rIns="121897" bIns="60948" rtlCol="0">
            <a:normAutofit/>
          </a:bodyPr>
          <a:lstStyle>
            <a:lvl1pPr marL="0" indent="0" algn="l" defTabSz="1218987">
              <a:lnSpc>
                <a:spcPct val="90000"/>
              </a:lnSpc>
              <a:spcBef>
                <a:spcPts val="0"/>
              </a:spcBef>
              <a:buClr>
                <a:schemeClr val="accent1"/>
              </a:buClr>
              <a:buSzPct val="100000"/>
              <a:buFont typeface="Arial"/>
              <a:buNone/>
              <a:defRPr sz="2800" cap="all" spc="198">
                <a:solidFill>
                  <a:schemeClr val="accent1"/>
                </a:solidFill>
                <a:latin typeface="+mn-lt"/>
                <a:ea typeface="+mn-ea"/>
                <a:cs typeface="+mn-cs"/>
              </a:defRPr>
            </a:lvl1pPr>
            <a:lvl2pPr marL="609491" indent="0" algn="ctr" defTabSz="1218987">
              <a:lnSpc>
                <a:spcPct val="90000"/>
              </a:lnSpc>
              <a:spcBef>
                <a:spcPts val="798"/>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3pPr>
            <a:lvl4pPr marL="1828478"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4pPr>
            <a:lvl5pPr marL="2437971"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5pPr>
            <a:lvl6pPr marL="3047465"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6pPr>
            <a:lvl7pPr marL="3656958"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7pPr>
            <a:lvl8pPr marL="4266451"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8pPr>
            <a:lvl9pPr marL="4875945"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92400419" name="Image 8"/>
          <p:cNvPicPr>
            <a:picLocks noChangeAspect="1" noChangeArrowheads="1"/>
          </p:cNvPicPr>
          <p:nvPr>
            <p:custDataLst>
              <p:tags r:id="rId3"/>
            </p:custDataLst>
          </p:nvPr>
        </p:nvPicPr>
        <p:blipFill>
          <a:blip r:embed="rId8"/>
          <a:stretch/>
        </p:blipFill>
        <p:spPr bwMode="auto">
          <a:xfrm>
            <a:off x="0" y="0"/>
            <a:ext cx="2087560" cy="1844822"/>
          </a:xfrm>
          <a:prstGeom prst="rect">
            <a:avLst/>
          </a:prstGeom>
          <a:noFill/>
          <a:ln>
            <a:noFill/>
          </a:ln>
        </p:spPr>
      </p:pic>
      <p:sp>
        <p:nvSpPr>
          <p:cNvPr id="817730220" name=" 817730219"/>
          <p:cNvSpPr/>
          <p:nvPr>
            <p:custDataLst>
              <p:tags r:id="rId4"/>
            </p:custDataLst>
          </p:nvPr>
        </p:nvSpPr>
        <p:spPr bwMode="auto">
          <a:xfrm>
            <a:off x="5966971" y="3246120"/>
            <a:ext cx="254916" cy="457234"/>
          </a:xfrm>
        </p:spPr>
        <p:txBody>
          <a:bodyPr rot="0" spcFirstLastPara="0" vertOverflow="overflow" horzOverflow="clip" vert="horz" wrap="square" lIns="91440" tIns="45720" rIns="91440" bIns="45720" numCol="1" spcCol="0" rtlCol="0" fromWordArt="0" anchor="t" anchorCtr="0" forceAA="0" compatLnSpc="1">
            <a:prstTxWarp prst="textNoShape">
              <a:avLst/>
            </a:prstTxWarp>
            <a:spAutoFit/>
          </a:bodyPr>
          <a:lstStyle/>
          <a:p>
            <a:pPr>
              <a:defRPr/>
            </a:pPr>
            <a:endParaRPr/>
          </a:p>
        </p:txBody>
      </p:sp>
      <p:pic>
        <p:nvPicPr>
          <p:cNvPr id="1296330741" name="Image 1296330740"/>
          <p:cNvPicPr>
            <a:picLocks noChangeAspect="1"/>
          </p:cNvPicPr>
          <p:nvPr>
            <p:custDataLst>
              <p:tags r:id="rId5"/>
            </p:custDataLst>
          </p:nvPr>
        </p:nvPicPr>
        <p:blipFill>
          <a:blip r:embed="rId9"/>
          <a:stretch/>
        </p:blipFill>
        <p:spPr bwMode="auto">
          <a:xfrm>
            <a:off x="2404161" y="2500311"/>
            <a:ext cx="8460621" cy="227512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44927684" name="Title 1"/>
          <p:cNvSpPr>
            <a:spLocks noGrp="1"/>
          </p:cNvSpPr>
          <p:nvPr>
            <p:ph type="ctrTitle"/>
            <p:custDataLst>
              <p:tags r:id="rId1"/>
            </p:custDataLst>
          </p:nvPr>
        </p:nvSpPr>
        <p:spPr bwMode="auto">
          <a:xfrm>
            <a:off x="2087561" y="116631"/>
            <a:ext cx="9628186" cy="5628318"/>
          </a:xfrm>
        </p:spPr>
        <p:txBody>
          <a:bodyPr vertOverflow="overflow" horzOverflow="clip" vert="horz" wrap="square" lIns="121898" tIns="60948" rIns="121898" bIns="60948" numCol="1" spcCol="0" rtlCol="0" fromWordArt="0" anchor="t" anchorCtr="0" forceAA="0" compatLnSpc="0">
            <a:normAutofit/>
          </a:bodyPr>
          <a:lstStyle/>
          <a:p>
            <a:pPr>
              <a:defRPr/>
            </a:pPr>
            <a:r>
              <a:rPr lang="fr-FR" sz="2600" b="1" i="0" u="none" strike="noStrike" cap="none" spc="0">
                <a:solidFill>
                  <a:schemeClr val="bg1"/>
                </a:solidFill>
                <a:latin typeface="Arial"/>
                <a:ea typeface="Arial"/>
                <a:cs typeface="Arial"/>
              </a:rPr>
              <a:t>Les outils, les ressources pédagogiques et les actions 23-24</a:t>
            </a:r>
            <a:br>
              <a:rPr lang="fr-FR" sz="2400" b="0" i="0" u="none" strike="noStrike" cap="none" spc="0">
                <a:solidFill>
                  <a:schemeClr val="bg1"/>
                </a:solidFill>
                <a:latin typeface="Arial"/>
                <a:ea typeface="Arial"/>
                <a:cs typeface="Arial"/>
              </a:rPr>
            </a:br>
            <a:br>
              <a:rPr lang="fr-FR" sz="2400">
                <a:solidFill>
                  <a:schemeClr val="bg1"/>
                </a:solidFill>
                <a:latin typeface="Arial"/>
                <a:cs typeface="Arial"/>
              </a:rPr>
            </a:br>
            <a:br>
              <a:rPr sz="2000">
                <a:solidFill>
                  <a:schemeClr val="bg1"/>
                </a:solidFill>
              </a:rPr>
            </a:br>
            <a:r>
              <a:rPr sz="2000">
                <a:solidFill>
                  <a:schemeClr val="bg1"/>
                </a:solidFill>
              </a:rPr>
              <a:t>- La nouvelle plateforme d’apprentissage en ligne ELEA (base Moodle) accessible depuis l’ENT.</a:t>
            </a:r>
            <a:br>
              <a:rPr sz="2000">
                <a:solidFill>
                  <a:schemeClr val="bg1"/>
                </a:solidFill>
              </a:rPr>
            </a:br>
            <a:br>
              <a:rPr sz="2000">
                <a:solidFill>
                  <a:schemeClr val="bg1"/>
                </a:solidFill>
              </a:rPr>
            </a:br>
            <a:br>
              <a:rPr lang="fr-FR" sz="2400" b="1">
                <a:solidFill>
                  <a:schemeClr val="bg1"/>
                </a:solidFill>
                <a:latin typeface="Arial"/>
                <a:cs typeface="Arial"/>
              </a:rPr>
            </a:br>
            <a:r>
              <a:rPr lang="fr-FR" sz="2400" b="1">
                <a:solidFill>
                  <a:schemeClr val="bg1"/>
                </a:solidFill>
                <a:latin typeface="Arial"/>
                <a:cs typeface="Arial"/>
              </a:rPr>
              <a:t>	</a:t>
            </a:r>
            <a:endParaRPr sz="2800" b="1">
              <a:solidFill>
                <a:schemeClr val="bg1"/>
              </a:solidFill>
            </a:endParaRPr>
          </a:p>
          <a:p>
            <a:pPr>
              <a:defRPr/>
            </a:pPr>
            <a:br>
              <a:rPr sz="2800" b="0">
                <a:solidFill>
                  <a:schemeClr val="bg1"/>
                </a:solidFill>
              </a:rPr>
            </a:br>
            <a:br>
              <a:rPr sz="2000" b="0" i="0" u="none">
                <a:solidFill>
                  <a:srgbClr val="000000"/>
                </a:solidFill>
                <a:latin typeface="Times New Roman"/>
                <a:ea typeface="Times New Roman"/>
                <a:cs typeface="Times New Roman"/>
              </a:rPr>
            </a:br>
            <a:br>
              <a:rPr sz="2000" b="0" i="0" u="none">
                <a:solidFill>
                  <a:srgbClr val="000000"/>
                </a:solidFill>
                <a:latin typeface="Times New Roman"/>
                <a:ea typeface="Times New Roman"/>
                <a:cs typeface="Times New Roman"/>
              </a:rPr>
            </a:br>
            <a:endParaRPr sz="2800" b="1">
              <a:solidFill>
                <a:schemeClr val="bg1"/>
              </a:solidFill>
            </a:endParaRPr>
          </a:p>
        </p:txBody>
      </p:sp>
      <p:sp>
        <p:nvSpPr>
          <p:cNvPr id="1484622231" name="Sous-titre 4294967294"/>
          <p:cNvSpPr txBox="1"/>
          <p:nvPr>
            <p:custDataLst>
              <p:tags r:id="rId2"/>
            </p:custDataLst>
          </p:nvPr>
        </p:nvSpPr>
        <p:spPr bwMode="auto">
          <a:xfrm>
            <a:off x="4582243" y="5744950"/>
            <a:ext cx="4104455" cy="936103"/>
          </a:xfrm>
          <a:prstGeom prst="rect">
            <a:avLst/>
          </a:prstGeom>
        </p:spPr>
        <p:txBody>
          <a:bodyPr vert="horz" lIns="121898" tIns="60948" rIns="121898" bIns="60948" rtlCol="0">
            <a:normAutofit/>
          </a:bodyPr>
          <a:lstStyle>
            <a:lvl1pPr marL="0" indent="0" algn="l" defTabSz="1218987">
              <a:lnSpc>
                <a:spcPct val="90000"/>
              </a:lnSpc>
              <a:spcBef>
                <a:spcPts val="0"/>
              </a:spcBef>
              <a:buClr>
                <a:schemeClr val="accent1"/>
              </a:buClr>
              <a:buSzPct val="100000"/>
              <a:buFont typeface="Arial"/>
              <a:buNone/>
              <a:defRPr sz="2800" cap="all" spc="199">
                <a:solidFill>
                  <a:schemeClr val="accent1"/>
                </a:solidFill>
                <a:latin typeface="+mn-lt"/>
                <a:ea typeface="+mn-ea"/>
                <a:cs typeface="+mn-cs"/>
              </a:defRPr>
            </a:lvl1pPr>
            <a:lvl2pPr marL="609492" indent="0" algn="ctr" defTabSz="1218987">
              <a:lnSpc>
                <a:spcPct val="90000"/>
              </a:lnSpc>
              <a:spcBef>
                <a:spcPts val="799"/>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3pPr>
            <a:lvl4pPr marL="182847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4pPr>
            <a:lvl5pPr marL="243797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5pPr>
            <a:lvl6pPr marL="304746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6pPr>
            <a:lvl7pPr marL="365695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7pPr>
            <a:lvl8pPr marL="426645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8pPr>
            <a:lvl9pPr marL="487594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437814653" name="Image 8"/>
          <p:cNvPicPr>
            <a:picLocks noChangeAspect="1" noChangeArrowheads="1"/>
          </p:cNvPicPr>
          <p:nvPr>
            <p:custDataLst>
              <p:tags r:id="rId3"/>
            </p:custDataLst>
          </p:nvPr>
        </p:nvPicPr>
        <p:blipFill>
          <a:blip r:embed="rId8"/>
          <a:stretch/>
        </p:blipFill>
        <p:spPr bwMode="auto">
          <a:xfrm>
            <a:off x="0" y="0"/>
            <a:ext cx="2087561" cy="1844823"/>
          </a:xfrm>
          <a:prstGeom prst="rect">
            <a:avLst/>
          </a:prstGeom>
          <a:noFill/>
          <a:ln>
            <a:noFill/>
          </a:ln>
        </p:spPr>
      </p:pic>
      <p:sp>
        <p:nvSpPr>
          <p:cNvPr id="1833884822" name=" 1833884821"/>
          <p:cNvSpPr/>
          <p:nvPr>
            <p:custDataLst>
              <p:tags r:id="rId4"/>
            </p:custDataLst>
          </p:nvPr>
        </p:nvSpPr>
        <p:spPr bwMode="auto">
          <a:xfrm>
            <a:off x="5966972" y="3246120"/>
            <a:ext cx="254916" cy="457235"/>
          </a:xfrm>
        </p:spPr>
        <p:txBody>
          <a:bodyPr rot="0" spcFirstLastPara="0" vertOverflow="overflow" horzOverflow="clip" vert="horz" wrap="square" lIns="91440" tIns="45720" rIns="91440" bIns="45720" numCol="1" spcCol="0" rtlCol="0" fromWordArt="0" anchor="t" anchorCtr="0" forceAA="0" compatLnSpc="1">
            <a:prstTxWarp prst="textNoShape">
              <a:avLst/>
            </a:prstTxWarp>
            <a:spAutoFit/>
          </a:bodyPr>
          <a:lstStyle/>
          <a:p>
            <a:pPr>
              <a:defRPr/>
            </a:pPr>
            <a:endParaRPr/>
          </a:p>
        </p:txBody>
      </p:sp>
      <p:pic>
        <p:nvPicPr>
          <p:cNvPr id="467272412" name="Image 467272411"/>
          <p:cNvPicPr>
            <a:picLocks noChangeAspect="1"/>
          </p:cNvPicPr>
          <p:nvPr>
            <p:custDataLst>
              <p:tags r:id="rId5"/>
            </p:custDataLst>
          </p:nvPr>
        </p:nvPicPr>
        <p:blipFill>
          <a:blip r:embed="rId9"/>
          <a:stretch/>
        </p:blipFill>
        <p:spPr bwMode="auto">
          <a:xfrm>
            <a:off x="5127642" y="1922144"/>
            <a:ext cx="1369199" cy="2297470"/>
          </a:xfrm>
          <a:prstGeom prst="rect">
            <a:avLst/>
          </a:prstGeom>
        </p:spPr>
      </p:pic>
      <p:sp>
        <p:nvSpPr>
          <p:cNvPr id="1040148699" name="ZoneTexte 1040148698"/>
          <p:cNvSpPr txBox="1"/>
          <p:nvPr>
            <p:custDataLst>
              <p:tags r:id="rId6"/>
            </p:custDataLst>
          </p:nvPr>
        </p:nvSpPr>
        <p:spPr bwMode="auto">
          <a:xfrm>
            <a:off x="2508591" y="4648217"/>
            <a:ext cx="7171677" cy="365795"/>
          </a:xfrm>
          <a:prstGeom prst="rect">
            <a:avLst/>
          </a:prstGeom>
          <a:noFill/>
        </p:spPr>
        <p:txBody>
          <a:bodyPr vertOverflow="overflow" horzOverflow="clip" vert="horz" wrap="square" lIns="91440" tIns="45720" rIns="91440" bIns="45720" numCol="1" spcCol="0" rtlCol="0" fromWordArt="0" anchor="t" anchorCtr="0" forceAA="0" compatLnSpc="0">
            <a:spAutoFit/>
          </a:bodyPr>
          <a:lstStyle/>
          <a:p>
            <a:pPr algn="l">
              <a:defRPr/>
            </a:pPr>
            <a:r>
              <a:rPr sz="1800">
                <a:solidFill>
                  <a:schemeClr val="bg1"/>
                </a:solidFill>
              </a:rPr>
              <a:t>http://sti.ac-amiens.fr/341-sequences-moodle-a-telecharger.html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4" name="Title 1"/>
          <p:cNvSpPr>
            <a:spLocks noGrp="1"/>
          </p:cNvSpPr>
          <p:nvPr>
            <p:ph type="ctrTitle"/>
            <p:custDataLst>
              <p:tags r:id="rId1"/>
            </p:custDataLst>
          </p:nvPr>
        </p:nvSpPr>
        <p:spPr bwMode="auto">
          <a:xfrm>
            <a:off x="1701924" y="2282446"/>
            <a:ext cx="9628187" cy="1844825"/>
          </a:xfrm>
          <a:prstGeom prst="rect">
            <a:avLst/>
          </a:prstGeom>
          <a:solidFill>
            <a:schemeClr val="tx1"/>
          </a:solidFill>
        </p:spPr>
        <p:txBody>
          <a:bodyPr vertOverflow="overflow" horzOverflow="clip" vert="horz" wrap="square" lIns="121898" tIns="60948" rIns="121898" bIns="60948" numCol="1" spcCol="0" rtlCol="0" fromWordArt="0" anchor="t" anchorCtr="0" forceAA="0" compatLnSpc="0">
            <a:normAutofit fontScale="90000"/>
          </a:bodyPr>
          <a:lstStyle/>
          <a:p>
            <a:pPr algn="ctr">
              <a:defRPr/>
            </a:pPr>
            <a:r>
              <a:rPr lang="fr-FR" sz="4900" b="1">
                <a:solidFill>
                  <a:schemeClr val="bg1"/>
                </a:solidFill>
                <a:latin typeface="Arial"/>
                <a:cs typeface="Arial"/>
              </a:rPr>
              <a:t>ECHANGES</a:t>
            </a:r>
            <a:br>
              <a:rPr lang="fr-FR" sz="2400">
                <a:solidFill>
                  <a:schemeClr val="bg1"/>
                </a:solidFill>
                <a:latin typeface="Arial"/>
                <a:cs typeface="Arial"/>
              </a:rPr>
            </a:br>
            <a:br>
              <a:rPr lang="fr-FR" sz="2400">
                <a:solidFill>
                  <a:schemeClr val="bg1"/>
                </a:solidFill>
                <a:latin typeface="Arial"/>
                <a:cs typeface="Arial"/>
              </a:rPr>
            </a:br>
            <a:br>
              <a:rPr lang="fr-FR" sz="2400">
                <a:solidFill>
                  <a:schemeClr val="bg1"/>
                </a:solidFill>
                <a:latin typeface="Arial"/>
                <a:cs typeface="Arial"/>
              </a:rPr>
            </a:br>
            <a:br>
              <a:rPr lang="fr-FR" sz="2400">
                <a:solidFill>
                  <a:schemeClr val="bg1"/>
                </a:solidFill>
                <a:latin typeface="Arial"/>
                <a:cs typeface="Arial"/>
              </a:rPr>
            </a:br>
            <a:endParaRPr sz="4000">
              <a:solidFill>
                <a:schemeClr val="bg1"/>
              </a:solidFill>
              <a:latin typeface="Arial"/>
              <a:cs typeface="Arial"/>
            </a:endParaRPr>
          </a:p>
        </p:txBody>
      </p:sp>
      <p:sp>
        <p:nvSpPr>
          <p:cNvPr id="8" name="Sous-titre 4294967294"/>
          <p:cNvSpPr txBox="1"/>
          <p:nvPr>
            <p:custDataLst>
              <p:tags r:id="rId2"/>
            </p:custDataLst>
          </p:nvPr>
        </p:nvSpPr>
        <p:spPr bwMode="auto">
          <a:xfrm>
            <a:off x="4582244" y="5744951"/>
            <a:ext cx="4104456" cy="936104"/>
          </a:xfrm>
          <a:prstGeom prst="rect">
            <a:avLst/>
          </a:prstGeom>
        </p:spPr>
        <p:txBody>
          <a:bodyPr vert="horz" lIns="121898" tIns="60949" rIns="121898" bIns="60949" rtlCol="0">
            <a:normAutofit/>
          </a:bodyPr>
          <a:lstStyle>
            <a:lvl1pPr marL="0" indent="0" algn="l" defTabSz="1218987">
              <a:lnSpc>
                <a:spcPct val="90000"/>
              </a:lnSpc>
              <a:spcBef>
                <a:spcPts val="0"/>
              </a:spcBef>
              <a:buClr>
                <a:schemeClr val="accent1"/>
              </a:buClr>
              <a:buSzPct val="100000"/>
              <a:buFont typeface="Arial"/>
              <a:buNone/>
              <a:defRPr sz="2800" cap="all" spc="200">
                <a:solidFill>
                  <a:schemeClr val="accent1"/>
                </a:solidFill>
                <a:latin typeface="+mn-lt"/>
                <a:ea typeface="+mn-ea"/>
                <a:cs typeface="+mn-cs"/>
              </a:defRPr>
            </a:lvl1pPr>
            <a:lvl2pPr marL="609493" indent="0" algn="ctr" defTabSz="1218987">
              <a:lnSpc>
                <a:spcPct val="90000"/>
              </a:lnSpc>
              <a:spcBef>
                <a:spcPts val="800"/>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3pPr>
            <a:lvl4pPr marL="1828480"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4pPr>
            <a:lvl5pPr marL="2437973"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5pPr>
            <a:lvl6pPr marL="304746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6pPr>
            <a:lvl7pPr marL="3656960"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7pPr>
            <a:lvl8pPr marL="4266453"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8pPr>
            <a:lvl9pPr marL="487594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9" name="Image 8"/>
          <p:cNvPicPr>
            <a:picLocks noChangeAspect="1" noChangeArrowheads="1"/>
          </p:cNvPicPr>
          <p:nvPr>
            <p:custDataLst>
              <p:tags r:id="rId3"/>
            </p:custDataLst>
          </p:nvPr>
        </p:nvPicPr>
        <p:blipFill>
          <a:blip r:embed="rId6"/>
          <a:stretch/>
        </p:blipFill>
        <p:spPr bwMode="auto">
          <a:xfrm>
            <a:off x="0" y="0"/>
            <a:ext cx="2087562" cy="184482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4" name="Title 1"/>
          <p:cNvSpPr>
            <a:spLocks noGrp="1"/>
          </p:cNvSpPr>
          <p:nvPr>
            <p:ph type="ctrTitle"/>
            <p:custDataLst>
              <p:tags r:id="rId1"/>
            </p:custDataLst>
          </p:nvPr>
        </p:nvSpPr>
        <p:spPr bwMode="auto">
          <a:xfrm>
            <a:off x="2233790" y="116631"/>
            <a:ext cx="9914193" cy="1634738"/>
          </a:xfrm>
        </p:spPr>
        <p:txBody>
          <a:bodyPr anchor="t">
            <a:normAutofit/>
          </a:bodyPr>
          <a:lstStyle/>
          <a:p>
            <a:pPr>
              <a:defRPr/>
            </a:pPr>
            <a:r>
              <a:rPr lang="fr-FR" sz="4000" dirty="0">
                <a:solidFill>
                  <a:schemeClr val="bg1"/>
                </a:solidFill>
                <a:latin typeface="Arial"/>
                <a:cs typeface="Arial"/>
              </a:rPr>
              <a:t>Répartition des zones d’inspections</a:t>
            </a:r>
            <a:endParaRPr sz="4000" dirty="0">
              <a:solidFill>
                <a:schemeClr val="bg1"/>
              </a:solidFill>
              <a:latin typeface="Arial"/>
              <a:cs typeface="Arial"/>
            </a:endParaRPr>
          </a:p>
        </p:txBody>
      </p:sp>
      <p:sp>
        <p:nvSpPr>
          <p:cNvPr id="8" name="Sous-titre 4294967294"/>
          <p:cNvSpPr txBox="1"/>
          <p:nvPr>
            <p:custDataLst>
              <p:tags r:id="rId2"/>
            </p:custDataLst>
          </p:nvPr>
        </p:nvSpPr>
        <p:spPr bwMode="auto">
          <a:xfrm>
            <a:off x="4582244" y="5744951"/>
            <a:ext cx="4104456" cy="936104"/>
          </a:xfrm>
          <a:prstGeom prst="rect">
            <a:avLst/>
          </a:prstGeom>
        </p:spPr>
        <p:txBody>
          <a:bodyPr vert="horz" lIns="121898" tIns="60949" rIns="121898" bIns="60949" rtlCol="0">
            <a:normAutofit/>
          </a:bodyPr>
          <a:lstStyle>
            <a:lvl1pPr marL="0" indent="0" algn="l" defTabSz="1218987">
              <a:lnSpc>
                <a:spcPct val="90000"/>
              </a:lnSpc>
              <a:spcBef>
                <a:spcPts val="0"/>
              </a:spcBef>
              <a:buClr>
                <a:schemeClr val="accent1"/>
              </a:buClr>
              <a:buSzPct val="100000"/>
              <a:buFont typeface="Arial"/>
              <a:buNone/>
              <a:defRPr sz="2800" cap="all" spc="200">
                <a:solidFill>
                  <a:schemeClr val="accent1"/>
                </a:solidFill>
                <a:latin typeface="+mn-lt"/>
                <a:ea typeface="+mn-ea"/>
                <a:cs typeface="+mn-cs"/>
              </a:defRPr>
            </a:lvl1pPr>
            <a:lvl2pPr marL="609493" indent="0" algn="ctr" defTabSz="1218987">
              <a:lnSpc>
                <a:spcPct val="90000"/>
              </a:lnSpc>
              <a:spcBef>
                <a:spcPts val="800"/>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3pPr>
            <a:lvl4pPr marL="1828480"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4pPr>
            <a:lvl5pPr marL="2437973"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5pPr>
            <a:lvl6pPr marL="304746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6pPr>
            <a:lvl7pPr marL="3656960"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7pPr>
            <a:lvl8pPr marL="4266453"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8pPr>
            <a:lvl9pPr marL="487594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9" name="Image 8"/>
          <p:cNvPicPr>
            <a:picLocks noChangeAspect="1" noChangeArrowheads="1"/>
          </p:cNvPicPr>
          <p:nvPr>
            <p:custDataLst>
              <p:tags r:id="rId3"/>
            </p:custDataLst>
          </p:nvPr>
        </p:nvPicPr>
        <p:blipFill>
          <a:blip r:embed="rId5"/>
          <a:stretch/>
        </p:blipFill>
        <p:spPr bwMode="auto">
          <a:xfrm>
            <a:off x="0" y="0"/>
            <a:ext cx="2087562" cy="1844824"/>
          </a:xfrm>
          <a:prstGeom prst="rect">
            <a:avLst/>
          </a:prstGeom>
          <a:noFill/>
          <a:ln>
            <a:noFill/>
          </a:ln>
        </p:spPr>
      </p:pic>
      <p:pic>
        <p:nvPicPr>
          <p:cNvPr id="4" name="Image 3">
            <a:extLst>
              <a:ext uri="{FF2B5EF4-FFF2-40B4-BE49-F238E27FC236}">
                <a16:creationId xmlns:a16="http://schemas.microsoft.com/office/drawing/2014/main" id="{74D79C0E-6647-4148-8D02-0A01CD17AA83}"/>
              </a:ext>
            </a:extLst>
          </p:cNvPr>
          <p:cNvPicPr>
            <a:picLocks noChangeAspect="1"/>
          </p:cNvPicPr>
          <p:nvPr/>
        </p:nvPicPr>
        <p:blipFill>
          <a:blip r:embed="rId6"/>
          <a:stretch>
            <a:fillRect/>
          </a:stretch>
        </p:blipFill>
        <p:spPr>
          <a:xfrm>
            <a:off x="1773931" y="706154"/>
            <a:ext cx="8722473" cy="6151846"/>
          </a:xfrm>
          <a:prstGeom prst="rect">
            <a:avLst/>
          </a:prstGeom>
        </p:spPr>
      </p:pic>
    </p:spTree>
    <p:extLst>
      <p:ext uri="{BB962C8B-B14F-4D97-AF65-F5344CB8AC3E}">
        <p14:creationId xmlns:p14="http://schemas.microsoft.com/office/powerpoint/2010/main" val="871799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4" name="Title 1"/>
          <p:cNvSpPr>
            <a:spLocks noGrp="1"/>
          </p:cNvSpPr>
          <p:nvPr>
            <p:ph type="ctrTitle"/>
            <p:custDataLst>
              <p:tags r:id="rId1"/>
            </p:custDataLst>
          </p:nvPr>
        </p:nvSpPr>
        <p:spPr bwMode="auto">
          <a:xfrm>
            <a:off x="2087562" y="116632"/>
            <a:ext cx="9628187" cy="5628318"/>
          </a:xfrm>
        </p:spPr>
        <p:txBody>
          <a:bodyPr vertOverflow="overflow" horzOverflow="clip" vert="horz" wrap="square" lIns="121898" tIns="60948" rIns="121898" bIns="60948" numCol="1" spcCol="0" rtlCol="0" fromWordArt="0" anchor="t" anchorCtr="0" forceAA="0" compatLnSpc="0">
            <a:normAutofit/>
          </a:bodyPr>
          <a:lstStyle/>
          <a:p>
            <a:pPr>
              <a:defRPr/>
            </a:pPr>
            <a:r>
              <a:rPr lang="fr-FR" sz="3600" b="1" i="0" u="none" strike="noStrike" cap="none" spc="0">
                <a:solidFill>
                  <a:schemeClr val="bg1"/>
                </a:solidFill>
                <a:latin typeface="Arial"/>
                <a:ea typeface="Arial"/>
                <a:cs typeface="Arial"/>
              </a:rPr>
              <a:t>La situation de la matière à la rentrée 23-24</a:t>
            </a:r>
            <a:br>
              <a:rPr lang="fr-FR" sz="2400">
                <a:solidFill>
                  <a:schemeClr val="bg1"/>
                </a:solidFill>
                <a:latin typeface="Arial"/>
                <a:cs typeface="Arial"/>
              </a:rPr>
            </a:br>
            <a:br>
              <a:rPr lang="fr-FR" sz="2400">
                <a:solidFill>
                  <a:schemeClr val="bg1"/>
                </a:solidFill>
                <a:latin typeface="Arial"/>
                <a:cs typeface="Arial"/>
              </a:rPr>
            </a:br>
            <a:br>
              <a:rPr lang="fr-FR" sz="2400">
                <a:solidFill>
                  <a:schemeClr val="bg1"/>
                </a:solidFill>
                <a:latin typeface="Arial"/>
                <a:cs typeface="Arial"/>
              </a:rPr>
            </a:br>
            <a:r>
              <a:rPr lang="fr-FR" sz="2400">
                <a:solidFill>
                  <a:schemeClr val="bg1"/>
                </a:solidFill>
                <a:latin typeface="Arial"/>
                <a:cs typeface="Arial"/>
              </a:rPr>
              <a:t>- </a:t>
            </a:r>
            <a:r>
              <a:rPr lang="fr-FR" sz="2000" b="0" i="0" u="none">
                <a:solidFill>
                  <a:srgbClr val="000000"/>
                </a:solidFill>
                <a:latin typeface="Times New Roman"/>
                <a:ea typeface="Times New Roman"/>
                <a:cs typeface="Times New Roman"/>
              </a:rPr>
              <a:t>Le nouveau programme “Sciences et technologie” au cycle 3 ne fait plus apparaître des attendus de technologie en fin 6ème mais seulement en fin de CM.</a:t>
            </a:r>
            <a:br>
              <a:rPr lang="fr-FR" sz="2000" b="0" i="0" u="none">
                <a:solidFill>
                  <a:srgbClr val="000000"/>
                </a:solidFill>
                <a:latin typeface="Times New Roman"/>
                <a:ea typeface="Times New Roman"/>
                <a:cs typeface="Times New Roman"/>
              </a:rPr>
            </a:br>
            <a:br>
              <a:rPr lang="fr-FR" sz="2000" b="0" i="0" u="none">
                <a:solidFill>
                  <a:srgbClr val="000000"/>
                </a:solidFill>
                <a:latin typeface="Times New Roman"/>
                <a:ea typeface="Times New Roman"/>
                <a:cs typeface="Times New Roman"/>
              </a:rPr>
            </a:br>
            <a:br>
              <a:rPr lang="fr-FR" sz="2000" b="0" i="0" u="none">
                <a:solidFill>
                  <a:srgbClr val="000000"/>
                </a:solidFill>
                <a:latin typeface="Times New Roman"/>
                <a:ea typeface="Times New Roman"/>
                <a:cs typeface="Times New Roman"/>
              </a:rPr>
            </a:br>
            <a:r>
              <a:rPr lang="fr-FR" sz="2000" b="0" i="0" u="none">
                <a:solidFill>
                  <a:srgbClr val="000000"/>
                </a:solidFill>
                <a:latin typeface="Times New Roman"/>
                <a:ea typeface="Times New Roman"/>
                <a:cs typeface="Times New Roman"/>
              </a:rPr>
              <a:t>- Intervention des professeurs de technologie en 6ème cette année.</a:t>
            </a:r>
            <a:br>
              <a:rPr lang="fr-FR" sz="2000" b="0" i="0" u="none">
                <a:solidFill>
                  <a:srgbClr val="000000"/>
                </a:solidFill>
                <a:latin typeface="Times New Roman"/>
                <a:ea typeface="Times New Roman"/>
                <a:cs typeface="Times New Roman"/>
              </a:rPr>
            </a:br>
            <a:br>
              <a:rPr lang="fr-FR" sz="2000" b="0" i="0" u="none">
                <a:solidFill>
                  <a:srgbClr val="000000"/>
                </a:solidFill>
                <a:latin typeface="Times New Roman"/>
                <a:ea typeface="Times New Roman"/>
                <a:cs typeface="Times New Roman"/>
              </a:rPr>
            </a:br>
            <a:br>
              <a:rPr lang="fr-FR" sz="2000" b="0" i="0" u="none">
                <a:solidFill>
                  <a:srgbClr val="000000"/>
                </a:solidFill>
                <a:latin typeface="Times New Roman"/>
                <a:ea typeface="Times New Roman"/>
                <a:cs typeface="Times New Roman"/>
              </a:rPr>
            </a:br>
            <a:r>
              <a:rPr lang="fr-FR" sz="2000" b="0" i="0" u="none">
                <a:solidFill>
                  <a:srgbClr val="000000"/>
                </a:solidFill>
                <a:latin typeface="Times New Roman"/>
                <a:ea typeface="Times New Roman"/>
                <a:cs typeface="Times New Roman"/>
              </a:rPr>
              <a:t>- </a:t>
            </a:r>
            <a:r>
              <a:rPr lang="fr-FR" sz="2000" b="0" i="0" u="none" strike="noStrike" cap="none" spc="0">
                <a:solidFill>
                  <a:srgbClr val="000000"/>
                </a:solidFill>
                <a:latin typeface="Times New Roman"/>
                <a:ea typeface="Times New Roman"/>
                <a:cs typeface="Times New Roman"/>
              </a:rPr>
              <a:t>Pour l’année 2023-2024, le programme du cycle 4 publié au BO n°31 du 30 juillet 2020 est toujours en vigueur.</a:t>
            </a:r>
            <a:endParaRPr lang="fr-FR" sz="2000">
              <a:solidFill>
                <a:schemeClr val="bg1"/>
              </a:solidFill>
              <a:latin typeface="Arial"/>
              <a:cs typeface="Arial"/>
            </a:endParaRPr>
          </a:p>
        </p:txBody>
      </p:sp>
      <p:sp>
        <p:nvSpPr>
          <p:cNvPr id="8" name="Sous-titre 4294967294"/>
          <p:cNvSpPr txBox="1"/>
          <p:nvPr>
            <p:custDataLst>
              <p:tags r:id="rId2"/>
            </p:custDataLst>
          </p:nvPr>
        </p:nvSpPr>
        <p:spPr bwMode="auto">
          <a:xfrm>
            <a:off x="4582244" y="5744951"/>
            <a:ext cx="4104456" cy="936104"/>
          </a:xfrm>
          <a:prstGeom prst="rect">
            <a:avLst/>
          </a:prstGeom>
        </p:spPr>
        <p:txBody>
          <a:bodyPr vert="horz" lIns="121898" tIns="60949" rIns="121898" bIns="60949" rtlCol="0">
            <a:normAutofit/>
          </a:bodyPr>
          <a:lstStyle>
            <a:lvl1pPr marL="0" indent="0" algn="l" defTabSz="1218987">
              <a:lnSpc>
                <a:spcPct val="90000"/>
              </a:lnSpc>
              <a:spcBef>
                <a:spcPts val="0"/>
              </a:spcBef>
              <a:buClr>
                <a:schemeClr val="accent1"/>
              </a:buClr>
              <a:buSzPct val="100000"/>
              <a:buFont typeface="Arial"/>
              <a:buNone/>
              <a:defRPr sz="2800" cap="all" spc="200">
                <a:solidFill>
                  <a:schemeClr val="accent1"/>
                </a:solidFill>
                <a:latin typeface="+mn-lt"/>
                <a:ea typeface="+mn-ea"/>
                <a:cs typeface="+mn-cs"/>
              </a:defRPr>
            </a:lvl1pPr>
            <a:lvl2pPr marL="609493" indent="0" algn="ctr" defTabSz="1218987">
              <a:lnSpc>
                <a:spcPct val="90000"/>
              </a:lnSpc>
              <a:spcBef>
                <a:spcPts val="800"/>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3pPr>
            <a:lvl4pPr marL="1828480"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4pPr>
            <a:lvl5pPr marL="2437973"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5pPr>
            <a:lvl6pPr marL="304746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6pPr>
            <a:lvl7pPr marL="3656960"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7pPr>
            <a:lvl8pPr marL="4266453"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8pPr>
            <a:lvl9pPr marL="4875947" indent="0" algn="ctr" defTabSz="1218987">
              <a:lnSpc>
                <a:spcPct val="90000"/>
              </a:lnSpc>
              <a:spcBef>
                <a:spcPts val="800"/>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dirty="0">
              <a:solidFill>
                <a:schemeClr val="bg1"/>
              </a:solidFill>
              <a:latin typeface="Arial"/>
              <a:cs typeface="Arial"/>
            </a:endParaRPr>
          </a:p>
          <a:p>
            <a:pPr>
              <a:defRPr/>
            </a:pPr>
            <a:endParaRPr lang="fr-FR" dirty="0">
              <a:solidFill>
                <a:schemeClr val="bg1"/>
              </a:solidFill>
              <a:latin typeface="Arial"/>
              <a:cs typeface="Arial"/>
            </a:endParaRPr>
          </a:p>
        </p:txBody>
      </p:sp>
      <p:pic>
        <p:nvPicPr>
          <p:cNvPr id="9" name="Image 8"/>
          <p:cNvPicPr>
            <a:picLocks noChangeAspect="1" noChangeArrowheads="1"/>
          </p:cNvPicPr>
          <p:nvPr>
            <p:custDataLst>
              <p:tags r:id="rId3"/>
            </p:custDataLst>
          </p:nvPr>
        </p:nvPicPr>
        <p:blipFill>
          <a:blip r:embed="rId6"/>
          <a:stretch/>
        </p:blipFill>
        <p:spPr bwMode="auto">
          <a:xfrm>
            <a:off x="0" y="0"/>
            <a:ext cx="2087562" cy="184482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bwMode="auto">
        <a:xfrm>
          <a:off x="0" y="0"/>
          <a:ext cx="0" cy="0"/>
          <a:chOff x="0" y="0"/>
          <a:chExt cx="0" cy="0"/>
        </a:xfrm>
      </p:grpSpPr>
      <p:sp>
        <p:nvSpPr>
          <p:cNvPr id="1912954061" name="Title 1"/>
          <p:cNvSpPr>
            <a:spLocks noGrp="1"/>
          </p:cNvSpPr>
          <p:nvPr>
            <p:ph type="ctrTitle"/>
            <p:custDataLst>
              <p:tags r:id="rId1"/>
            </p:custDataLst>
          </p:nvPr>
        </p:nvSpPr>
        <p:spPr bwMode="auto">
          <a:xfrm>
            <a:off x="2087561" y="116631"/>
            <a:ext cx="9628186" cy="4092803"/>
          </a:xfrm>
        </p:spPr>
        <p:txBody>
          <a:bodyPr vertOverflow="overflow" horzOverflow="clip" vert="horz" wrap="square" lIns="121898" tIns="60948" rIns="121898" bIns="60948" numCol="1" spcCol="0" rtlCol="0" fromWordArt="0" anchor="t" anchorCtr="0" forceAA="0" compatLnSpc="0">
            <a:normAutofit/>
          </a:bodyPr>
          <a:lstStyle/>
          <a:p>
            <a:pPr algn="l">
              <a:defRPr/>
            </a:pPr>
            <a:r>
              <a:rPr lang="fr-FR" sz="3600" b="1" i="0" u="none" strike="noStrike" cap="none" spc="0">
                <a:solidFill>
                  <a:schemeClr val="bg1"/>
                </a:solidFill>
                <a:latin typeface="Arial"/>
                <a:ea typeface="Arial"/>
                <a:cs typeface="Arial"/>
              </a:rPr>
              <a:t>Le projet de programme du cycle 4</a:t>
            </a:r>
            <a:br>
              <a:rPr lang="fr-FR" sz="2400">
                <a:solidFill>
                  <a:schemeClr val="bg1"/>
                </a:solidFill>
                <a:latin typeface="Arial"/>
                <a:cs typeface="Arial"/>
              </a:rPr>
            </a:br>
            <a:br>
              <a:rPr lang="fr-FR" sz="2400">
                <a:solidFill>
                  <a:schemeClr val="bg1"/>
                </a:solidFill>
                <a:latin typeface="Arial"/>
                <a:cs typeface="Arial"/>
              </a:rPr>
            </a:br>
            <a:r>
              <a:rPr lang="fr-FR" sz="2400">
                <a:solidFill>
                  <a:schemeClr val="bg1"/>
                </a:solidFill>
                <a:latin typeface="Arial"/>
                <a:cs typeface="Arial"/>
              </a:rPr>
              <a:t>- </a:t>
            </a:r>
            <a:r>
              <a:rPr lang="fr-FR" sz="2000" b="0" i="0" u="none">
                <a:solidFill>
                  <a:srgbClr val="000000"/>
                </a:solidFill>
                <a:latin typeface="Times New Roman"/>
                <a:ea typeface="Times New Roman"/>
                <a:cs typeface="Times New Roman"/>
              </a:rPr>
              <a:t>Il est en cours de consultation donc pas applicable.</a:t>
            </a:r>
            <a:br>
              <a:rPr lang="fr-FR" sz="2000" b="0" i="0" u="none">
                <a:solidFill>
                  <a:srgbClr val="000000"/>
                </a:solidFill>
                <a:latin typeface="Times New Roman"/>
                <a:ea typeface="Times New Roman"/>
                <a:cs typeface="Times New Roman"/>
              </a:rPr>
            </a:br>
            <a:br>
              <a:rPr lang="fr-FR" sz="2000" b="0" i="0" u="none">
                <a:solidFill>
                  <a:srgbClr val="000000"/>
                </a:solidFill>
                <a:latin typeface="Times New Roman"/>
                <a:ea typeface="Times New Roman"/>
                <a:cs typeface="Times New Roman"/>
              </a:rPr>
            </a:br>
            <a:r>
              <a:rPr lang="fr-FR" sz="2400" u="sng">
                <a:solidFill>
                  <a:schemeClr val="hlink"/>
                </a:solidFill>
                <a:hlinkClick r:id="rId7" tooltip="https://eduscol.education.fr/sti/sites/eduscol.education.fr.sti/files/actualites/15920/15920-csp-projet-de-programme-technologie-cycle-4-156869-0.pdf"/>
              </a:rPr>
              <a:t>https://eduscol.education.fr/sti/sites/eduscol.education.fr.sti/files/actualites/15920/15920-csp-projet-de-programme-technologie-cycle-4-156869-0.pdf</a:t>
            </a:r>
            <a:br>
              <a:rPr lang="fr-FR" sz="2000" b="0" i="0" u="none">
                <a:solidFill>
                  <a:srgbClr val="000000"/>
                </a:solidFill>
                <a:latin typeface="Times New Roman"/>
                <a:ea typeface="Times New Roman"/>
                <a:cs typeface="Times New Roman"/>
              </a:rPr>
            </a:br>
            <a:r>
              <a:rPr lang="fr-FR" sz="2400" b="1" i="0" u="none">
                <a:solidFill>
                  <a:srgbClr val="000000"/>
                </a:solidFill>
                <a:latin typeface="Times New Roman"/>
                <a:ea typeface="Times New Roman"/>
                <a:cs typeface="Times New Roman"/>
              </a:rPr>
              <a:t>	« </a:t>
            </a:r>
            <a:r>
              <a:rPr lang="fr-FR" sz="2400" b="1" i="0" u="none">
                <a:solidFill>
                  <a:srgbClr val="FF0000"/>
                </a:solidFill>
                <a:latin typeface="Times New Roman"/>
                <a:ea typeface="Times New Roman"/>
                <a:cs typeface="Times New Roman"/>
              </a:rPr>
              <a:t>Faire pour apprendre et apprendre à faire</a:t>
            </a:r>
            <a:r>
              <a:rPr lang="fr-FR" sz="2400" b="1" i="0" u="none">
                <a:solidFill>
                  <a:srgbClr val="000000"/>
                </a:solidFill>
                <a:latin typeface="Times New Roman"/>
                <a:ea typeface="Times New Roman"/>
                <a:cs typeface="Times New Roman"/>
              </a:rPr>
              <a:t> »</a:t>
            </a:r>
            <a:br>
              <a:rPr lang="fr-FR" sz="2000" b="0" i="0" u="none">
                <a:solidFill>
                  <a:srgbClr val="000000"/>
                </a:solidFill>
                <a:latin typeface="Times New Roman"/>
                <a:ea typeface="Times New Roman"/>
                <a:cs typeface="Times New Roman"/>
              </a:rPr>
            </a:br>
            <a:br>
              <a:rPr lang="fr-FR" sz="2000" b="0" i="0" u="none">
                <a:solidFill>
                  <a:srgbClr val="000000"/>
                </a:solidFill>
                <a:latin typeface="Times New Roman"/>
                <a:ea typeface="Times New Roman"/>
                <a:cs typeface="Times New Roman"/>
              </a:rPr>
            </a:br>
            <a:endParaRPr lang="fr-FR" sz="2000">
              <a:solidFill>
                <a:schemeClr val="bg1"/>
              </a:solidFill>
              <a:latin typeface="Arial"/>
              <a:cs typeface="Arial"/>
            </a:endParaRPr>
          </a:p>
        </p:txBody>
      </p:sp>
      <p:sp>
        <p:nvSpPr>
          <p:cNvPr id="1045479784" name="Sous-titre 4294967294"/>
          <p:cNvSpPr txBox="1"/>
          <p:nvPr>
            <p:custDataLst>
              <p:tags r:id="rId2"/>
            </p:custDataLst>
          </p:nvPr>
        </p:nvSpPr>
        <p:spPr bwMode="auto">
          <a:xfrm>
            <a:off x="4582243" y="5744950"/>
            <a:ext cx="4104455" cy="936103"/>
          </a:xfrm>
          <a:prstGeom prst="rect">
            <a:avLst/>
          </a:prstGeom>
        </p:spPr>
        <p:txBody>
          <a:bodyPr vert="horz" lIns="121898" tIns="60948" rIns="121898" bIns="60948" rtlCol="0">
            <a:normAutofit/>
          </a:bodyPr>
          <a:lstStyle>
            <a:lvl1pPr marL="0" indent="0" algn="l" defTabSz="1218987">
              <a:lnSpc>
                <a:spcPct val="90000"/>
              </a:lnSpc>
              <a:spcBef>
                <a:spcPts val="0"/>
              </a:spcBef>
              <a:buClr>
                <a:schemeClr val="accent1"/>
              </a:buClr>
              <a:buSzPct val="100000"/>
              <a:buFont typeface="Arial"/>
              <a:buNone/>
              <a:defRPr sz="2800" cap="all" spc="199">
                <a:solidFill>
                  <a:schemeClr val="accent1"/>
                </a:solidFill>
                <a:latin typeface="+mn-lt"/>
                <a:ea typeface="+mn-ea"/>
                <a:cs typeface="+mn-cs"/>
              </a:defRPr>
            </a:lvl1pPr>
            <a:lvl2pPr marL="609492" indent="0" algn="ctr" defTabSz="1218987">
              <a:lnSpc>
                <a:spcPct val="90000"/>
              </a:lnSpc>
              <a:spcBef>
                <a:spcPts val="799"/>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3pPr>
            <a:lvl4pPr marL="182847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4pPr>
            <a:lvl5pPr marL="243797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5pPr>
            <a:lvl6pPr marL="304746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6pPr>
            <a:lvl7pPr marL="365695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7pPr>
            <a:lvl8pPr marL="426645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8pPr>
            <a:lvl9pPr marL="487594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437177421" name="Image 8"/>
          <p:cNvPicPr>
            <a:picLocks noChangeAspect="1" noChangeArrowheads="1"/>
          </p:cNvPicPr>
          <p:nvPr>
            <p:custDataLst>
              <p:tags r:id="rId3"/>
            </p:custDataLst>
          </p:nvPr>
        </p:nvPicPr>
        <p:blipFill>
          <a:blip r:embed="rId8"/>
          <a:stretch/>
        </p:blipFill>
        <p:spPr bwMode="auto">
          <a:xfrm>
            <a:off x="0" y="0"/>
            <a:ext cx="2087561" cy="1844823"/>
          </a:xfrm>
          <a:prstGeom prst="rect">
            <a:avLst/>
          </a:prstGeom>
          <a:noFill/>
          <a:ln>
            <a:noFill/>
          </a:ln>
        </p:spPr>
      </p:pic>
      <p:sp>
        <p:nvSpPr>
          <p:cNvPr id="789511023" name="ZoneTexte 789511022"/>
          <p:cNvSpPr txBox="1"/>
          <p:nvPr>
            <p:custDataLst>
              <p:tags r:id="rId4"/>
            </p:custDataLst>
          </p:nvPr>
        </p:nvSpPr>
        <p:spPr bwMode="auto">
          <a:xfrm>
            <a:off x="1043780" y="3030681"/>
            <a:ext cx="10994643" cy="3383316"/>
          </a:xfrm>
          <a:prstGeom prst="rect">
            <a:avLst/>
          </a:prstGeom>
          <a:noFill/>
        </p:spPr>
        <p:txBody>
          <a:bodyPr vertOverflow="overflow" horzOverflow="clip" vert="horz" wrap="square" lIns="91440" tIns="45720" rIns="91440" bIns="45720" numCol="1" spcCol="0" rtlCol="0" fromWordArt="0" anchor="t" anchorCtr="0" forceAA="0" compatLnSpc="0">
            <a:spAutoFit/>
          </a:bodyPr>
          <a:lstStyle/>
          <a:p>
            <a:pPr>
              <a:defRPr/>
            </a:pPr>
            <a:r>
              <a:rPr b="1" u="sng">
                <a:solidFill>
                  <a:schemeClr val="bg1"/>
                </a:solidFill>
              </a:rPr>
              <a:t>Trois thèmes avec des repères de progressivité par niveau</a:t>
            </a:r>
            <a:r>
              <a:rPr b="1">
                <a:solidFill>
                  <a:schemeClr val="bg1"/>
                </a:solidFill>
              </a:rPr>
              <a:t> :</a:t>
            </a:r>
          </a:p>
          <a:p>
            <a:pPr>
              <a:defRPr/>
            </a:pPr>
            <a:endParaRPr b="1">
              <a:solidFill>
                <a:schemeClr val="bg1"/>
              </a:solidFill>
            </a:endParaRPr>
          </a:p>
          <a:p>
            <a:pPr marL="349965" indent="-349965">
              <a:buFont typeface="Arial"/>
              <a:buChar char="–"/>
              <a:defRPr/>
            </a:pPr>
            <a:r>
              <a:rPr>
                <a:solidFill>
                  <a:schemeClr val="bg1"/>
                </a:solidFill>
              </a:rPr>
              <a:t> Les objets et les systèmes techniques : leurs usages et leurs interactions à </a:t>
            </a:r>
            <a:r>
              <a:rPr b="1">
                <a:solidFill>
                  <a:schemeClr val="bg1"/>
                </a:solidFill>
              </a:rPr>
              <a:t>découvrir et analyser </a:t>
            </a:r>
          </a:p>
          <a:p>
            <a:pPr>
              <a:defRPr/>
            </a:pPr>
            <a:endParaRPr b="1">
              <a:solidFill>
                <a:schemeClr val="bg1"/>
              </a:solidFill>
            </a:endParaRPr>
          </a:p>
          <a:p>
            <a:pPr marL="349965" indent="-349965">
              <a:buFont typeface="Arial"/>
              <a:buChar char="–"/>
              <a:defRPr/>
            </a:pPr>
            <a:r>
              <a:rPr>
                <a:solidFill>
                  <a:schemeClr val="bg1"/>
                </a:solidFill>
              </a:rPr>
              <a:t> Structure, fonctionnement, comportement : des objets et des systèmes techniques à </a:t>
            </a:r>
            <a:r>
              <a:rPr b="1">
                <a:solidFill>
                  <a:schemeClr val="bg1"/>
                </a:solidFill>
              </a:rPr>
              <a:t>comprendre</a:t>
            </a:r>
          </a:p>
          <a:p>
            <a:pPr>
              <a:defRPr/>
            </a:pPr>
            <a:endParaRPr b="1">
              <a:solidFill>
                <a:schemeClr val="bg1"/>
              </a:solidFill>
            </a:endParaRPr>
          </a:p>
          <a:p>
            <a:pPr marL="349965" indent="-349965">
              <a:buFont typeface="Arial"/>
              <a:buChar char="–"/>
              <a:defRPr/>
            </a:pPr>
            <a:r>
              <a:rPr>
                <a:solidFill>
                  <a:schemeClr val="bg1"/>
                </a:solidFill>
              </a:rPr>
              <a:t>Création, conception, réalisation, innovations : des objets à </a:t>
            </a:r>
            <a:r>
              <a:rPr b="1">
                <a:solidFill>
                  <a:schemeClr val="bg1"/>
                </a:solidFill>
              </a:rPr>
              <a:t>concevoir et à réaliser</a:t>
            </a:r>
            <a:endParaRPr>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09847096" name="Title 1"/>
          <p:cNvSpPr>
            <a:spLocks noGrp="1"/>
          </p:cNvSpPr>
          <p:nvPr>
            <p:ph type="ctrTitle"/>
            <p:custDataLst>
              <p:tags r:id="rId1"/>
            </p:custDataLst>
          </p:nvPr>
        </p:nvSpPr>
        <p:spPr bwMode="auto">
          <a:xfrm>
            <a:off x="2087561" y="116631"/>
            <a:ext cx="9628186" cy="5628318"/>
          </a:xfrm>
        </p:spPr>
        <p:txBody>
          <a:bodyPr vertOverflow="overflow" horzOverflow="clip" vert="horz" wrap="square" lIns="121898" tIns="60948" rIns="121898" bIns="60948" numCol="1" spcCol="0" rtlCol="0" fromWordArt="0" anchor="t" anchorCtr="0" forceAA="0" compatLnSpc="0">
            <a:normAutofit fontScale="95000"/>
          </a:bodyPr>
          <a:lstStyle/>
          <a:p>
            <a:pPr indent="449580">
              <a:defRPr/>
            </a:pPr>
            <a:r>
              <a:rPr lang="fr-FR" sz="3600" b="1" i="0" u="none" strike="noStrike" cap="none" spc="0" dirty="0">
                <a:solidFill>
                  <a:schemeClr val="bg1"/>
                </a:solidFill>
                <a:latin typeface="Arial"/>
                <a:ea typeface="Arial"/>
                <a:cs typeface="Arial"/>
              </a:rPr>
              <a:t>Le projet de programme du cycle 4</a:t>
            </a:r>
            <a:br>
              <a:rPr lang="fr-FR" sz="2400" dirty="0">
                <a:solidFill>
                  <a:schemeClr val="bg1"/>
                </a:solidFill>
                <a:latin typeface="Arial"/>
                <a:cs typeface="Arial"/>
              </a:rPr>
            </a:br>
            <a:br>
              <a:rPr lang="fr-FR" sz="2400" b="1" dirty="0">
                <a:solidFill>
                  <a:schemeClr val="bg1"/>
                </a:solidFill>
                <a:latin typeface="Arial"/>
                <a:cs typeface="Arial"/>
              </a:rPr>
            </a:br>
            <a:r>
              <a:rPr lang="fr-FR" sz="2800" b="1" dirty="0">
                <a:solidFill>
                  <a:schemeClr val="bg1"/>
                </a:solidFill>
              </a:rPr>
              <a:t>Nouvelles compétences : </a:t>
            </a:r>
            <a:br>
              <a:rPr lang="fr-FR" sz="2800" dirty="0">
                <a:solidFill>
                  <a:schemeClr val="bg1"/>
                </a:solidFill>
              </a:rPr>
            </a:br>
            <a:br>
              <a:rPr lang="fr-FR" sz="2600" dirty="0">
                <a:solidFill>
                  <a:schemeClr val="bg1"/>
                </a:solidFill>
              </a:rPr>
            </a:br>
            <a:r>
              <a:rPr lang="fr-FR" sz="2800" dirty="0">
                <a:solidFill>
                  <a:schemeClr val="bg1"/>
                </a:solidFill>
                <a:highlight>
                  <a:srgbClr val="FFFFFF"/>
                </a:highlight>
              </a:rPr>
              <a:t>Identifier un dysfonctionnement d’un objet technique et y remédier.</a:t>
            </a:r>
            <a:br>
              <a:rPr lang="fr-FR" sz="2800" dirty="0">
                <a:solidFill>
                  <a:schemeClr val="bg1"/>
                </a:solidFill>
                <a:highlight>
                  <a:srgbClr val="FFFFFF"/>
                </a:highlight>
              </a:rPr>
            </a:br>
            <a:br>
              <a:rPr lang="fr-FR" sz="2800" dirty="0">
                <a:solidFill>
                  <a:schemeClr val="bg1"/>
                </a:solidFill>
                <a:highlight>
                  <a:srgbClr val="FFFFFF"/>
                </a:highlight>
              </a:rPr>
            </a:br>
            <a:r>
              <a:rPr lang="fr-FR" sz="2800" b="0" i="0" u="none" strike="noStrike" cap="none" spc="0" dirty="0">
                <a:solidFill>
                  <a:schemeClr val="bg1"/>
                </a:solidFill>
                <a:highlight>
                  <a:srgbClr val="FFFFFF"/>
                </a:highlight>
                <a:latin typeface="Calibri"/>
                <a:ea typeface="Calibri"/>
                <a:cs typeface="Calibri"/>
              </a:rPr>
              <a:t>Valider les solutions techniques par des simulations ou par des protocoles de tests</a:t>
            </a:r>
            <a:br>
              <a:rPr lang="fr-FR" sz="2800" dirty="0">
                <a:solidFill>
                  <a:schemeClr val="bg1"/>
                </a:solidFill>
              </a:rPr>
            </a:br>
            <a:br>
              <a:rPr lang="fr-FR" sz="2800" dirty="0">
                <a:solidFill>
                  <a:schemeClr val="bg1"/>
                </a:solidFill>
              </a:rPr>
            </a:br>
            <a:r>
              <a:rPr lang="fr-FR" sz="2800" b="0" i="0" u="none" strike="noStrike" cap="none" spc="0" dirty="0">
                <a:solidFill>
                  <a:schemeClr val="bg1"/>
                </a:solidFill>
                <a:latin typeface="Calibri"/>
                <a:ea typeface="Calibri"/>
                <a:cs typeface="Calibri"/>
              </a:rPr>
              <a:t>Concevoir, écrire, tester et mettre au point un programme (compétence pas réellement nouvelle, mais plus prégnante)</a:t>
            </a:r>
          </a:p>
          <a:p>
            <a:pPr algn="l">
              <a:defRPr/>
            </a:pPr>
            <a:br>
              <a:rPr lang="fr-FR" sz="2800" dirty="0">
                <a:solidFill>
                  <a:schemeClr val="bg1"/>
                </a:solidFill>
              </a:rPr>
            </a:br>
            <a:br>
              <a:rPr lang="fr-FR" sz="1100" b="0" i="0" u="none" dirty="0">
                <a:solidFill>
                  <a:srgbClr val="000000"/>
                </a:solidFill>
                <a:latin typeface="Times New Roman"/>
                <a:ea typeface="Times New Roman"/>
                <a:cs typeface="Times New Roman"/>
              </a:rPr>
            </a:br>
            <a:br>
              <a:rPr lang="fr-FR" sz="1100" b="0" i="0" u="none" dirty="0">
                <a:solidFill>
                  <a:srgbClr val="000000"/>
                </a:solidFill>
                <a:latin typeface="Times New Roman"/>
                <a:ea typeface="Times New Roman"/>
                <a:cs typeface="Times New Roman"/>
              </a:rPr>
            </a:br>
            <a:endParaRPr lang="fr-FR" sz="2800" dirty="0"/>
          </a:p>
        </p:txBody>
      </p:sp>
      <p:sp>
        <p:nvSpPr>
          <p:cNvPr id="373119246" name="Sous-titre 4294967294"/>
          <p:cNvSpPr txBox="1"/>
          <p:nvPr>
            <p:custDataLst>
              <p:tags r:id="rId2"/>
            </p:custDataLst>
          </p:nvPr>
        </p:nvSpPr>
        <p:spPr bwMode="auto">
          <a:xfrm>
            <a:off x="4582243" y="5744950"/>
            <a:ext cx="4104455" cy="936103"/>
          </a:xfrm>
          <a:prstGeom prst="rect">
            <a:avLst/>
          </a:prstGeom>
        </p:spPr>
        <p:txBody>
          <a:bodyPr vert="horz" lIns="121898" tIns="60948" rIns="121898" bIns="60948" rtlCol="0">
            <a:normAutofit/>
          </a:bodyPr>
          <a:lstStyle>
            <a:lvl1pPr marL="0" indent="0" algn="l" defTabSz="1218987">
              <a:lnSpc>
                <a:spcPct val="90000"/>
              </a:lnSpc>
              <a:spcBef>
                <a:spcPts val="0"/>
              </a:spcBef>
              <a:buClr>
                <a:schemeClr val="accent1"/>
              </a:buClr>
              <a:buSzPct val="100000"/>
              <a:buFont typeface="Arial"/>
              <a:buNone/>
              <a:defRPr sz="2800" cap="all" spc="199">
                <a:solidFill>
                  <a:schemeClr val="accent1"/>
                </a:solidFill>
                <a:latin typeface="+mn-lt"/>
                <a:ea typeface="+mn-ea"/>
                <a:cs typeface="+mn-cs"/>
              </a:defRPr>
            </a:lvl1pPr>
            <a:lvl2pPr marL="609492" indent="0" algn="ctr" defTabSz="1218987">
              <a:lnSpc>
                <a:spcPct val="90000"/>
              </a:lnSpc>
              <a:spcBef>
                <a:spcPts val="799"/>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3pPr>
            <a:lvl4pPr marL="182847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4pPr>
            <a:lvl5pPr marL="243797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5pPr>
            <a:lvl6pPr marL="304746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6pPr>
            <a:lvl7pPr marL="365695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7pPr>
            <a:lvl8pPr marL="426645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8pPr>
            <a:lvl9pPr marL="487594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198080151" name="Image 8"/>
          <p:cNvPicPr>
            <a:picLocks noChangeAspect="1" noChangeArrowheads="1"/>
          </p:cNvPicPr>
          <p:nvPr>
            <p:custDataLst>
              <p:tags r:id="rId3"/>
            </p:custDataLst>
          </p:nvPr>
        </p:nvPicPr>
        <p:blipFill>
          <a:blip r:embed="rId5"/>
          <a:stretch/>
        </p:blipFill>
        <p:spPr bwMode="auto">
          <a:xfrm>
            <a:off x="0" y="0"/>
            <a:ext cx="2087561" cy="18448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023684048" name="Title 1"/>
          <p:cNvSpPr>
            <a:spLocks noGrp="1"/>
          </p:cNvSpPr>
          <p:nvPr>
            <p:ph type="ctrTitle"/>
            <p:custDataLst>
              <p:tags r:id="rId1"/>
            </p:custDataLst>
          </p:nvPr>
        </p:nvSpPr>
        <p:spPr bwMode="auto">
          <a:xfrm>
            <a:off x="2087560" y="116631"/>
            <a:ext cx="9628185" cy="5628317"/>
          </a:xfrm>
        </p:spPr>
        <p:txBody>
          <a:bodyPr vertOverflow="overflow" horzOverflow="clip" vert="horz" wrap="square" lIns="121897" tIns="60948" rIns="121897" bIns="60948" numCol="1" spcCol="0" rtlCol="0" fromWordArt="0" anchor="t" anchorCtr="0" forceAA="0" compatLnSpc="0">
            <a:normAutofit fontScale="90000"/>
          </a:bodyPr>
          <a:lstStyle/>
          <a:p>
            <a:pPr indent="449578">
              <a:defRPr/>
            </a:pPr>
            <a:r>
              <a:rPr lang="fr-FR" sz="3600" b="1" i="0" u="none" strike="noStrike" cap="none" spc="0">
                <a:solidFill>
                  <a:schemeClr val="bg1"/>
                </a:solidFill>
                <a:latin typeface="Arial"/>
                <a:ea typeface="Arial"/>
                <a:cs typeface="Arial"/>
              </a:rPr>
              <a:t>Le projet de programme du cycle 4</a:t>
            </a:r>
            <a:br>
              <a:rPr lang="fr-FR" sz="2400">
                <a:solidFill>
                  <a:schemeClr val="bg1"/>
                </a:solidFill>
                <a:latin typeface="Arial"/>
                <a:cs typeface="Arial"/>
              </a:rPr>
            </a:br>
            <a:br>
              <a:rPr lang="fr-FR" sz="2400">
                <a:solidFill>
                  <a:schemeClr val="bg1"/>
                </a:solidFill>
                <a:latin typeface="Arial"/>
                <a:cs typeface="Arial"/>
              </a:rPr>
            </a:br>
            <a:r>
              <a:rPr lang="fr-FR" sz="2800">
                <a:solidFill>
                  <a:schemeClr val="bg1"/>
                </a:solidFill>
              </a:rPr>
              <a:t>Nouvelles connaissances : </a:t>
            </a:r>
          </a:p>
          <a:p>
            <a:pPr marL="383007" indent="-383007">
              <a:buFont typeface="Arial"/>
              <a:buChar char="–"/>
              <a:defRPr/>
            </a:pPr>
            <a:r>
              <a:rPr lang="fr-FR" sz="2800">
                <a:solidFill>
                  <a:schemeClr val="bg1"/>
                </a:solidFill>
                <a:highlight>
                  <a:srgbClr val="FFFF00"/>
                </a:highlight>
              </a:rPr>
              <a:t>les incidences sociétales, notamment l’étude du biais et de l’effet de l’usage d’une intelligence artificielle (IA)</a:t>
            </a:r>
            <a:r>
              <a:rPr lang="fr-FR" sz="2800">
                <a:solidFill>
                  <a:schemeClr val="bg1"/>
                </a:solidFill>
              </a:rPr>
              <a:t>.</a:t>
            </a:r>
          </a:p>
          <a:p>
            <a:pPr marL="383007" indent="-383007">
              <a:buFont typeface="Arial"/>
              <a:buChar char="–"/>
              <a:defRPr/>
            </a:pPr>
            <a:r>
              <a:rPr lang="fr-FR" sz="2800">
                <a:solidFill>
                  <a:schemeClr val="bg1"/>
                </a:solidFill>
                <a:highlight>
                  <a:srgbClr val="FFFF00"/>
                </a:highlight>
              </a:rPr>
              <a:t>Cybersécurité : protection des données personnelles, traces numériques (témoins de connexion, géolocalisation), identification, authentification, respect de la propriété intellectuelle ;</a:t>
            </a:r>
            <a:br>
              <a:rPr lang="fr-FR" sz="2800">
                <a:solidFill>
                  <a:schemeClr val="bg1"/>
                </a:solidFill>
              </a:rPr>
            </a:br>
            <a:endParaRPr lang="fr-FR" sz="2800">
              <a:solidFill>
                <a:schemeClr val="bg1"/>
              </a:solidFill>
            </a:endParaRPr>
          </a:p>
          <a:p>
            <a:pPr marL="360978" indent="-360978">
              <a:buFont typeface="Arial"/>
              <a:buChar char="–"/>
              <a:defRPr/>
            </a:pPr>
            <a:r>
              <a:rPr lang="fr-FR" sz="2800">
                <a:solidFill>
                  <a:schemeClr val="bg1"/>
                </a:solidFill>
                <a:highlight>
                  <a:srgbClr val="FFFF00"/>
                </a:highlight>
              </a:rPr>
              <a:t>Cyberviolence : usurpation d’identité, usage détourné.</a:t>
            </a:r>
            <a:br>
              <a:rPr lang="fr-FR" sz="2800">
                <a:solidFill>
                  <a:schemeClr val="bg1"/>
                </a:solidFill>
              </a:rPr>
            </a:br>
            <a:endParaRPr lang="fr-FR" sz="2800">
              <a:solidFill>
                <a:schemeClr val="bg1"/>
              </a:solidFill>
              <a:highlight>
                <a:srgbClr val="FFFF00"/>
              </a:highlight>
            </a:endParaRPr>
          </a:p>
          <a:p>
            <a:pPr marL="360979" indent="-360979">
              <a:buFont typeface="Arial"/>
              <a:buChar char="–"/>
              <a:defRPr/>
            </a:pPr>
            <a:r>
              <a:rPr lang="fr-FR" sz="2800">
                <a:solidFill>
                  <a:schemeClr val="bg1"/>
                </a:solidFill>
                <a:highlight>
                  <a:srgbClr val="FFFF00"/>
                </a:highlight>
              </a:rPr>
              <a:t>Les composantes d’une notice et d’une documentation technique et leur organisation ;</a:t>
            </a:r>
            <a:br>
              <a:rPr lang="fr-FR" sz="2000">
                <a:solidFill>
                  <a:schemeClr val="bg1"/>
                </a:solidFill>
                <a:latin typeface="Arial"/>
                <a:cs typeface="Arial"/>
              </a:rPr>
            </a:br>
            <a:br>
              <a:rPr lang="fr-FR" sz="2000">
                <a:solidFill>
                  <a:schemeClr val="bg1"/>
                </a:solidFill>
                <a:latin typeface="Arial"/>
                <a:cs typeface="Arial"/>
              </a:rPr>
            </a:br>
            <a:endParaRPr lang="fr-FR" sz="2800">
              <a:solidFill>
                <a:schemeClr val="bg1"/>
              </a:solidFill>
            </a:endParaRPr>
          </a:p>
          <a:p>
            <a:pPr marL="360978" indent="-360978">
              <a:buFont typeface="Arial"/>
              <a:buChar char="–"/>
              <a:defRPr/>
            </a:pPr>
            <a:r>
              <a:rPr lang="fr-FR" sz="2800">
                <a:solidFill>
                  <a:schemeClr val="bg1"/>
                </a:solidFill>
                <a:highlight>
                  <a:srgbClr val="FFFF00"/>
                </a:highlight>
              </a:rPr>
              <a:t>l’indice énergétique et l’indice de réparabilité </a:t>
            </a:r>
            <a:r>
              <a:rPr lang="fr-FR" sz="2800">
                <a:solidFill>
                  <a:schemeClr val="bg1"/>
                </a:solidFill>
              </a:rPr>
              <a:t>;</a:t>
            </a:r>
          </a:p>
          <a:p>
            <a:pPr algn="l">
              <a:defRPr/>
            </a:pPr>
            <a:br>
              <a:rPr lang="fr-FR" sz="1100" b="0" i="0" u="none">
                <a:solidFill>
                  <a:srgbClr val="000000"/>
                </a:solidFill>
                <a:latin typeface="Times New Roman"/>
                <a:ea typeface="Times New Roman"/>
                <a:cs typeface="Times New Roman"/>
              </a:rPr>
            </a:br>
            <a:br>
              <a:rPr lang="fr-FR" sz="1100" b="0" i="0" u="none">
                <a:solidFill>
                  <a:srgbClr val="000000"/>
                </a:solidFill>
                <a:latin typeface="Times New Roman"/>
                <a:ea typeface="Times New Roman"/>
                <a:cs typeface="Times New Roman"/>
              </a:rPr>
            </a:br>
            <a:endParaRPr lang="fr-FR" sz="2800"/>
          </a:p>
        </p:txBody>
      </p:sp>
      <p:sp>
        <p:nvSpPr>
          <p:cNvPr id="1446797116" name="Sous-titre 4294967294"/>
          <p:cNvSpPr txBox="1"/>
          <p:nvPr>
            <p:custDataLst>
              <p:tags r:id="rId2"/>
            </p:custDataLst>
          </p:nvPr>
        </p:nvSpPr>
        <p:spPr bwMode="auto">
          <a:xfrm>
            <a:off x="4582242" y="5744949"/>
            <a:ext cx="4104454" cy="936102"/>
          </a:xfrm>
          <a:prstGeom prst="rect">
            <a:avLst/>
          </a:prstGeom>
        </p:spPr>
        <p:txBody>
          <a:bodyPr vert="horz" lIns="121897" tIns="60948" rIns="121897" bIns="60948" rtlCol="0">
            <a:normAutofit/>
          </a:bodyPr>
          <a:lstStyle>
            <a:lvl1pPr marL="0" indent="0" algn="l" defTabSz="1218987">
              <a:lnSpc>
                <a:spcPct val="90000"/>
              </a:lnSpc>
              <a:spcBef>
                <a:spcPts val="0"/>
              </a:spcBef>
              <a:buClr>
                <a:schemeClr val="accent1"/>
              </a:buClr>
              <a:buSzPct val="100000"/>
              <a:buFont typeface="Arial"/>
              <a:buNone/>
              <a:defRPr sz="2800" cap="all" spc="198">
                <a:solidFill>
                  <a:schemeClr val="accent1"/>
                </a:solidFill>
                <a:latin typeface="+mn-lt"/>
                <a:ea typeface="+mn-ea"/>
                <a:cs typeface="+mn-cs"/>
              </a:defRPr>
            </a:lvl1pPr>
            <a:lvl2pPr marL="609491" indent="0" algn="ctr" defTabSz="1218987">
              <a:lnSpc>
                <a:spcPct val="90000"/>
              </a:lnSpc>
              <a:spcBef>
                <a:spcPts val="798"/>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3pPr>
            <a:lvl4pPr marL="1828478"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4pPr>
            <a:lvl5pPr marL="2437971"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5pPr>
            <a:lvl6pPr marL="3047465"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6pPr>
            <a:lvl7pPr marL="3656958"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7pPr>
            <a:lvl8pPr marL="4266451"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8pPr>
            <a:lvl9pPr marL="4875945" indent="0" algn="ctr" defTabSz="1218987">
              <a:lnSpc>
                <a:spcPct val="90000"/>
              </a:lnSpc>
              <a:spcBef>
                <a:spcPts val="798"/>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513698253" name="Image 8"/>
          <p:cNvPicPr>
            <a:picLocks noChangeAspect="1" noChangeArrowheads="1"/>
          </p:cNvPicPr>
          <p:nvPr>
            <p:custDataLst>
              <p:tags r:id="rId3"/>
            </p:custDataLst>
          </p:nvPr>
        </p:nvPicPr>
        <p:blipFill>
          <a:blip r:embed="rId5"/>
          <a:stretch/>
        </p:blipFill>
        <p:spPr bwMode="auto">
          <a:xfrm>
            <a:off x="0" y="0"/>
            <a:ext cx="2087560" cy="184482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348844528" name="Title 1"/>
          <p:cNvSpPr>
            <a:spLocks noGrp="1"/>
          </p:cNvSpPr>
          <p:nvPr>
            <p:ph type="ctrTitle"/>
            <p:custDataLst>
              <p:tags r:id="rId1"/>
            </p:custDataLst>
          </p:nvPr>
        </p:nvSpPr>
        <p:spPr bwMode="auto">
          <a:xfrm>
            <a:off x="2087561" y="116631"/>
            <a:ext cx="9628186" cy="5628318"/>
          </a:xfrm>
        </p:spPr>
        <p:txBody>
          <a:bodyPr vertOverflow="overflow" horzOverflow="clip" vert="horz" wrap="square" lIns="121898" tIns="60948" rIns="121898" bIns="60948" numCol="1" spcCol="0" rtlCol="0" fromWordArt="0" anchor="t" anchorCtr="0" forceAA="0" compatLnSpc="0">
            <a:normAutofit fontScale="90000"/>
          </a:bodyPr>
          <a:lstStyle/>
          <a:p>
            <a:pPr indent="449580">
              <a:defRPr/>
            </a:pPr>
            <a:r>
              <a:rPr lang="fr-FR" sz="3600" b="1" i="0" u="none" strike="noStrike" cap="none" spc="0">
                <a:solidFill>
                  <a:schemeClr val="bg1"/>
                </a:solidFill>
                <a:latin typeface="Arial"/>
                <a:ea typeface="Arial"/>
                <a:cs typeface="Arial"/>
              </a:rPr>
              <a:t>Le projet de programme du cycle 4</a:t>
            </a:r>
            <a:br>
              <a:rPr lang="fr-FR" sz="2400">
                <a:solidFill>
                  <a:schemeClr val="bg1"/>
                </a:solidFill>
                <a:latin typeface="Arial"/>
                <a:cs typeface="Arial"/>
              </a:rPr>
            </a:br>
            <a:br>
              <a:rPr lang="fr-FR" sz="2400">
                <a:solidFill>
                  <a:schemeClr val="bg1"/>
                </a:solidFill>
                <a:latin typeface="Arial"/>
                <a:cs typeface="Arial"/>
              </a:rPr>
            </a:br>
            <a:r>
              <a:rPr lang="fr-FR" sz="2800">
                <a:solidFill>
                  <a:schemeClr val="bg1"/>
                </a:solidFill>
              </a:rPr>
              <a:t>Nouvelles connaissances (suite) : </a:t>
            </a:r>
          </a:p>
          <a:p>
            <a:pPr marL="360980" indent="-360980">
              <a:buFont typeface="Arial"/>
              <a:buChar char="–"/>
              <a:defRPr/>
            </a:pPr>
            <a:r>
              <a:rPr lang="fr-FR" sz="2800">
                <a:solidFill>
                  <a:schemeClr val="bg1"/>
                </a:solidFill>
              </a:rPr>
              <a:t>Vocabulaire des données : objet / descripteur / collection (liste) / type (mot/chaîne de caractères, nombre et booléen) / données structurées ;</a:t>
            </a:r>
          </a:p>
          <a:p>
            <a:pPr marL="360980" indent="-360980">
              <a:buFont typeface="Arial"/>
              <a:buChar char="–"/>
              <a:defRPr/>
            </a:pPr>
            <a:r>
              <a:rPr lang="fr-FR" sz="2800">
                <a:solidFill>
                  <a:schemeClr val="bg1"/>
                </a:solidFill>
              </a:rPr>
              <a:t> Représentation des données :</a:t>
            </a:r>
          </a:p>
          <a:p>
            <a:pPr marL="810000" marR="0" indent="-360980">
              <a:buFont typeface="Courier New"/>
              <a:buChar char="o"/>
              <a:defRPr/>
            </a:pPr>
            <a:r>
              <a:rPr lang="fr-FR" sz="2800">
                <a:solidFill>
                  <a:schemeClr val="bg1"/>
                </a:solidFill>
                <a:highlight>
                  <a:srgbClr val="FFFF00"/>
                </a:highlight>
              </a:rPr>
              <a:t>le bit : élément minimum d’information, représentation par les symboles 0 et 1 ;</a:t>
            </a:r>
          </a:p>
          <a:p>
            <a:pPr marL="810000" marR="0" indent="-360980">
              <a:buFont typeface="Courier New"/>
              <a:buChar char="o"/>
              <a:defRPr/>
            </a:pPr>
            <a:r>
              <a:rPr lang="fr-FR" sz="2800">
                <a:solidFill>
                  <a:schemeClr val="bg1"/>
                </a:solidFill>
                <a:highlight>
                  <a:srgbClr val="FFFF00"/>
                </a:highlight>
              </a:rPr>
              <a:t>représentation des booléens</a:t>
            </a:r>
            <a:r>
              <a:rPr lang="fr-FR" sz="2800">
                <a:solidFill>
                  <a:schemeClr val="bg1"/>
                </a:solidFill>
              </a:rPr>
              <a:t>,</a:t>
            </a:r>
            <a:r>
              <a:rPr lang="fr-FR" sz="2800">
                <a:solidFill>
                  <a:schemeClr val="bg1"/>
                </a:solidFill>
                <a:highlight>
                  <a:srgbClr val="FFFF00"/>
                </a:highlight>
              </a:rPr>
              <a:t> des mots (code ASCII étendu), des nombres entiers naturels </a:t>
            </a:r>
            <a:r>
              <a:rPr lang="fr-FR" sz="2800">
                <a:solidFill>
                  <a:schemeClr val="bg1"/>
                </a:solidFill>
              </a:rPr>
              <a:t>;</a:t>
            </a:r>
          </a:p>
          <a:p>
            <a:pPr marL="360980" indent="-360980">
              <a:buFont typeface="Arial"/>
              <a:buChar char="–"/>
              <a:defRPr/>
            </a:pPr>
            <a:r>
              <a:rPr lang="fr-FR" sz="2800">
                <a:solidFill>
                  <a:schemeClr val="bg1"/>
                </a:solidFill>
              </a:rPr>
              <a:t>Traitement des données :</a:t>
            </a:r>
          </a:p>
          <a:p>
            <a:pPr marL="810000" marR="0" indent="-360980">
              <a:buFont typeface="Courier New"/>
              <a:buChar char="o"/>
              <a:defRPr/>
            </a:pPr>
            <a:r>
              <a:rPr lang="fr-FR" sz="2800">
                <a:solidFill>
                  <a:schemeClr val="bg1"/>
                </a:solidFill>
                <a:highlight>
                  <a:srgbClr val="FFFF00"/>
                </a:highlight>
              </a:rPr>
              <a:t>structuration de données en table dans un fichier CSV ;</a:t>
            </a:r>
          </a:p>
          <a:p>
            <a:pPr marL="810000" marR="0" indent="-360980">
              <a:buFont typeface="Courier New"/>
              <a:buChar char="o"/>
              <a:defRPr/>
            </a:pPr>
            <a:r>
              <a:rPr lang="fr-FR" sz="2800">
                <a:solidFill>
                  <a:schemeClr val="bg1"/>
                </a:solidFill>
                <a:highlight>
                  <a:srgbClr val="FFFF00"/>
                </a:highlight>
              </a:rPr>
              <a:t>mise en forme et traitement de données (calculs, filtre, tri) dans un logiciel (tableur).</a:t>
            </a:r>
            <a:br>
              <a:rPr lang="fr-FR" sz="2800">
                <a:solidFill>
                  <a:schemeClr val="bg1"/>
                </a:solidFill>
              </a:rPr>
            </a:br>
            <a:endParaRPr lang="fr-FR" sz="2800">
              <a:solidFill>
                <a:schemeClr val="bg1"/>
              </a:solidFill>
            </a:endParaRPr>
          </a:p>
          <a:p>
            <a:pPr algn="l">
              <a:defRPr/>
            </a:pPr>
            <a:br>
              <a:rPr lang="fr-FR" sz="1100" b="0" i="0" u="none">
                <a:solidFill>
                  <a:srgbClr val="000000"/>
                </a:solidFill>
                <a:latin typeface="Times New Roman"/>
                <a:ea typeface="Times New Roman"/>
                <a:cs typeface="Times New Roman"/>
              </a:rPr>
            </a:br>
            <a:endParaRPr lang="fr-FR"/>
          </a:p>
        </p:txBody>
      </p:sp>
      <p:sp>
        <p:nvSpPr>
          <p:cNvPr id="1645692737" name="Sous-titre 4294967294"/>
          <p:cNvSpPr txBox="1"/>
          <p:nvPr>
            <p:custDataLst>
              <p:tags r:id="rId2"/>
            </p:custDataLst>
          </p:nvPr>
        </p:nvSpPr>
        <p:spPr bwMode="auto">
          <a:xfrm>
            <a:off x="4582243" y="5744950"/>
            <a:ext cx="4104455" cy="936103"/>
          </a:xfrm>
          <a:prstGeom prst="rect">
            <a:avLst/>
          </a:prstGeom>
        </p:spPr>
        <p:txBody>
          <a:bodyPr vert="horz" lIns="121898" tIns="60948" rIns="121898" bIns="60948" rtlCol="0">
            <a:normAutofit/>
          </a:bodyPr>
          <a:lstStyle>
            <a:lvl1pPr marL="0" indent="0" algn="l" defTabSz="1218987">
              <a:lnSpc>
                <a:spcPct val="90000"/>
              </a:lnSpc>
              <a:spcBef>
                <a:spcPts val="0"/>
              </a:spcBef>
              <a:buClr>
                <a:schemeClr val="accent1"/>
              </a:buClr>
              <a:buSzPct val="100000"/>
              <a:buFont typeface="Arial"/>
              <a:buNone/>
              <a:defRPr sz="2800" cap="all" spc="199">
                <a:solidFill>
                  <a:schemeClr val="accent1"/>
                </a:solidFill>
                <a:latin typeface="+mn-lt"/>
                <a:ea typeface="+mn-ea"/>
                <a:cs typeface="+mn-cs"/>
              </a:defRPr>
            </a:lvl1pPr>
            <a:lvl2pPr marL="609492" indent="0" algn="ctr" defTabSz="1218987">
              <a:lnSpc>
                <a:spcPct val="90000"/>
              </a:lnSpc>
              <a:spcBef>
                <a:spcPts val="799"/>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3pPr>
            <a:lvl4pPr marL="182847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4pPr>
            <a:lvl5pPr marL="243797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5pPr>
            <a:lvl6pPr marL="304746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6pPr>
            <a:lvl7pPr marL="365695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7pPr>
            <a:lvl8pPr marL="426645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8pPr>
            <a:lvl9pPr marL="487594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92999956" name="Image 8"/>
          <p:cNvPicPr>
            <a:picLocks noChangeAspect="1" noChangeArrowheads="1"/>
          </p:cNvPicPr>
          <p:nvPr>
            <p:custDataLst>
              <p:tags r:id="rId3"/>
            </p:custDataLst>
          </p:nvPr>
        </p:nvPicPr>
        <p:blipFill>
          <a:blip r:embed="rId5"/>
          <a:stretch/>
        </p:blipFill>
        <p:spPr bwMode="auto">
          <a:xfrm>
            <a:off x="0" y="0"/>
            <a:ext cx="2087561" cy="18448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672269204" name="Title 1"/>
          <p:cNvSpPr>
            <a:spLocks noGrp="1"/>
          </p:cNvSpPr>
          <p:nvPr>
            <p:ph type="ctrTitle"/>
            <p:custDataLst>
              <p:tags r:id="rId1"/>
            </p:custDataLst>
          </p:nvPr>
        </p:nvSpPr>
        <p:spPr bwMode="auto">
          <a:xfrm>
            <a:off x="2087561" y="116631"/>
            <a:ext cx="9628186" cy="5628318"/>
          </a:xfrm>
        </p:spPr>
        <p:txBody>
          <a:bodyPr vertOverflow="overflow" horzOverflow="clip" vert="horz" wrap="square" lIns="121898" tIns="60948" rIns="121898" bIns="60948" numCol="1" spcCol="0" rtlCol="0" fromWordArt="0" anchor="t" anchorCtr="0" forceAA="0" compatLnSpc="0">
            <a:normAutofit fontScale="90000"/>
          </a:bodyPr>
          <a:lstStyle/>
          <a:p>
            <a:pPr indent="449580">
              <a:defRPr/>
            </a:pPr>
            <a:r>
              <a:rPr lang="fr-FR" sz="3600" b="1" i="0" u="none" strike="noStrike" cap="none" spc="0" dirty="0">
                <a:solidFill>
                  <a:schemeClr val="bg1"/>
                </a:solidFill>
                <a:latin typeface="Arial"/>
                <a:ea typeface="Arial"/>
                <a:cs typeface="Arial"/>
              </a:rPr>
              <a:t>Le projet de programme du cycle 4</a:t>
            </a:r>
            <a:br>
              <a:rPr lang="fr-FR" sz="2400" dirty="0">
                <a:solidFill>
                  <a:schemeClr val="bg1"/>
                </a:solidFill>
                <a:latin typeface="Arial"/>
                <a:cs typeface="Arial"/>
              </a:rPr>
            </a:br>
            <a:br>
              <a:rPr lang="fr-FR" sz="2400" dirty="0">
                <a:solidFill>
                  <a:schemeClr val="bg1"/>
                </a:solidFill>
                <a:latin typeface="Arial"/>
                <a:cs typeface="Arial"/>
              </a:rPr>
            </a:br>
            <a:r>
              <a:rPr sz="2800" dirty="0">
                <a:solidFill>
                  <a:schemeClr val="bg1"/>
                </a:solidFill>
              </a:rPr>
              <a:t>Nouvelles </a:t>
            </a:r>
            <a:r>
              <a:rPr sz="2800" dirty="0" err="1">
                <a:solidFill>
                  <a:schemeClr val="bg1"/>
                </a:solidFill>
              </a:rPr>
              <a:t>connaissances</a:t>
            </a:r>
            <a:r>
              <a:rPr sz="2800" dirty="0">
                <a:solidFill>
                  <a:schemeClr val="bg1"/>
                </a:solidFill>
              </a:rPr>
              <a:t> (suite) : </a:t>
            </a:r>
            <a:br>
              <a:rPr sz="2800" dirty="0">
                <a:solidFill>
                  <a:schemeClr val="bg1"/>
                </a:solidFill>
              </a:rPr>
            </a:br>
            <a:r>
              <a:rPr sz="2800" dirty="0">
                <a:solidFill>
                  <a:schemeClr val="bg1"/>
                </a:solidFill>
              </a:rPr>
              <a:t>- instruction </a:t>
            </a:r>
            <a:r>
              <a:rPr sz="2800" dirty="0" err="1">
                <a:solidFill>
                  <a:schemeClr val="bg1"/>
                </a:solidFill>
              </a:rPr>
              <a:t>d’affectation</a:t>
            </a:r>
            <a:r>
              <a:rPr sz="2800" dirty="0">
                <a:solidFill>
                  <a:schemeClr val="bg1"/>
                </a:solidFill>
              </a:rPr>
              <a:t>, variable (type mot, </a:t>
            </a:r>
            <a:r>
              <a:rPr sz="2800" dirty="0" err="1">
                <a:solidFill>
                  <a:schemeClr val="bg1"/>
                </a:solidFill>
              </a:rPr>
              <a:t>nombre</a:t>
            </a:r>
            <a:r>
              <a:rPr sz="2800" dirty="0">
                <a:solidFill>
                  <a:schemeClr val="bg1"/>
                </a:solidFill>
              </a:rPr>
              <a:t> et </a:t>
            </a:r>
            <a:r>
              <a:rPr sz="2800" dirty="0" err="1">
                <a:solidFill>
                  <a:schemeClr val="bg1"/>
                </a:solidFill>
              </a:rPr>
              <a:t>booléen</a:t>
            </a:r>
            <a:r>
              <a:rPr sz="2800" dirty="0">
                <a:solidFill>
                  <a:schemeClr val="bg1"/>
                </a:solidFill>
              </a:rPr>
              <a:t>) ;</a:t>
            </a:r>
          </a:p>
          <a:p>
            <a:pPr marL="990900" marR="0" indent="-360980">
              <a:buFont typeface="Courier New"/>
              <a:buChar char="o"/>
              <a:defRPr/>
            </a:pPr>
            <a:r>
              <a:rPr sz="2800" dirty="0" err="1">
                <a:solidFill>
                  <a:schemeClr val="bg1"/>
                </a:solidFill>
                <a:highlight>
                  <a:srgbClr val="FFFF00"/>
                </a:highlight>
              </a:rPr>
              <a:t>opérateurs</a:t>
            </a:r>
            <a:r>
              <a:rPr sz="2800" dirty="0">
                <a:solidFill>
                  <a:schemeClr val="bg1"/>
                </a:solidFill>
                <a:highlight>
                  <a:srgbClr val="FFFF00"/>
                </a:highlight>
              </a:rPr>
              <a:t> </a:t>
            </a:r>
            <a:r>
              <a:rPr sz="2800" dirty="0" err="1">
                <a:solidFill>
                  <a:schemeClr val="bg1"/>
                </a:solidFill>
                <a:highlight>
                  <a:srgbClr val="FFFF00"/>
                </a:highlight>
              </a:rPr>
              <a:t>arithmétiques</a:t>
            </a:r>
            <a:r>
              <a:rPr sz="2800" dirty="0">
                <a:solidFill>
                  <a:schemeClr val="bg1"/>
                </a:solidFill>
                <a:highlight>
                  <a:srgbClr val="FFFF00"/>
                </a:highlight>
              </a:rPr>
              <a:t> et </a:t>
            </a:r>
            <a:r>
              <a:rPr sz="2800" dirty="0" err="1">
                <a:solidFill>
                  <a:schemeClr val="bg1"/>
                </a:solidFill>
                <a:highlight>
                  <a:srgbClr val="FFFF00"/>
                </a:highlight>
              </a:rPr>
              <a:t>logiques</a:t>
            </a:r>
            <a:r>
              <a:rPr sz="2800" dirty="0">
                <a:solidFill>
                  <a:schemeClr val="bg1"/>
                </a:solidFill>
                <a:highlight>
                  <a:srgbClr val="FFFF00"/>
                </a:highlight>
              </a:rPr>
              <a:t> (ET, OU, NON) ;</a:t>
            </a:r>
          </a:p>
          <a:p>
            <a:pPr marL="990900" marR="0" indent="-360980">
              <a:buFont typeface="Courier New"/>
              <a:buChar char="o"/>
              <a:defRPr/>
            </a:pPr>
            <a:r>
              <a:rPr sz="2800" dirty="0">
                <a:solidFill>
                  <a:schemeClr val="bg1"/>
                </a:solidFill>
                <a:highlight>
                  <a:srgbClr val="FFFF00"/>
                </a:highlight>
              </a:rPr>
              <a:t>instruction </a:t>
            </a:r>
            <a:r>
              <a:rPr sz="2800" dirty="0" err="1">
                <a:solidFill>
                  <a:schemeClr val="bg1"/>
                </a:solidFill>
                <a:highlight>
                  <a:srgbClr val="FFFF00"/>
                </a:highlight>
              </a:rPr>
              <a:t>conditionnelle</a:t>
            </a:r>
            <a:r>
              <a:rPr sz="2800" dirty="0">
                <a:solidFill>
                  <a:schemeClr val="bg1"/>
                </a:solidFill>
                <a:highlight>
                  <a:srgbClr val="FFFF00"/>
                </a:highlight>
              </a:rPr>
              <a:t> ;</a:t>
            </a:r>
          </a:p>
          <a:p>
            <a:pPr marL="990900" marR="0" indent="-360980">
              <a:buFont typeface="Courier New"/>
              <a:buChar char="o"/>
              <a:defRPr/>
            </a:pPr>
            <a:r>
              <a:rPr sz="2800" dirty="0">
                <a:solidFill>
                  <a:schemeClr val="bg1"/>
                </a:solidFill>
                <a:highlight>
                  <a:srgbClr val="FFFF00"/>
                </a:highlight>
              </a:rPr>
              <a:t>instructions </a:t>
            </a:r>
            <a:r>
              <a:rPr sz="2800" dirty="0" err="1">
                <a:solidFill>
                  <a:schemeClr val="bg1"/>
                </a:solidFill>
                <a:highlight>
                  <a:srgbClr val="FFFF00"/>
                </a:highlight>
              </a:rPr>
              <a:t>itératives</a:t>
            </a:r>
            <a:r>
              <a:rPr sz="2800" dirty="0">
                <a:solidFill>
                  <a:schemeClr val="bg1"/>
                </a:solidFill>
                <a:highlight>
                  <a:srgbClr val="FFFF00"/>
                </a:highlight>
              </a:rPr>
              <a:t> ;</a:t>
            </a:r>
            <a:endParaRPr sz="2800" dirty="0">
              <a:solidFill>
                <a:schemeClr val="bg1"/>
              </a:solidFill>
            </a:endParaRPr>
          </a:p>
          <a:p>
            <a:pPr marL="990900" marR="0" indent="-360979">
              <a:buFont typeface="Courier New"/>
              <a:buChar char="o"/>
              <a:defRPr/>
            </a:pPr>
            <a:r>
              <a:rPr sz="2800" dirty="0">
                <a:solidFill>
                  <a:schemeClr val="bg1"/>
                </a:solidFill>
              </a:rPr>
              <a:t>structure de </a:t>
            </a:r>
            <a:r>
              <a:rPr sz="2800" dirty="0" err="1">
                <a:solidFill>
                  <a:schemeClr val="bg1"/>
                </a:solidFill>
              </a:rPr>
              <a:t>données</a:t>
            </a:r>
            <a:r>
              <a:rPr sz="2800" dirty="0">
                <a:solidFill>
                  <a:schemeClr val="bg1"/>
                </a:solidFill>
              </a:rPr>
              <a:t> « </a:t>
            </a:r>
            <a:r>
              <a:rPr sz="2800" dirty="0" err="1">
                <a:solidFill>
                  <a:schemeClr val="bg1"/>
                </a:solidFill>
              </a:rPr>
              <a:t>listes</a:t>
            </a:r>
            <a:r>
              <a:rPr sz="2800" dirty="0">
                <a:solidFill>
                  <a:schemeClr val="bg1"/>
                </a:solidFill>
              </a:rPr>
              <a:t> » </a:t>
            </a:r>
            <a:r>
              <a:rPr sz="2800" dirty="0" err="1">
                <a:solidFill>
                  <a:schemeClr val="bg1"/>
                </a:solidFill>
              </a:rPr>
              <a:t>afin</a:t>
            </a:r>
            <a:r>
              <a:rPr sz="2800" dirty="0">
                <a:solidFill>
                  <a:schemeClr val="bg1"/>
                </a:solidFill>
              </a:rPr>
              <a:t> de stocker des </a:t>
            </a:r>
            <a:r>
              <a:rPr sz="2800" dirty="0" err="1">
                <a:solidFill>
                  <a:schemeClr val="bg1"/>
                </a:solidFill>
              </a:rPr>
              <a:t>données</a:t>
            </a:r>
            <a:r>
              <a:rPr sz="2800" dirty="0">
                <a:solidFill>
                  <a:schemeClr val="bg1"/>
                </a:solidFill>
              </a:rPr>
              <a:t> issues du </a:t>
            </a:r>
            <a:r>
              <a:rPr sz="2800" dirty="0" err="1">
                <a:solidFill>
                  <a:schemeClr val="bg1"/>
                </a:solidFill>
              </a:rPr>
              <a:t>programme</a:t>
            </a:r>
            <a:r>
              <a:rPr sz="2800" dirty="0">
                <a:solidFill>
                  <a:schemeClr val="bg1"/>
                </a:solidFill>
              </a:rPr>
              <a:t> pour les </a:t>
            </a:r>
            <a:r>
              <a:rPr sz="2800" dirty="0" err="1">
                <a:solidFill>
                  <a:schemeClr val="bg1"/>
                </a:solidFill>
              </a:rPr>
              <a:t>parcourir</a:t>
            </a:r>
            <a:r>
              <a:rPr sz="2800" dirty="0">
                <a:solidFill>
                  <a:schemeClr val="bg1"/>
                </a:solidFill>
              </a:rPr>
              <a:t> et les </a:t>
            </a:r>
            <a:r>
              <a:rPr sz="2800" dirty="0" err="1">
                <a:solidFill>
                  <a:schemeClr val="bg1"/>
                </a:solidFill>
              </a:rPr>
              <a:t>traiter</a:t>
            </a:r>
            <a:r>
              <a:rPr sz="2800" dirty="0">
                <a:solidFill>
                  <a:schemeClr val="bg1"/>
                </a:solidFill>
              </a:rPr>
              <a:t> ;</a:t>
            </a:r>
          </a:p>
          <a:p>
            <a:pPr marL="990900" marR="0" indent="-360979">
              <a:buFont typeface="Courier New"/>
              <a:buChar char="o"/>
              <a:defRPr/>
            </a:pPr>
            <a:r>
              <a:rPr sz="2800" dirty="0" err="1">
                <a:solidFill>
                  <a:schemeClr val="bg1"/>
                </a:solidFill>
                <a:highlight>
                  <a:srgbClr val="FFFF00"/>
                </a:highlight>
              </a:rPr>
              <a:t>séquences</a:t>
            </a:r>
            <a:r>
              <a:rPr sz="2800" dirty="0">
                <a:solidFill>
                  <a:schemeClr val="bg1"/>
                </a:solidFill>
                <a:highlight>
                  <a:srgbClr val="FFFF00"/>
                </a:highlight>
              </a:rPr>
              <a:t> (bloc) </a:t>
            </a:r>
            <a:r>
              <a:rPr sz="2800" dirty="0" err="1">
                <a:solidFill>
                  <a:schemeClr val="bg1"/>
                </a:solidFill>
                <a:highlight>
                  <a:srgbClr val="FFFF00"/>
                </a:highlight>
              </a:rPr>
              <a:t>d’instructions</a:t>
            </a:r>
            <a:r>
              <a:rPr sz="2800" dirty="0">
                <a:solidFill>
                  <a:schemeClr val="bg1"/>
                </a:solidFill>
                <a:highlight>
                  <a:srgbClr val="FFFF00"/>
                </a:highlight>
              </a:rPr>
              <a:t> ;</a:t>
            </a:r>
          </a:p>
          <a:p>
            <a:pPr marL="990900" marR="0" indent="-360979">
              <a:buFont typeface="Courier New"/>
              <a:buChar char="o"/>
              <a:defRPr/>
            </a:pPr>
            <a:r>
              <a:rPr sz="2800" dirty="0" err="1">
                <a:solidFill>
                  <a:schemeClr val="bg1"/>
                </a:solidFill>
              </a:rPr>
              <a:t>événement</a:t>
            </a:r>
            <a:r>
              <a:rPr sz="2800" dirty="0">
                <a:solidFill>
                  <a:schemeClr val="bg1"/>
                </a:solidFill>
              </a:rPr>
              <a:t> ;</a:t>
            </a:r>
          </a:p>
          <a:p>
            <a:pPr marL="990900" marR="0" indent="-360979">
              <a:buFont typeface="Courier New"/>
              <a:buChar char="o"/>
              <a:defRPr/>
            </a:pPr>
            <a:r>
              <a:rPr sz="2800" dirty="0" err="1">
                <a:solidFill>
                  <a:schemeClr val="bg1"/>
                </a:solidFill>
              </a:rPr>
              <a:t>déclenchement</a:t>
            </a:r>
            <a:r>
              <a:rPr sz="2800" dirty="0">
                <a:solidFill>
                  <a:schemeClr val="bg1"/>
                </a:solidFill>
              </a:rPr>
              <a:t> </a:t>
            </a:r>
            <a:r>
              <a:rPr sz="2800" dirty="0" err="1">
                <a:solidFill>
                  <a:schemeClr val="bg1"/>
                </a:solidFill>
              </a:rPr>
              <a:t>d’une</a:t>
            </a:r>
            <a:r>
              <a:rPr sz="2800" dirty="0">
                <a:solidFill>
                  <a:schemeClr val="bg1"/>
                </a:solidFill>
              </a:rPr>
              <a:t> </a:t>
            </a:r>
            <a:r>
              <a:rPr sz="2800" dirty="0" err="1">
                <a:solidFill>
                  <a:schemeClr val="bg1"/>
                </a:solidFill>
              </a:rPr>
              <a:t>séquence</a:t>
            </a:r>
            <a:r>
              <a:rPr sz="2800" dirty="0">
                <a:solidFill>
                  <a:schemeClr val="bg1"/>
                </a:solidFill>
              </a:rPr>
              <a:t> </a:t>
            </a:r>
            <a:r>
              <a:rPr sz="2800" dirty="0" err="1">
                <a:solidFill>
                  <a:schemeClr val="bg1"/>
                </a:solidFill>
              </a:rPr>
              <a:t>d’instructions</a:t>
            </a:r>
            <a:r>
              <a:rPr sz="2800" dirty="0">
                <a:solidFill>
                  <a:schemeClr val="bg1"/>
                </a:solidFill>
              </a:rPr>
              <a:t> par un </a:t>
            </a:r>
            <a:r>
              <a:rPr sz="2800" dirty="0" err="1">
                <a:solidFill>
                  <a:schemeClr val="bg1"/>
                </a:solidFill>
              </a:rPr>
              <a:t>évènement</a:t>
            </a:r>
            <a:r>
              <a:rPr sz="2800" dirty="0">
                <a:solidFill>
                  <a:schemeClr val="bg1"/>
                </a:solidFill>
              </a:rPr>
              <a:t> ;</a:t>
            </a:r>
          </a:p>
          <a:p>
            <a:pPr marL="990900" marR="0" indent="-360979">
              <a:buFont typeface="Courier New"/>
              <a:buChar char="o"/>
              <a:defRPr/>
            </a:pPr>
            <a:r>
              <a:rPr sz="2800" dirty="0">
                <a:solidFill>
                  <a:schemeClr val="bg1"/>
                </a:solidFill>
                <a:highlight>
                  <a:srgbClr val="FFFF00"/>
                </a:highlight>
              </a:rPr>
              <a:t>entrées </a:t>
            </a:r>
            <a:r>
              <a:rPr sz="2800" dirty="0" err="1">
                <a:solidFill>
                  <a:schemeClr val="bg1"/>
                </a:solidFill>
                <a:highlight>
                  <a:srgbClr val="FFFF00"/>
                </a:highlight>
              </a:rPr>
              <a:t>ou</a:t>
            </a:r>
            <a:r>
              <a:rPr sz="2800" dirty="0">
                <a:solidFill>
                  <a:schemeClr val="bg1"/>
                </a:solidFill>
                <a:highlight>
                  <a:srgbClr val="FFFF00"/>
                </a:highlight>
              </a:rPr>
              <a:t> sorties d’un </a:t>
            </a:r>
            <a:r>
              <a:rPr sz="2800" dirty="0" err="1">
                <a:solidFill>
                  <a:schemeClr val="bg1"/>
                </a:solidFill>
                <a:highlight>
                  <a:srgbClr val="FFFF00"/>
                </a:highlight>
              </a:rPr>
              <a:t>programme</a:t>
            </a:r>
            <a:r>
              <a:rPr sz="2800" dirty="0">
                <a:solidFill>
                  <a:schemeClr val="bg1"/>
                </a:solidFill>
                <a:highlight>
                  <a:srgbClr val="FFFF00"/>
                </a:highlight>
              </a:rPr>
              <a:t> (</a:t>
            </a:r>
            <a:r>
              <a:rPr sz="2800" dirty="0" err="1">
                <a:solidFill>
                  <a:schemeClr val="bg1"/>
                </a:solidFill>
                <a:highlight>
                  <a:srgbClr val="FFFF00"/>
                </a:highlight>
              </a:rPr>
              <a:t>données</a:t>
            </a:r>
            <a:r>
              <a:rPr sz="2800" dirty="0">
                <a:solidFill>
                  <a:schemeClr val="bg1"/>
                </a:solidFill>
                <a:highlight>
                  <a:srgbClr val="FFFF00"/>
                </a:highlight>
              </a:rPr>
              <a:t> issues par </a:t>
            </a:r>
            <a:r>
              <a:rPr sz="2800" dirty="0" err="1">
                <a:solidFill>
                  <a:schemeClr val="bg1"/>
                </a:solidFill>
                <a:highlight>
                  <a:srgbClr val="FFFF00"/>
                </a:highlight>
              </a:rPr>
              <a:t>exemple</a:t>
            </a:r>
            <a:r>
              <a:rPr sz="2800" dirty="0">
                <a:solidFill>
                  <a:schemeClr val="bg1"/>
                </a:solidFill>
                <a:highlight>
                  <a:srgbClr val="FFFF00"/>
                </a:highlight>
              </a:rPr>
              <a:t> de </a:t>
            </a:r>
            <a:r>
              <a:rPr sz="2800" dirty="0" err="1">
                <a:solidFill>
                  <a:schemeClr val="bg1"/>
                </a:solidFill>
                <a:highlight>
                  <a:srgbClr val="FFFF00"/>
                </a:highlight>
              </a:rPr>
              <a:t>capteurs</a:t>
            </a:r>
            <a:r>
              <a:rPr sz="2800" dirty="0">
                <a:solidFill>
                  <a:schemeClr val="bg1"/>
                </a:solidFill>
                <a:highlight>
                  <a:srgbClr val="FFFF00"/>
                </a:highlight>
              </a:rPr>
              <a:t> IHM et sorties </a:t>
            </a:r>
            <a:r>
              <a:rPr sz="2800" dirty="0" err="1">
                <a:solidFill>
                  <a:schemeClr val="bg1"/>
                </a:solidFill>
                <a:highlight>
                  <a:srgbClr val="FFFF00"/>
                </a:highlight>
              </a:rPr>
              <a:t>pouvant</a:t>
            </a:r>
            <a:r>
              <a:rPr sz="2800" dirty="0">
                <a:solidFill>
                  <a:schemeClr val="bg1"/>
                </a:solidFill>
                <a:highlight>
                  <a:srgbClr val="FFFF00"/>
                </a:highlight>
              </a:rPr>
              <a:t> </a:t>
            </a:r>
            <a:r>
              <a:rPr sz="2800" dirty="0" err="1">
                <a:solidFill>
                  <a:schemeClr val="bg1"/>
                </a:solidFill>
                <a:highlight>
                  <a:srgbClr val="FFFF00"/>
                </a:highlight>
              </a:rPr>
              <a:t>être</a:t>
            </a:r>
            <a:r>
              <a:rPr sz="2800" dirty="0">
                <a:solidFill>
                  <a:schemeClr val="bg1"/>
                </a:solidFill>
                <a:highlight>
                  <a:srgbClr val="FFFF00"/>
                </a:highlight>
              </a:rPr>
              <a:t> </a:t>
            </a:r>
            <a:r>
              <a:rPr sz="2800" dirty="0" err="1">
                <a:solidFill>
                  <a:schemeClr val="bg1"/>
                </a:solidFill>
                <a:highlight>
                  <a:srgbClr val="FFFF00"/>
                </a:highlight>
              </a:rPr>
              <a:t>en</a:t>
            </a:r>
            <a:r>
              <a:rPr sz="2800" dirty="0">
                <a:solidFill>
                  <a:schemeClr val="bg1"/>
                </a:solidFill>
                <a:highlight>
                  <a:srgbClr val="FFFF00"/>
                </a:highlight>
              </a:rPr>
              <a:t> lien avec un </a:t>
            </a:r>
            <a:r>
              <a:rPr sz="2800" dirty="0" err="1">
                <a:solidFill>
                  <a:schemeClr val="bg1"/>
                </a:solidFill>
                <a:highlight>
                  <a:srgbClr val="FFFF00"/>
                </a:highlight>
              </a:rPr>
              <a:t>actionneur</a:t>
            </a:r>
            <a:r>
              <a:rPr sz="2800" dirty="0">
                <a:solidFill>
                  <a:schemeClr val="bg1"/>
                </a:solidFill>
                <a:highlight>
                  <a:srgbClr val="FFFF00"/>
                </a:highlight>
              </a:rPr>
              <a:t>, </a:t>
            </a:r>
            <a:r>
              <a:rPr sz="2800" dirty="0" err="1">
                <a:solidFill>
                  <a:schemeClr val="bg1"/>
                </a:solidFill>
                <a:highlight>
                  <a:srgbClr val="FFFF00"/>
                </a:highlight>
              </a:rPr>
              <a:t>fichiers</a:t>
            </a:r>
            <a:r>
              <a:rPr sz="2800" dirty="0">
                <a:solidFill>
                  <a:schemeClr val="bg1"/>
                </a:solidFill>
                <a:highlight>
                  <a:srgbClr val="FFFF00"/>
                </a:highlight>
              </a:rPr>
              <a:t>).</a:t>
            </a:r>
            <a:endParaRPr sz="2800" dirty="0">
              <a:solidFill>
                <a:schemeClr val="bg1"/>
              </a:solidFill>
            </a:endParaRPr>
          </a:p>
          <a:p>
            <a:pPr marL="360980" indent="-360980">
              <a:buFont typeface="Arial"/>
              <a:buChar char="–"/>
              <a:defRPr/>
            </a:pPr>
            <a:r>
              <a:rPr sz="2800" dirty="0">
                <a:solidFill>
                  <a:schemeClr val="bg1"/>
                </a:solidFill>
              </a:rPr>
              <a:t>initiation à la </a:t>
            </a:r>
            <a:r>
              <a:rPr sz="2800" dirty="0" err="1">
                <a:solidFill>
                  <a:schemeClr val="bg1"/>
                </a:solidFill>
              </a:rPr>
              <a:t>programmation</a:t>
            </a:r>
            <a:r>
              <a:rPr sz="2800" dirty="0">
                <a:solidFill>
                  <a:schemeClr val="bg1"/>
                </a:solidFill>
              </a:rPr>
              <a:t> </a:t>
            </a:r>
            <a:r>
              <a:rPr sz="2800" dirty="0" err="1">
                <a:solidFill>
                  <a:schemeClr val="bg1"/>
                </a:solidFill>
              </a:rPr>
              <a:t>textuelle</a:t>
            </a:r>
            <a:r>
              <a:rPr sz="2800" dirty="0">
                <a:solidFill>
                  <a:schemeClr val="bg1"/>
                </a:solidFill>
              </a:rPr>
              <a:t> (fin de 3e).</a:t>
            </a:r>
            <a:br>
              <a:rPr sz="2800" dirty="0">
                <a:solidFill>
                  <a:schemeClr val="bg1"/>
                </a:solidFill>
              </a:rPr>
            </a:br>
            <a:endParaRPr dirty="0"/>
          </a:p>
          <a:p>
            <a:pPr algn="l">
              <a:defRPr/>
            </a:pPr>
            <a:br>
              <a:rPr sz="1100" b="0" i="0" u="none" dirty="0">
                <a:solidFill>
                  <a:srgbClr val="000000"/>
                </a:solidFill>
                <a:latin typeface="Times New Roman"/>
                <a:ea typeface="Times New Roman"/>
                <a:cs typeface="Times New Roman"/>
              </a:rPr>
            </a:br>
            <a:endParaRPr dirty="0"/>
          </a:p>
        </p:txBody>
      </p:sp>
      <p:sp>
        <p:nvSpPr>
          <p:cNvPr id="2147477936" name="Sous-titre 4294967294"/>
          <p:cNvSpPr txBox="1"/>
          <p:nvPr>
            <p:custDataLst>
              <p:tags r:id="rId2"/>
            </p:custDataLst>
          </p:nvPr>
        </p:nvSpPr>
        <p:spPr bwMode="auto">
          <a:xfrm>
            <a:off x="4582243" y="5744950"/>
            <a:ext cx="4104455" cy="936103"/>
          </a:xfrm>
          <a:prstGeom prst="rect">
            <a:avLst/>
          </a:prstGeom>
        </p:spPr>
        <p:txBody>
          <a:bodyPr vert="horz" lIns="121898" tIns="60948" rIns="121898" bIns="60948" rtlCol="0">
            <a:normAutofit/>
          </a:bodyPr>
          <a:lstStyle>
            <a:lvl1pPr marL="0" indent="0" algn="l" defTabSz="1218987">
              <a:lnSpc>
                <a:spcPct val="90000"/>
              </a:lnSpc>
              <a:spcBef>
                <a:spcPts val="0"/>
              </a:spcBef>
              <a:buClr>
                <a:schemeClr val="accent1"/>
              </a:buClr>
              <a:buSzPct val="100000"/>
              <a:buFont typeface="Arial"/>
              <a:buNone/>
              <a:defRPr sz="2800" cap="all" spc="199">
                <a:solidFill>
                  <a:schemeClr val="accent1"/>
                </a:solidFill>
                <a:latin typeface="+mn-lt"/>
                <a:ea typeface="+mn-ea"/>
                <a:cs typeface="+mn-cs"/>
              </a:defRPr>
            </a:lvl1pPr>
            <a:lvl2pPr marL="609492" indent="0" algn="ctr" defTabSz="1218987">
              <a:lnSpc>
                <a:spcPct val="90000"/>
              </a:lnSpc>
              <a:spcBef>
                <a:spcPts val="799"/>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3pPr>
            <a:lvl4pPr marL="182847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4pPr>
            <a:lvl5pPr marL="243797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5pPr>
            <a:lvl6pPr marL="304746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6pPr>
            <a:lvl7pPr marL="365695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7pPr>
            <a:lvl8pPr marL="426645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8pPr>
            <a:lvl9pPr marL="487594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250827410" name="Image 8"/>
          <p:cNvPicPr>
            <a:picLocks noChangeAspect="1" noChangeArrowheads="1"/>
          </p:cNvPicPr>
          <p:nvPr>
            <p:custDataLst>
              <p:tags r:id="rId3"/>
            </p:custDataLst>
          </p:nvPr>
        </p:nvPicPr>
        <p:blipFill>
          <a:blip r:embed="rId5"/>
          <a:stretch/>
        </p:blipFill>
        <p:spPr bwMode="auto">
          <a:xfrm>
            <a:off x="0" y="0"/>
            <a:ext cx="2087561" cy="18448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009527440" name="Title 1"/>
          <p:cNvSpPr>
            <a:spLocks noGrp="1"/>
          </p:cNvSpPr>
          <p:nvPr>
            <p:ph type="ctrTitle"/>
            <p:custDataLst>
              <p:tags r:id="rId1"/>
            </p:custDataLst>
          </p:nvPr>
        </p:nvSpPr>
        <p:spPr bwMode="auto">
          <a:xfrm>
            <a:off x="2087561" y="116631"/>
            <a:ext cx="9628186" cy="5628318"/>
          </a:xfrm>
        </p:spPr>
        <p:txBody>
          <a:bodyPr vertOverflow="overflow" horzOverflow="clip" vert="horz" wrap="square" lIns="121898" tIns="60948" rIns="121898" bIns="60948" numCol="1" spcCol="0" rtlCol="0" fromWordArt="0" anchor="t" anchorCtr="0" forceAA="0" compatLnSpc="0">
            <a:normAutofit/>
          </a:bodyPr>
          <a:lstStyle/>
          <a:p>
            <a:pPr marL="899795" marR="0" indent="-269875">
              <a:defRPr/>
            </a:pPr>
            <a:r>
              <a:rPr lang="fr-FR" sz="3600" b="1" i="0" u="none" strike="noStrike" cap="none" spc="0" dirty="0">
                <a:solidFill>
                  <a:schemeClr val="bg1"/>
                </a:solidFill>
                <a:latin typeface="Arial"/>
                <a:ea typeface="Arial"/>
                <a:cs typeface="Arial"/>
              </a:rPr>
              <a:t>Le projet de programme du cycle 4</a:t>
            </a:r>
            <a:br>
              <a:rPr lang="fr-FR" sz="2400" dirty="0">
                <a:solidFill>
                  <a:schemeClr val="bg1"/>
                </a:solidFill>
                <a:latin typeface="Arial"/>
                <a:cs typeface="Arial"/>
              </a:rPr>
            </a:br>
            <a:br>
              <a:rPr lang="fr-FR" sz="2400" dirty="0">
                <a:solidFill>
                  <a:schemeClr val="bg1"/>
                </a:solidFill>
                <a:latin typeface="Arial"/>
                <a:cs typeface="Arial"/>
              </a:rPr>
            </a:br>
            <a:r>
              <a:rPr sz="2800" dirty="0">
                <a:solidFill>
                  <a:schemeClr val="bg1"/>
                </a:solidFill>
              </a:rPr>
              <a:t>Nouvelles </a:t>
            </a:r>
            <a:r>
              <a:rPr sz="2800" dirty="0" err="1">
                <a:solidFill>
                  <a:schemeClr val="bg1"/>
                </a:solidFill>
              </a:rPr>
              <a:t>connaissances</a:t>
            </a:r>
            <a:r>
              <a:rPr sz="2800" dirty="0">
                <a:solidFill>
                  <a:schemeClr val="bg1"/>
                </a:solidFill>
              </a:rPr>
              <a:t> (suite) : </a:t>
            </a:r>
            <a:br>
              <a:rPr sz="2800" dirty="0">
                <a:solidFill>
                  <a:schemeClr val="bg1"/>
                </a:solidFill>
              </a:rPr>
            </a:br>
            <a:br>
              <a:rPr sz="2800" dirty="0">
                <a:solidFill>
                  <a:schemeClr val="bg1"/>
                </a:solidFill>
              </a:rPr>
            </a:br>
            <a:r>
              <a:rPr sz="2800" dirty="0">
                <a:solidFill>
                  <a:schemeClr val="bg1"/>
                </a:solidFill>
              </a:rPr>
              <a:t>- la </a:t>
            </a:r>
            <a:r>
              <a:rPr sz="2800" dirty="0" err="1">
                <a:solidFill>
                  <a:schemeClr val="bg1"/>
                </a:solidFill>
              </a:rPr>
              <a:t>bioinspiration</a:t>
            </a:r>
            <a:r>
              <a:rPr sz="2800" dirty="0">
                <a:solidFill>
                  <a:schemeClr val="bg1"/>
                </a:solidFill>
              </a:rPr>
              <a:t>.</a:t>
            </a:r>
            <a:br>
              <a:rPr sz="2800" dirty="0">
                <a:solidFill>
                  <a:schemeClr val="bg1"/>
                </a:solidFill>
              </a:rPr>
            </a:br>
            <a:r>
              <a:rPr sz="2800" dirty="0">
                <a:solidFill>
                  <a:schemeClr val="bg1"/>
                </a:solidFill>
              </a:rPr>
              <a:t>- les </a:t>
            </a:r>
            <a:r>
              <a:rPr sz="2800" dirty="0" err="1">
                <a:solidFill>
                  <a:schemeClr val="bg1"/>
                </a:solidFill>
              </a:rPr>
              <a:t>propriétés</a:t>
            </a:r>
            <a:r>
              <a:rPr sz="2800" dirty="0">
                <a:solidFill>
                  <a:schemeClr val="bg1"/>
                </a:solidFill>
              </a:rPr>
              <a:t> </a:t>
            </a:r>
            <a:r>
              <a:rPr sz="2800" dirty="0" err="1">
                <a:solidFill>
                  <a:schemeClr val="bg1"/>
                </a:solidFill>
              </a:rPr>
              <a:t>mécaniques</a:t>
            </a:r>
            <a:r>
              <a:rPr sz="2800" dirty="0">
                <a:solidFill>
                  <a:schemeClr val="bg1"/>
                </a:solidFill>
              </a:rPr>
              <a:t> des </a:t>
            </a:r>
            <a:r>
              <a:rPr sz="2800" dirty="0" err="1">
                <a:solidFill>
                  <a:schemeClr val="bg1"/>
                </a:solidFill>
              </a:rPr>
              <a:t>matériaux</a:t>
            </a:r>
            <a:r>
              <a:rPr sz="2800" dirty="0">
                <a:solidFill>
                  <a:schemeClr val="bg1"/>
                </a:solidFill>
              </a:rPr>
              <a:t> (</a:t>
            </a:r>
            <a:r>
              <a:rPr sz="2800" b="1" dirty="0">
                <a:solidFill>
                  <a:schemeClr val="bg1"/>
                </a:solidFill>
                <a:highlight>
                  <a:srgbClr val="FFFF00"/>
                </a:highlight>
              </a:rPr>
              <a:t>flexion, compression, traction, torsion, </a:t>
            </a:r>
            <a:r>
              <a:rPr sz="2800" b="1" dirty="0" err="1">
                <a:solidFill>
                  <a:schemeClr val="bg1"/>
                </a:solidFill>
                <a:highlight>
                  <a:srgbClr val="FFFF00"/>
                </a:highlight>
              </a:rPr>
              <a:t>cisaillement</a:t>
            </a:r>
            <a:r>
              <a:rPr sz="2800" dirty="0">
                <a:solidFill>
                  <a:schemeClr val="bg1"/>
                </a:solidFill>
              </a:rPr>
              <a:t>) ;</a:t>
            </a:r>
          </a:p>
          <a:p>
            <a:pPr>
              <a:defRPr/>
            </a:pPr>
            <a:endParaRPr sz="2800" dirty="0">
              <a:solidFill>
                <a:schemeClr val="bg1"/>
              </a:solidFill>
            </a:endParaRPr>
          </a:p>
          <a:p>
            <a:pPr>
              <a:defRPr/>
            </a:pPr>
            <a:r>
              <a:rPr sz="2800" dirty="0">
                <a:solidFill>
                  <a:schemeClr val="bg1"/>
                </a:solidFill>
              </a:rPr>
              <a:t>	</a:t>
            </a:r>
          </a:p>
        </p:txBody>
      </p:sp>
      <p:sp>
        <p:nvSpPr>
          <p:cNvPr id="598941129" name="Sous-titre 4294967294"/>
          <p:cNvSpPr txBox="1"/>
          <p:nvPr>
            <p:custDataLst>
              <p:tags r:id="rId2"/>
            </p:custDataLst>
          </p:nvPr>
        </p:nvSpPr>
        <p:spPr bwMode="auto">
          <a:xfrm>
            <a:off x="4582243" y="5744950"/>
            <a:ext cx="4104455" cy="936103"/>
          </a:xfrm>
          <a:prstGeom prst="rect">
            <a:avLst/>
          </a:prstGeom>
        </p:spPr>
        <p:txBody>
          <a:bodyPr vert="horz" lIns="121898" tIns="60948" rIns="121898" bIns="60948" rtlCol="0">
            <a:normAutofit/>
          </a:bodyPr>
          <a:lstStyle>
            <a:lvl1pPr marL="0" indent="0" algn="l" defTabSz="1218987">
              <a:lnSpc>
                <a:spcPct val="90000"/>
              </a:lnSpc>
              <a:spcBef>
                <a:spcPts val="0"/>
              </a:spcBef>
              <a:buClr>
                <a:schemeClr val="accent1"/>
              </a:buClr>
              <a:buSzPct val="100000"/>
              <a:buFont typeface="Arial"/>
              <a:buNone/>
              <a:defRPr sz="2800" cap="all" spc="199">
                <a:solidFill>
                  <a:schemeClr val="accent1"/>
                </a:solidFill>
                <a:latin typeface="+mn-lt"/>
                <a:ea typeface="+mn-ea"/>
                <a:cs typeface="+mn-cs"/>
              </a:defRPr>
            </a:lvl1pPr>
            <a:lvl2pPr marL="609492" indent="0" algn="ctr" defTabSz="1218987">
              <a:lnSpc>
                <a:spcPct val="90000"/>
              </a:lnSpc>
              <a:spcBef>
                <a:spcPts val="799"/>
              </a:spcBef>
              <a:buClr>
                <a:schemeClr val="accent1"/>
              </a:buClr>
              <a:buSzPct val="80000"/>
              <a:buFont typeface="Arial"/>
              <a:buNone/>
              <a:defRPr sz="2400">
                <a:solidFill>
                  <a:schemeClr val="tx1">
                    <a:tint val="75000"/>
                  </a:schemeClr>
                </a:solidFill>
                <a:latin typeface="+mn-lt"/>
                <a:ea typeface="+mn-ea"/>
                <a:cs typeface="+mn-cs"/>
              </a:defRPr>
            </a:lvl2pPr>
            <a:lvl3pPr marL="1218987"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3pPr>
            <a:lvl4pPr marL="182847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4pPr>
            <a:lvl5pPr marL="243797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5pPr>
            <a:lvl6pPr marL="304746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6pPr>
            <a:lvl7pPr marL="3656959"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7pPr>
            <a:lvl8pPr marL="4266452"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8pPr>
            <a:lvl9pPr marL="4875946" indent="0" algn="ctr" defTabSz="1218987">
              <a:lnSpc>
                <a:spcPct val="90000"/>
              </a:lnSpc>
              <a:spcBef>
                <a:spcPts val="799"/>
              </a:spcBef>
              <a:buClr>
                <a:schemeClr val="accent1"/>
              </a:buClr>
              <a:buSzPct val="80000"/>
              <a:buFont typeface="Arial"/>
              <a:buNone/>
              <a:defRPr sz="2000">
                <a:solidFill>
                  <a:schemeClr val="tx1">
                    <a:tint val="75000"/>
                  </a:schemeClr>
                </a:solidFill>
                <a:latin typeface="+mn-lt"/>
                <a:ea typeface="+mn-ea"/>
                <a:cs typeface="+mn-cs"/>
              </a:defRPr>
            </a:lvl9pPr>
          </a:lstStyle>
          <a:p>
            <a:pPr algn="ctr">
              <a:defRPr/>
            </a:pPr>
            <a:endParaRPr lang="fr-FR" sz="1800" b="1" i="1">
              <a:solidFill>
                <a:schemeClr val="bg1"/>
              </a:solidFill>
              <a:latin typeface="Arial"/>
              <a:cs typeface="Arial"/>
            </a:endParaRPr>
          </a:p>
          <a:p>
            <a:pPr>
              <a:defRPr/>
            </a:pPr>
            <a:endParaRPr lang="fr-FR">
              <a:solidFill>
                <a:schemeClr val="bg1"/>
              </a:solidFill>
              <a:latin typeface="Arial"/>
              <a:cs typeface="Arial"/>
            </a:endParaRPr>
          </a:p>
        </p:txBody>
      </p:sp>
      <p:pic>
        <p:nvPicPr>
          <p:cNvPr id="1266251493" name="Image 8"/>
          <p:cNvPicPr>
            <a:picLocks noChangeAspect="1" noChangeArrowheads="1"/>
          </p:cNvPicPr>
          <p:nvPr>
            <p:custDataLst>
              <p:tags r:id="rId3"/>
            </p:custDataLst>
          </p:nvPr>
        </p:nvPicPr>
        <p:blipFill>
          <a:blip r:embed="rId5"/>
          <a:stretch/>
        </p:blipFill>
        <p:spPr bwMode="auto">
          <a:xfrm>
            <a:off x="0" y="0"/>
            <a:ext cx="2087561" cy="18448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http://schemas.openxmlformats.org/officeDocument/2006/math" xmlns:w="http://schemas.openxmlformats.org/wordprocessingml/2006/main">
      <p:transition spd="med" advClick="1">
        <p:fade thruBlk="0"/>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4"/>
</p:tagLst>
</file>

<file path=ppt/tags/tag43.xml><?xml version="1.0" encoding="utf-8"?>
<p:tagLst xmlns:a="http://schemas.openxmlformats.org/drawingml/2006/main" xmlns:r="http://schemas.openxmlformats.org/officeDocument/2006/relationships" xmlns:p="http://schemas.openxmlformats.org/presentationml/2006/main">
  <p:tag name="NUM" val="5"/>
</p:tagLst>
</file>

<file path=ppt/tags/tag44.xml><?xml version="1.0" encoding="utf-8"?>
<p:tagLst xmlns:a="http://schemas.openxmlformats.org/drawingml/2006/main" xmlns:r="http://schemas.openxmlformats.org/officeDocument/2006/relationships" xmlns:p="http://schemas.openxmlformats.org/presentationml/2006/main">
  <p:tag name="NUM" val="6"/>
</p:tagLst>
</file>

<file path=ppt/tags/tag45.xml><?xml version="1.0" encoding="utf-8"?>
<p:tagLst xmlns:a="http://schemas.openxmlformats.org/drawingml/2006/main" xmlns:r="http://schemas.openxmlformats.org/officeDocument/2006/relationships" xmlns:p="http://schemas.openxmlformats.org/presentationml/2006/main">
  <p:tag name="NUM" val="7"/>
</p:tagLst>
</file>

<file path=ppt/tags/tag46.xml><?xml version="1.0" encoding="utf-8"?>
<p:tagLst xmlns:a="http://schemas.openxmlformats.org/drawingml/2006/main" xmlns:r="http://schemas.openxmlformats.org/officeDocument/2006/relationships" xmlns:p="http://schemas.openxmlformats.org/presentationml/2006/main">
  <p:tag name="NUM" val="8"/>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5"/>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4"/>
</p:tagLst>
</file>

<file path=ppt/tags/tag56.xml><?xml version="1.0" encoding="utf-8"?>
<p:tagLst xmlns:a="http://schemas.openxmlformats.org/drawingml/2006/main" xmlns:r="http://schemas.openxmlformats.org/officeDocument/2006/relationships" xmlns:p="http://schemas.openxmlformats.org/presentationml/2006/main">
  <p:tag name="NUM" val="5"/>
</p:tagLst>
</file>

<file path=ppt/tags/tag57.xml><?xml version="1.0" encoding="utf-8"?>
<p:tagLst xmlns:a="http://schemas.openxmlformats.org/drawingml/2006/main" xmlns:r="http://schemas.openxmlformats.org/officeDocument/2006/relationships" xmlns:p="http://schemas.openxmlformats.org/presentationml/2006/main">
  <p:tag name="NUM" val="6"/>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Tech_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Tech_16x9">
      <a:majorFont>
        <a:latin typeface="Calibri"/>
        <a:ea typeface="Arial"/>
        <a:cs typeface="Arial"/>
      </a:majorFont>
      <a:minorFont>
        <a:latin typeface="Calibri"/>
        <a:ea typeface="Arial"/>
        <a:cs typeface="Arial"/>
      </a:minorFont>
    </a:fontScheme>
    <a:fmtScheme name="Tech_16x9">
      <a:fillStyleLst>
        <a:solidFill>
          <a:schemeClr val="phClr"/>
        </a:solidFill>
        <a:gradFill>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bwMode="auto"/>
      <a:bodyPr/>
      <a:lstStyle/>
      <a:style>
        <a:lnRef idx="2">
          <a:schemeClr val="accent1">
            <a:shade val="50000"/>
          </a:schemeClr>
        </a:lnRef>
        <a:fillRef idx="1">
          <a:schemeClr val="accent1"/>
        </a:fillRef>
        <a:effectRef idx="0">
          <a:schemeClr val="accent1"/>
        </a:effectRef>
        <a:fontRef idx="minor">
          <a:schemeClr val="lt1"/>
        </a:fontRef>
      </a:style>
    </a:spDef>
    <a:lnDef>
      <a:spPr bwMode="auto">
        <a:ln w="25400"/>
      </a:spPr>
      <a:bodyPr/>
      <a:lstStyle/>
      <a:style>
        <a:lnRef idx="1">
          <a:schemeClr val="accent1"/>
        </a:lnRef>
        <a:fillRef idx="0">
          <a:schemeClr val="accent1"/>
        </a:fillRef>
        <a:effectRef idx="0">
          <a:schemeClr val="accent1"/>
        </a:effectRef>
        <a:fontRef idx="minor">
          <a:schemeClr val="tx1"/>
        </a:fontRef>
      </a:style>
    </a:lnDef>
    <a:txDef>
      <a:spPr bwMode="auto">
        <a:prstGeom prst="rect">
          <a:avLst/>
        </a:prstGeom>
        <a:noFill/>
      </a:spPr>
      <a:bodyPr/>
      <a:lstStyle/>
    </a:txDef>
  </a:objectDefaults>
  <a:extraClrScheme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Tech_16x9">
      <a:majorFont>
        <a:latin typeface="Calibri"/>
        <a:ea typeface="Arial"/>
        <a:cs typeface="Arial"/>
      </a:majorFont>
      <a:minorFont>
        <a:latin typeface="Calibri"/>
        <a:ea typeface="Arial"/>
        <a:cs typeface="Arial"/>
      </a:minorFont>
    </a:fontScheme>
    <a:fmtScheme name="Tech_16x9">
      <a:fillStyleLst>
        <a:solidFill>
          <a:schemeClr val="phClr"/>
        </a:solidFill>
        <a:gradFill>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 Circuit trois lignes (grand écran)</Template>
  <TotalTime>0</TotalTime>
  <Words>1134</Words>
  <Application>Microsoft Office PowerPoint</Application>
  <DocSecurity>0</DocSecurity>
  <PresentationFormat>Personnalisé</PresentationFormat>
  <Paragraphs>79</Paragraphs>
  <Slides>15</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Courier New</vt:lpstr>
      <vt:lpstr>Times New Roman</vt:lpstr>
      <vt:lpstr>Tech_16x9</vt:lpstr>
      <vt:lpstr>Enseignement de Technologie au cycle 4</vt:lpstr>
      <vt:lpstr>Répartition des zones d’inspections</vt:lpstr>
      <vt:lpstr>La situation de la matière à la rentrée 23-24   - Le nouveau programme “Sciences et technologie” au cycle 3 ne fait plus apparaître des attendus de technologie en fin 6ème mais seulement en fin de CM.   - Intervention des professeurs de technologie en 6ème cette année.   - Pour l’année 2023-2024, le programme du cycle 4 publié au BO n°31 du 30 juillet 2020 est toujours en vigueur.</vt:lpstr>
      <vt:lpstr>Le projet de programme du cycle 4  - Il est en cours de consultation donc pas applicable.  https://eduscol.education.fr/sti/sites/eduscol.education.fr.sti/files/actualites/15920/15920-csp-projet-de-programme-technologie-cycle-4-156869-0.pdf  « Faire pour apprendre et apprendre à faire »  </vt:lpstr>
      <vt:lpstr>Le projet de programme du cycle 4  Nouvelles compétences :   Identifier un dysfonctionnement d’un objet technique et y remédier.  Valider les solutions techniques par des simulations ou par des protocoles de tests  Concevoir, écrire, tester et mettre au point un programme (compétence pas réellement nouvelle, mais plus prégnante)    </vt:lpstr>
      <vt:lpstr>Le projet de programme du cycle 4  Nouvelles connaissances :  les incidences sociétales, notamment l’étude du biais et de l’effet de l’usage d’une intelligence artificielle (IA). Cybersécurité : protection des données personnelles, traces numériques (témoins de connexion, géolocalisation), identification, authentification, respect de la propriété intellectuelle ;  Cyberviolence : usurpation d’identité, usage détourné.  Les composantes d’une notice et d’une documentation technique et leur organisation ;   l’indice énergétique et l’indice de réparabilité ;   </vt:lpstr>
      <vt:lpstr>Le projet de programme du cycle 4  Nouvelles connaissances (suite) :  Vocabulaire des données : objet / descripteur / collection (liste) / type (mot/chaîne de caractères, nombre et booléen) / données structurées ;  Représentation des données : le bit : élément minimum d’information, représentation par les symboles 0 et 1 ; représentation des booléens, des mots (code ASCII étendu), des nombres entiers naturels ; Traitement des données : structuration de données en table dans un fichier CSV ; mise en forme et traitement de données (calculs, filtre, tri) dans un logiciel (tableur).   </vt:lpstr>
      <vt:lpstr>Le projet de programme du cycle 4  Nouvelles connaissances (suite) :  - instruction d’affectation, variable (type mot, nombre et booléen) ; opérateurs arithmétiques et logiques (ET, OU, NON) ; instruction conditionnelle ; instructions itératives ; structure de données « listes » afin de stocker des données issues du programme pour les parcourir et les traiter ; séquences (bloc) d’instructions ; événement ; déclenchement d’une séquence d’instructions par un évènement ; entrées ou sorties d’un programme (données issues par exemple de capteurs IHM et sorties pouvant être en lien avec un actionneur, fichiers). initiation à la programmation textuelle (fin de 3e).   </vt:lpstr>
      <vt:lpstr>Le projet de programme du cycle 4  Nouvelles connaissances (suite) :   - la bioinspiration. - les propriétés mécaniques des matériaux (flexion, compression, traction, torsion, cisaillement) ;   </vt:lpstr>
      <vt:lpstr>Le projet de programme du cycle 4  Ce qu’il n’y a pas :   diagramme FAST ou SYSML, Cahier des charges.    </vt:lpstr>
      <vt:lpstr>La formation des enseignants    Séminaire du 20 mars à CANOPE Amiens   175 professeurs (1 par collège environ)  3 groupes de travail (formateurs, CMI) :  Groupe 1 : Production de documents clés en main à destination des élèves (une adaptation sera  réalisée pour créer des parcours Eléa)  Groupe 2 : Production d’un M@gistère à destination des enseignants  Groupe 3 : Travail sur l’organisation du séminaire avec les IA-IPR   </vt:lpstr>
      <vt:lpstr>Les outils, les ressources pédagogiques et les actions 23-24   - Le défi ROBOT académique http://dane.ac-amiens.fr/206-lancement-du-defi-robot-academique-college.html    - Les Olympiades de Sciences de l’Ingénieur Collège (Expérimentation secteur de Soissons) http://sti.ac-amiens.fr/458-les-olympiades-des-sciences-de-l-ingenieur-pour-les-eleves.html      </vt:lpstr>
      <vt:lpstr>Les outils, les ressources pédagogiques et les actions 23-24   - Épreuve commune de sciences cycle 4 (Webinaire du 9/10/2023 à 13h)    https://magistere.education.fr/ac-amiens/course/view.php?id=9850       </vt:lpstr>
      <vt:lpstr>Les outils, les ressources pédagogiques et les actions 23-24   - La nouvelle plateforme d’apprentissage en ligne ELEA (base Moodle) accessible depuis l’ENT.        </vt:lpstr>
      <vt:lpstr>ECHANGES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2</cp:revision>
  <dcterms:created xsi:type="dcterms:W3CDTF">2015-05-27T15:43:08Z</dcterms:created>
  <dcterms:modified xsi:type="dcterms:W3CDTF">2023-10-09T14:42:14Z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ies>
</file>