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3" r:id="rId2"/>
  </p:sldMasterIdLst>
  <p:notesMasterIdLst>
    <p:notesMasterId r:id="rId22"/>
  </p:notesMasterIdLst>
  <p:handoutMasterIdLst>
    <p:handoutMasterId r:id="rId23"/>
  </p:handoutMasterIdLst>
  <p:sldIdLst>
    <p:sldId id="353" r:id="rId3"/>
    <p:sldId id="405" r:id="rId4"/>
    <p:sldId id="388" r:id="rId5"/>
    <p:sldId id="403" r:id="rId6"/>
    <p:sldId id="384" r:id="rId7"/>
    <p:sldId id="389" r:id="rId8"/>
    <p:sldId id="390" r:id="rId9"/>
    <p:sldId id="394" r:id="rId10"/>
    <p:sldId id="396" r:id="rId11"/>
    <p:sldId id="404" r:id="rId12"/>
    <p:sldId id="406" r:id="rId13"/>
    <p:sldId id="407" r:id="rId14"/>
    <p:sldId id="408" r:id="rId15"/>
    <p:sldId id="409" r:id="rId16"/>
    <p:sldId id="410" r:id="rId17"/>
    <p:sldId id="411" r:id="rId18"/>
    <p:sldId id="413" r:id="rId19"/>
    <p:sldId id="412" r:id="rId20"/>
    <p:sldId id="414" r:id="rId21"/>
  </p:sldIdLst>
  <p:sldSz cx="12192000" cy="6858000"/>
  <p:notesSz cx="6858000" cy="9945688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98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73" autoAdjust="0"/>
    <p:restoredTop sz="78892" autoAdjust="0"/>
  </p:normalViewPr>
  <p:slideViewPr>
    <p:cSldViewPr snapToGrid="0" snapToObjects="1">
      <p:cViewPr varScale="1">
        <p:scale>
          <a:sx n="68" d="100"/>
          <a:sy n="68" d="100"/>
        </p:scale>
        <p:origin x="-1194" y="-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35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52070E-5A74-438C-B252-5AF9C841EF5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A6D89632-B6CC-410F-B931-D4C40C861780}">
      <dgm:prSet phldrT="[Texte]"/>
      <dgm:spPr/>
      <dgm:t>
        <a:bodyPr/>
        <a:lstStyle/>
        <a:p>
          <a:r>
            <a:rPr lang="fr-FR" dirty="0" smtClean="0"/>
            <a:t>Démarche issue des travaux d’Isabelle BOURNAUD et </a:t>
          </a:r>
          <a:r>
            <a:rPr lang="fr-FR" dirty="0" err="1" smtClean="0"/>
            <a:t>Marie-Joelle</a:t>
          </a:r>
          <a:r>
            <a:rPr lang="fr-FR" dirty="0" smtClean="0"/>
            <a:t> RAMAJE de l’université Paris sud</a:t>
          </a:r>
          <a:endParaRPr lang="fr-FR" dirty="0"/>
        </a:p>
      </dgm:t>
    </dgm:pt>
    <dgm:pt modelId="{6C580767-2F31-48E3-8097-9BE9D54181F7}" type="parTrans" cxnId="{F1EE5B5F-7EAC-4CF9-B111-7BA3E9382F6F}">
      <dgm:prSet/>
      <dgm:spPr/>
      <dgm:t>
        <a:bodyPr/>
        <a:lstStyle/>
        <a:p>
          <a:endParaRPr lang="fr-FR"/>
        </a:p>
      </dgm:t>
    </dgm:pt>
    <dgm:pt modelId="{049D6253-52CF-44DB-81D1-FA0C858EDB5E}" type="sibTrans" cxnId="{F1EE5B5F-7EAC-4CF9-B111-7BA3E9382F6F}">
      <dgm:prSet/>
      <dgm:spPr/>
      <dgm:t>
        <a:bodyPr/>
        <a:lstStyle/>
        <a:p>
          <a:endParaRPr lang="fr-FR"/>
        </a:p>
      </dgm:t>
    </dgm:pt>
    <dgm:pt modelId="{61A32F80-2DFC-4C77-9DDC-959C15AF161D}">
      <dgm:prSet phldrT="[Texte]"/>
      <dgm:spPr/>
      <dgm:t>
        <a:bodyPr/>
        <a:lstStyle/>
        <a:p>
          <a:r>
            <a:rPr lang="fr-FR" dirty="0" smtClean="0"/>
            <a:t>Elle repose sur un document qui décompose chaque compétence en plusieurs niveaux d’acquisition.</a:t>
          </a:r>
          <a:endParaRPr lang="fr-FR" dirty="0"/>
        </a:p>
      </dgm:t>
    </dgm:pt>
    <dgm:pt modelId="{AB299D07-C2A5-4FF8-B2D3-27FE26E5C5A6}" type="parTrans" cxnId="{F992DA91-7321-4011-92A3-53F786140FDE}">
      <dgm:prSet/>
      <dgm:spPr/>
      <dgm:t>
        <a:bodyPr/>
        <a:lstStyle/>
        <a:p>
          <a:endParaRPr lang="fr-FR"/>
        </a:p>
      </dgm:t>
    </dgm:pt>
    <dgm:pt modelId="{00BDD088-E678-4EF3-81F8-A72A7B01BC5E}" type="sibTrans" cxnId="{F992DA91-7321-4011-92A3-53F786140FDE}">
      <dgm:prSet/>
      <dgm:spPr/>
      <dgm:t>
        <a:bodyPr/>
        <a:lstStyle/>
        <a:p>
          <a:endParaRPr lang="fr-FR"/>
        </a:p>
      </dgm:t>
    </dgm:pt>
    <dgm:pt modelId="{8040AC75-024F-4466-948F-FBC1AE768ED4}" type="pres">
      <dgm:prSet presAssocID="{5652070E-5A74-438C-B252-5AF9C841EF5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ED02B574-C51D-49B6-9D22-6CBBC6AE54A4}" type="pres">
      <dgm:prSet presAssocID="{5652070E-5A74-438C-B252-5AF9C841EF58}" presName="Name1" presStyleCnt="0"/>
      <dgm:spPr/>
    </dgm:pt>
    <dgm:pt modelId="{8498397C-0BBB-450B-AC83-12B3E3AD8C0B}" type="pres">
      <dgm:prSet presAssocID="{5652070E-5A74-438C-B252-5AF9C841EF58}" presName="cycle" presStyleCnt="0"/>
      <dgm:spPr/>
    </dgm:pt>
    <dgm:pt modelId="{C96929D2-C7D1-4035-863C-8FC38CC0E13A}" type="pres">
      <dgm:prSet presAssocID="{5652070E-5A74-438C-B252-5AF9C841EF58}" presName="srcNode" presStyleLbl="node1" presStyleIdx="0" presStyleCnt="2"/>
      <dgm:spPr/>
    </dgm:pt>
    <dgm:pt modelId="{913C84CC-A2B8-470C-A884-79CE9FFBBE8D}" type="pres">
      <dgm:prSet presAssocID="{5652070E-5A74-438C-B252-5AF9C841EF58}" presName="conn" presStyleLbl="parChTrans1D2" presStyleIdx="0" presStyleCnt="1"/>
      <dgm:spPr/>
      <dgm:t>
        <a:bodyPr/>
        <a:lstStyle/>
        <a:p>
          <a:endParaRPr lang="fr-FR"/>
        </a:p>
      </dgm:t>
    </dgm:pt>
    <dgm:pt modelId="{CA2CBD4B-020E-4810-AE37-EE96DC745086}" type="pres">
      <dgm:prSet presAssocID="{5652070E-5A74-438C-B252-5AF9C841EF58}" presName="extraNode" presStyleLbl="node1" presStyleIdx="0" presStyleCnt="2"/>
      <dgm:spPr/>
    </dgm:pt>
    <dgm:pt modelId="{8E0E3C11-9BD8-480E-9871-CB9156FAAE1A}" type="pres">
      <dgm:prSet presAssocID="{5652070E-5A74-438C-B252-5AF9C841EF58}" presName="dstNode" presStyleLbl="node1" presStyleIdx="0" presStyleCnt="2"/>
      <dgm:spPr/>
    </dgm:pt>
    <dgm:pt modelId="{3775ECA5-6A00-4D00-8F12-6FB97963379D}" type="pres">
      <dgm:prSet presAssocID="{A6D89632-B6CC-410F-B931-D4C40C861780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E430678-4E16-4DE4-B0A6-9B3A24966090}" type="pres">
      <dgm:prSet presAssocID="{A6D89632-B6CC-410F-B931-D4C40C861780}" presName="accent_1" presStyleCnt="0"/>
      <dgm:spPr/>
    </dgm:pt>
    <dgm:pt modelId="{56EDA485-68CC-4F18-88F1-D9A1A5652FEE}" type="pres">
      <dgm:prSet presAssocID="{A6D89632-B6CC-410F-B931-D4C40C861780}" presName="accentRepeatNode" presStyleLbl="solidFgAcc1" presStyleIdx="0" presStyleCnt="2"/>
      <dgm:spPr/>
    </dgm:pt>
    <dgm:pt modelId="{E7F6D2DB-BF0E-44DC-9862-F7630219E22D}" type="pres">
      <dgm:prSet presAssocID="{61A32F80-2DFC-4C77-9DDC-959C15AF161D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6ECF7E8-00F5-4BD5-A562-83C92F127F35}" type="pres">
      <dgm:prSet presAssocID="{61A32F80-2DFC-4C77-9DDC-959C15AF161D}" presName="accent_2" presStyleCnt="0"/>
      <dgm:spPr/>
    </dgm:pt>
    <dgm:pt modelId="{5E6B91CD-BFF6-4017-89AA-8ED67A767CBF}" type="pres">
      <dgm:prSet presAssocID="{61A32F80-2DFC-4C77-9DDC-959C15AF161D}" presName="accentRepeatNode" presStyleLbl="solidFgAcc1" presStyleIdx="1" presStyleCnt="2"/>
      <dgm:spPr/>
    </dgm:pt>
  </dgm:ptLst>
  <dgm:cxnLst>
    <dgm:cxn modelId="{FD549260-0788-4975-932F-58D88BB8FCD6}" type="presOf" srcId="{61A32F80-2DFC-4C77-9DDC-959C15AF161D}" destId="{E7F6D2DB-BF0E-44DC-9862-F7630219E22D}" srcOrd="0" destOrd="0" presId="urn:microsoft.com/office/officeart/2008/layout/VerticalCurvedList"/>
    <dgm:cxn modelId="{F1EE5B5F-7EAC-4CF9-B111-7BA3E9382F6F}" srcId="{5652070E-5A74-438C-B252-5AF9C841EF58}" destId="{A6D89632-B6CC-410F-B931-D4C40C861780}" srcOrd="0" destOrd="0" parTransId="{6C580767-2F31-48E3-8097-9BE9D54181F7}" sibTransId="{049D6253-52CF-44DB-81D1-FA0C858EDB5E}"/>
    <dgm:cxn modelId="{4BC61FBA-DD59-41FD-B517-E42A64B2890F}" type="presOf" srcId="{A6D89632-B6CC-410F-B931-D4C40C861780}" destId="{3775ECA5-6A00-4D00-8F12-6FB97963379D}" srcOrd="0" destOrd="0" presId="urn:microsoft.com/office/officeart/2008/layout/VerticalCurvedList"/>
    <dgm:cxn modelId="{F992DA91-7321-4011-92A3-53F786140FDE}" srcId="{5652070E-5A74-438C-B252-5AF9C841EF58}" destId="{61A32F80-2DFC-4C77-9DDC-959C15AF161D}" srcOrd="1" destOrd="0" parTransId="{AB299D07-C2A5-4FF8-B2D3-27FE26E5C5A6}" sibTransId="{00BDD088-E678-4EF3-81F8-A72A7B01BC5E}"/>
    <dgm:cxn modelId="{FAB6DF99-F73F-428B-A6FB-E5BA49677A5A}" type="presOf" srcId="{049D6253-52CF-44DB-81D1-FA0C858EDB5E}" destId="{913C84CC-A2B8-470C-A884-79CE9FFBBE8D}" srcOrd="0" destOrd="0" presId="urn:microsoft.com/office/officeart/2008/layout/VerticalCurvedList"/>
    <dgm:cxn modelId="{5A836832-07D3-47B6-AA94-BE048A06E5E8}" type="presOf" srcId="{5652070E-5A74-438C-B252-5AF9C841EF58}" destId="{8040AC75-024F-4466-948F-FBC1AE768ED4}" srcOrd="0" destOrd="0" presId="urn:microsoft.com/office/officeart/2008/layout/VerticalCurvedList"/>
    <dgm:cxn modelId="{B89DBDA7-88A1-4C54-AF38-A0E6C150BE9C}" type="presParOf" srcId="{8040AC75-024F-4466-948F-FBC1AE768ED4}" destId="{ED02B574-C51D-49B6-9D22-6CBBC6AE54A4}" srcOrd="0" destOrd="0" presId="urn:microsoft.com/office/officeart/2008/layout/VerticalCurvedList"/>
    <dgm:cxn modelId="{5338AFA2-DE87-440E-A0B2-5BC040A0448C}" type="presParOf" srcId="{ED02B574-C51D-49B6-9D22-6CBBC6AE54A4}" destId="{8498397C-0BBB-450B-AC83-12B3E3AD8C0B}" srcOrd="0" destOrd="0" presId="urn:microsoft.com/office/officeart/2008/layout/VerticalCurvedList"/>
    <dgm:cxn modelId="{73B59A29-FF1A-4FA4-BE3B-F826FD2B8313}" type="presParOf" srcId="{8498397C-0BBB-450B-AC83-12B3E3AD8C0B}" destId="{C96929D2-C7D1-4035-863C-8FC38CC0E13A}" srcOrd="0" destOrd="0" presId="urn:microsoft.com/office/officeart/2008/layout/VerticalCurvedList"/>
    <dgm:cxn modelId="{FC322F2E-536B-4160-9FEE-C5A61ECDB92D}" type="presParOf" srcId="{8498397C-0BBB-450B-AC83-12B3E3AD8C0B}" destId="{913C84CC-A2B8-470C-A884-79CE9FFBBE8D}" srcOrd="1" destOrd="0" presId="urn:microsoft.com/office/officeart/2008/layout/VerticalCurvedList"/>
    <dgm:cxn modelId="{D256F4A2-6117-40F3-B9BE-0E0BCF83A1EF}" type="presParOf" srcId="{8498397C-0BBB-450B-AC83-12B3E3AD8C0B}" destId="{CA2CBD4B-020E-4810-AE37-EE96DC745086}" srcOrd="2" destOrd="0" presId="urn:microsoft.com/office/officeart/2008/layout/VerticalCurvedList"/>
    <dgm:cxn modelId="{695370D5-F074-4AD4-AFAB-F50E697CB89F}" type="presParOf" srcId="{8498397C-0BBB-450B-AC83-12B3E3AD8C0B}" destId="{8E0E3C11-9BD8-480E-9871-CB9156FAAE1A}" srcOrd="3" destOrd="0" presId="urn:microsoft.com/office/officeart/2008/layout/VerticalCurvedList"/>
    <dgm:cxn modelId="{9E139520-F46C-470F-8F5F-6066B4380FAC}" type="presParOf" srcId="{ED02B574-C51D-49B6-9D22-6CBBC6AE54A4}" destId="{3775ECA5-6A00-4D00-8F12-6FB97963379D}" srcOrd="1" destOrd="0" presId="urn:microsoft.com/office/officeart/2008/layout/VerticalCurvedList"/>
    <dgm:cxn modelId="{817C4161-1D6A-4E1E-9A83-0F365A4BE37D}" type="presParOf" srcId="{ED02B574-C51D-49B6-9D22-6CBBC6AE54A4}" destId="{CE430678-4E16-4DE4-B0A6-9B3A24966090}" srcOrd="2" destOrd="0" presId="urn:microsoft.com/office/officeart/2008/layout/VerticalCurvedList"/>
    <dgm:cxn modelId="{60605086-89BD-4DC5-82E6-0D68F55A195A}" type="presParOf" srcId="{CE430678-4E16-4DE4-B0A6-9B3A24966090}" destId="{56EDA485-68CC-4F18-88F1-D9A1A5652FEE}" srcOrd="0" destOrd="0" presId="urn:microsoft.com/office/officeart/2008/layout/VerticalCurvedList"/>
    <dgm:cxn modelId="{0DF39EA4-95FF-418E-9009-B9D7393DCF51}" type="presParOf" srcId="{ED02B574-C51D-49B6-9D22-6CBBC6AE54A4}" destId="{E7F6D2DB-BF0E-44DC-9862-F7630219E22D}" srcOrd="3" destOrd="0" presId="urn:microsoft.com/office/officeart/2008/layout/VerticalCurvedList"/>
    <dgm:cxn modelId="{79B2A8FA-BFE2-492D-9567-32D5A4DDBE0D}" type="presParOf" srcId="{ED02B574-C51D-49B6-9D22-6CBBC6AE54A4}" destId="{36ECF7E8-00F5-4BD5-A562-83C92F127F35}" srcOrd="4" destOrd="0" presId="urn:microsoft.com/office/officeart/2008/layout/VerticalCurvedList"/>
    <dgm:cxn modelId="{5004D5F8-A244-4A31-838A-84DA927FEC97}" type="presParOf" srcId="{36ECF7E8-00F5-4BD5-A562-83C92F127F35}" destId="{5E6B91CD-BFF6-4017-89AA-8ED67A767CB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F4C6C83-9773-4B9B-8995-BB7B95D93E0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8DB7E938-8C7B-47AD-9F5A-FA271710CB8D}">
      <dgm:prSet/>
      <dgm:spPr/>
      <dgm:t>
        <a:bodyPr/>
        <a:lstStyle/>
        <a:p>
          <a:r>
            <a:rPr lang="fr-FR" dirty="0" smtClean="0"/>
            <a:t>le professeur adapte son cours aux besoins et aux connaissances de la classe</a:t>
          </a:r>
          <a:endParaRPr lang="fr-FR" dirty="0"/>
        </a:p>
      </dgm:t>
    </dgm:pt>
    <dgm:pt modelId="{171B6754-3AB3-4FA8-9522-2A11782CA9A6}" type="parTrans" cxnId="{21614595-8E00-4471-B693-105A0EB63C46}">
      <dgm:prSet/>
      <dgm:spPr/>
      <dgm:t>
        <a:bodyPr/>
        <a:lstStyle/>
        <a:p>
          <a:endParaRPr lang="fr-FR"/>
        </a:p>
      </dgm:t>
    </dgm:pt>
    <dgm:pt modelId="{3A1EFE79-1726-43FE-846E-272D6629943D}" type="sibTrans" cxnId="{21614595-8E00-4471-B693-105A0EB63C46}">
      <dgm:prSet/>
      <dgm:spPr/>
      <dgm:t>
        <a:bodyPr/>
        <a:lstStyle/>
        <a:p>
          <a:endParaRPr lang="fr-FR"/>
        </a:p>
      </dgm:t>
    </dgm:pt>
    <dgm:pt modelId="{C0BE554B-3448-47EC-A7EC-DBB5D3B245A2}">
      <dgm:prSet/>
      <dgm:spPr/>
      <dgm:t>
        <a:bodyPr/>
        <a:lstStyle/>
        <a:p>
          <a:r>
            <a:rPr lang="fr-FR" dirty="0" smtClean="0"/>
            <a:t>le professeur apporte une aide personnalisée quand un élève a des difficultés à comprendre un sujet ou un exercice</a:t>
          </a:r>
          <a:endParaRPr lang="fr-FR" dirty="0"/>
        </a:p>
      </dgm:t>
    </dgm:pt>
    <dgm:pt modelId="{82F30450-8E25-422C-85AE-F7F6E2045E63}" type="parTrans" cxnId="{02251367-5646-4AA7-A63E-FEE22B2515B8}">
      <dgm:prSet/>
      <dgm:spPr/>
      <dgm:t>
        <a:bodyPr/>
        <a:lstStyle/>
        <a:p>
          <a:endParaRPr lang="fr-FR"/>
        </a:p>
      </dgm:t>
    </dgm:pt>
    <dgm:pt modelId="{A80CF7A7-6286-4821-A342-71D42D421BFB}" type="sibTrans" cxnId="{02251367-5646-4AA7-A63E-FEE22B2515B8}">
      <dgm:prSet/>
      <dgm:spPr/>
      <dgm:t>
        <a:bodyPr/>
        <a:lstStyle/>
        <a:p>
          <a:endParaRPr lang="fr-FR"/>
        </a:p>
      </dgm:t>
    </dgm:pt>
    <dgm:pt modelId="{920118E0-B5A5-4B7C-83A1-3787B1A584E7}">
      <dgm:prSet/>
      <dgm:spPr/>
      <dgm:t>
        <a:bodyPr/>
        <a:lstStyle/>
        <a:p>
          <a:r>
            <a:rPr lang="fr-FR" dirty="0" smtClean="0"/>
            <a:t>le professeur modifie son cours quand la plupart des élèves trouvent le sujet difficile à comprendre</a:t>
          </a:r>
          <a:endParaRPr lang="fr-FR" dirty="0"/>
        </a:p>
      </dgm:t>
    </dgm:pt>
    <dgm:pt modelId="{4A30B5A6-571A-4EE1-B034-D56DD4E7A3A3}" type="parTrans" cxnId="{BB1106BA-26CD-4826-A35E-E5105D9E5FED}">
      <dgm:prSet/>
      <dgm:spPr/>
      <dgm:t>
        <a:bodyPr/>
        <a:lstStyle/>
        <a:p>
          <a:endParaRPr lang="fr-FR"/>
        </a:p>
      </dgm:t>
    </dgm:pt>
    <dgm:pt modelId="{045F77F4-BA32-43EB-AD24-7E119483AE6A}" type="sibTrans" cxnId="{BB1106BA-26CD-4826-A35E-E5105D9E5FED}">
      <dgm:prSet/>
      <dgm:spPr/>
      <dgm:t>
        <a:bodyPr/>
        <a:lstStyle/>
        <a:p>
          <a:endParaRPr lang="fr-FR"/>
        </a:p>
      </dgm:t>
    </dgm:pt>
    <dgm:pt modelId="{83B5D12C-9D61-4A36-9FB6-B8DD7B76B3F6}" type="pres">
      <dgm:prSet presAssocID="{0F4C6C83-9773-4B9B-8995-BB7B95D93E0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82F89B4D-4E8A-4F8F-9E7E-E0E5AFB9A2F3}" type="pres">
      <dgm:prSet presAssocID="{0F4C6C83-9773-4B9B-8995-BB7B95D93E0B}" presName="Name1" presStyleCnt="0"/>
      <dgm:spPr/>
    </dgm:pt>
    <dgm:pt modelId="{0780A098-8B69-467E-84C0-B58F48AB469A}" type="pres">
      <dgm:prSet presAssocID="{0F4C6C83-9773-4B9B-8995-BB7B95D93E0B}" presName="cycle" presStyleCnt="0"/>
      <dgm:spPr/>
    </dgm:pt>
    <dgm:pt modelId="{011DD868-72B5-4FD4-BC36-F994F4FD9AA8}" type="pres">
      <dgm:prSet presAssocID="{0F4C6C83-9773-4B9B-8995-BB7B95D93E0B}" presName="srcNode" presStyleLbl="node1" presStyleIdx="0" presStyleCnt="3"/>
      <dgm:spPr/>
    </dgm:pt>
    <dgm:pt modelId="{A2D07562-7DB9-4514-BE6A-8C91D6DEA4DD}" type="pres">
      <dgm:prSet presAssocID="{0F4C6C83-9773-4B9B-8995-BB7B95D93E0B}" presName="conn" presStyleLbl="parChTrans1D2" presStyleIdx="0" presStyleCnt="1"/>
      <dgm:spPr/>
      <dgm:t>
        <a:bodyPr/>
        <a:lstStyle/>
        <a:p>
          <a:endParaRPr lang="fr-FR"/>
        </a:p>
      </dgm:t>
    </dgm:pt>
    <dgm:pt modelId="{84601345-8A8B-4928-8DB1-3E3EB5721668}" type="pres">
      <dgm:prSet presAssocID="{0F4C6C83-9773-4B9B-8995-BB7B95D93E0B}" presName="extraNode" presStyleLbl="node1" presStyleIdx="0" presStyleCnt="3"/>
      <dgm:spPr/>
    </dgm:pt>
    <dgm:pt modelId="{EFA359C5-4666-4C51-9A85-5261018D18E6}" type="pres">
      <dgm:prSet presAssocID="{0F4C6C83-9773-4B9B-8995-BB7B95D93E0B}" presName="dstNode" presStyleLbl="node1" presStyleIdx="0" presStyleCnt="3"/>
      <dgm:spPr/>
    </dgm:pt>
    <dgm:pt modelId="{867D4F57-87F8-473D-8D50-1B2E298EA00B}" type="pres">
      <dgm:prSet presAssocID="{8DB7E938-8C7B-47AD-9F5A-FA271710CB8D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2A91CA3-2B86-4428-B8EA-8C4FA3217A91}" type="pres">
      <dgm:prSet presAssocID="{8DB7E938-8C7B-47AD-9F5A-FA271710CB8D}" presName="accent_1" presStyleCnt="0"/>
      <dgm:spPr/>
    </dgm:pt>
    <dgm:pt modelId="{0781BBB5-815A-464F-B096-C614AEAEDFF6}" type="pres">
      <dgm:prSet presAssocID="{8DB7E938-8C7B-47AD-9F5A-FA271710CB8D}" presName="accentRepeatNode" presStyleLbl="solidFgAcc1" presStyleIdx="0" presStyleCnt="3"/>
      <dgm:spPr/>
    </dgm:pt>
    <dgm:pt modelId="{AAFBFAF9-B1E3-49A0-B4D5-8AE67D3F9C03}" type="pres">
      <dgm:prSet presAssocID="{C0BE554B-3448-47EC-A7EC-DBB5D3B245A2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109CECC-7860-4B2F-9BEB-AF96B9081D14}" type="pres">
      <dgm:prSet presAssocID="{C0BE554B-3448-47EC-A7EC-DBB5D3B245A2}" presName="accent_2" presStyleCnt="0"/>
      <dgm:spPr/>
    </dgm:pt>
    <dgm:pt modelId="{A7733A1C-8CD7-492A-B25C-9BD3D6B92002}" type="pres">
      <dgm:prSet presAssocID="{C0BE554B-3448-47EC-A7EC-DBB5D3B245A2}" presName="accentRepeatNode" presStyleLbl="solidFgAcc1" presStyleIdx="1" presStyleCnt="3"/>
      <dgm:spPr/>
    </dgm:pt>
    <dgm:pt modelId="{EF500539-6D27-442A-B3B3-47812D4F2232}" type="pres">
      <dgm:prSet presAssocID="{920118E0-B5A5-4B7C-83A1-3787B1A584E7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16F7985-3E8E-404C-B425-99C7D4D37E11}" type="pres">
      <dgm:prSet presAssocID="{920118E0-B5A5-4B7C-83A1-3787B1A584E7}" presName="accent_3" presStyleCnt="0"/>
      <dgm:spPr/>
    </dgm:pt>
    <dgm:pt modelId="{7A26B1A1-895E-48F9-926A-9191FE61E886}" type="pres">
      <dgm:prSet presAssocID="{920118E0-B5A5-4B7C-83A1-3787B1A584E7}" presName="accentRepeatNode" presStyleLbl="solidFgAcc1" presStyleIdx="2" presStyleCnt="3"/>
      <dgm:spPr/>
    </dgm:pt>
  </dgm:ptLst>
  <dgm:cxnLst>
    <dgm:cxn modelId="{7016A0BA-A139-4553-A4A3-1879DBB025A0}" type="presOf" srcId="{8DB7E938-8C7B-47AD-9F5A-FA271710CB8D}" destId="{867D4F57-87F8-473D-8D50-1B2E298EA00B}" srcOrd="0" destOrd="0" presId="urn:microsoft.com/office/officeart/2008/layout/VerticalCurvedList"/>
    <dgm:cxn modelId="{21614595-8E00-4471-B693-105A0EB63C46}" srcId="{0F4C6C83-9773-4B9B-8995-BB7B95D93E0B}" destId="{8DB7E938-8C7B-47AD-9F5A-FA271710CB8D}" srcOrd="0" destOrd="0" parTransId="{171B6754-3AB3-4FA8-9522-2A11782CA9A6}" sibTransId="{3A1EFE79-1726-43FE-846E-272D6629943D}"/>
    <dgm:cxn modelId="{1EFE1D72-8298-402F-A9A6-05A1A91AF890}" type="presOf" srcId="{3A1EFE79-1726-43FE-846E-272D6629943D}" destId="{A2D07562-7DB9-4514-BE6A-8C91D6DEA4DD}" srcOrd="0" destOrd="0" presId="urn:microsoft.com/office/officeart/2008/layout/VerticalCurvedList"/>
    <dgm:cxn modelId="{32F4D527-B573-4FED-8342-3C243D91C39B}" type="presOf" srcId="{C0BE554B-3448-47EC-A7EC-DBB5D3B245A2}" destId="{AAFBFAF9-B1E3-49A0-B4D5-8AE67D3F9C03}" srcOrd="0" destOrd="0" presId="urn:microsoft.com/office/officeart/2008/layout/VerticalCurvedList"/>
    <dgm:cxn modelId="{EE0ABBF1-06C3-4064-831B-FA84615A1812}" type="presOf" srcId="{920118E0-B5A5-4B7C-83A1-3787B1A584E7}" destId="{EF500539-6D27-442A-B3B3-47812D4F2232}" srcOrd="0" destOrd="0" presId="urn:microsoft.com/office/officeart/2008/layout/VerticalCurvedList"/>
    <dgm:cxn modelId="{02251367-5646-4AA7-A63E-FEE22B2515B8}" srcId="{0F4C6C83-9773-4B9B-8995-BB7B95D93E0B}" destId="{C0BE554B-3448-47EC-A7EC-DBB5D3B245A2}" srcOrd="1" destOrd="0" parTransId="{82F30450-8E25-422C-85AE-F7F6E2045E63}" sibTransId="{A80CF7A7-6286-4821-A342-71D42D421BFB}"/>
    <dgm:cxn modelId="{BB1106BA-26CD-4826-A35E-E5105D9E5FED}" srcId="{0F4C6C83-9773-4B9B-8995-BB7B95D93E0B}" destId="{920118E0-B5A5-4B7C-83A1-3787B1A584E7}" srcOrd="2" destOrd="0" parTransId="{4A30B5A6-571A-4EE1-B034-D56DD4E7A3A3}" sibTransId="{045F77F4-BA32-43EB-AD24-7E119483AE6A}"/>
    <dgm:cxn modelId="{48EBB6D3-1D9B-41BE-A557-0489B8FCBF6F}" type="presOf" srcId="{0F4C6C83-9773-4B9B-8995-BB7B95D93E0B}" destId="{83B5D12C-9D61-4A36-9FB6-B8DD7B76B3F6}" srcOrd="0" destOrd="0" presId="urn:microsoft.com/office/officeart/2008/layout/VerticalCurvedList"/>
    <dgm:cxn modelId="{BDD07D1D-AE12-4853-BC94-226E5310026A}" type="presParOf" srcId="{83B5D12C-9D61-4A36-9FB6-B8DD7B76B3F6}" destId="{82F89B4D-4E8A-4F8F-9E7E-E0E5AFB9A2F3}" srcOrd="0" destOrd="0" presId="urn:microsoft.com/office/officeart/2008/layout/VerticalCurvedList"/>
    <dgm:cxn modelId="{C729CD7B-17AD-4A62-A5A0-7653C47D42A4}" type="presParOf" srcId="{82F89B4D-4E8A-4F8F-9E7E-E0E5AFB9A2F3}" destId="{0780A098-8B69-467E-84C0-B58F48AB469A}" srcOrd="0" destOrd="0" presId="urn:microsoft.com/office/officeart/2008/layout/VerticalCurvedList"/>
    <dgm:cxn modelId="{3844A2F3-D08B-4D51-A9FC-6BA73A4D9D33}" type="presParOf" srcId="{0780A098-8B69-467E-84C0-B58F48AB469A}" destId="{011DD868-72B5-4FD4-BC36-F994F4FD9AA8}" srcOrd="0" destOrd="0" presId="urn:microsoft.com/office/officeart/2008/layout/VerticalCurvedList"/>
    <dgm:cxn modelId="{1B89D9AC-1A75-443B-A17B-38A8DD3B5AA2}" type="presParOf" srcId="{0780A098-8B69-467E-84C0-B58F48AB469A}" destId="{A2D07562-7DB9-4514-BE6A-8C91D6DEA4DD}" srcOrd="1" destOrd="0" presId="urn:microsoft.com/office/officeart/2008/layout/VerticalCurvedList"/>
    <dgm:cxn modelId="{8ACD0266-FBD2-4185-8D0B-DEAAEBF3E8AA}" type="presParOf" srcId="{0780A098-8B69-467E-84C0-B58F48AB469A}" destId="{84601345-8A8B-4928-8DB1-3E3EB5721668}" srcOrd="2" destOrd="0" presId="urn:microsoft.com/office/officeart/2008/layout/VerticalCurvedList"/>
    <dgm:cxn modelId="{78077C66-0153-417F-935C-10657A877106}" type="presParOf" srcId="{0780A098-8B69-467E-84C0-B58F48AB469A}" destId="{EFA359C5-4666-4C51-9A85-5261018D18E6}" srcOrd="3" destOrd="0" presId="urn:microsoft.com/office/officeart/2008/layout/VerticalCurvedList"/>
    <dgm:cxn modelId="{99C9C02E-047B-4384-A6FC-420563A256E8}" type="presParOf" srcId="{82F89B4D-4E8A-4F8F-9E7E-E0E5AFB9A2F3}" destId="{867D4F57-87F8-473D-8D50-1B2E298EA00B}" srcOrd="1" destOrd="0" presId="urn:microsoft.com/office/officeart/2008/layout/VerticalCurvedList"/>
    <dgm:cxn modelId="{D5B306F5-E4E7-46EE-9782-945C9A3D323B}" type="presParOf" srcId="{82F89B4D-4E8A-4F8F-9E7E-E0E5AFB9A2F3}" destId="{02A91CA3-2B86-4428-B8EA-8C4FA3217A91}" srcOrd="2" destOrd="0" presId="urn:microsoft.com/office/officeart/2008/layout/VerticalCurvedList"/>
    <dgm:cxn modelId="{7F53A230-6047-4D24-AC6C-607B2C5103F1}" type="presParOf" srcId="{02A91CA3-2B86-4428-B8EA-8C4FA3217A91}" destId="{0781BBB5-815A-464F-B096-C614AEAEDFF6}" srcOrd="0" destOrd="0" presId="urn:microsoft.com/office/officeart/2008/layout/VerticalCurvedList"/>
    <dgm:cxn modelId="{48A18646-0408-4D4F-907E-E8C7529F5CC6}" type="presParOf" srcId="{82F89B4D-4E8A-4F8F-9E7E-E0E5AFB9A2F3}" destId="{AAFBFAF9-B1E3-49A0-B4D5-8AE67D3F9C03}" srcOrd="3" destOrd="0" presId="urn:microsoft.com/office/officeart/2008/layout/VerticalCurvedList"/>
    <dgm:cxn modelId="{BCDEF36E-8BF3-4D5E-B678-4554F94665FF}" type="presParOf" srcId="{82F89B4D-4E8A-4F8F-9E7E-E0E5AFB9A2F3}" destId="{3109CECC-7860-4B2F-9BEB-AF96B9081D14}" srcOrd="4" destOrd="0" presId="urn:microsoft.com/office/officeart/2008/layout/VerticalCurvedList"/>
    <dgm:cxn modelId="{3234CE8E-FA47-4089-95BE-1D4196935BDF}" type="presParOf" srcId="{3109CECC-7860-4B2F-9BEB-AF96B9081D14}" destId="{A7733A1C-8CD7-492A-B25C-9BD3D6B92002}" srcOrd="0" destOrd="0" presId="urn:microsoft.com/office/officeart/2008/layout/VerticalCurvedList"/>
    <dgm:cxn modelId="{825EDD29-63E5-4B16-B046-3A574D457052}" type="presParOf" srcId="{82F89B4D-4E8A-4F8F-9E7E-E0E5AFB9A2F3}" destId="{EF500539-6D27-442A-B3B3-47812D4F2232}" srcOrd="5" destOrd="0" presId="urn:microsoft.com/office/officeart/2008/layout/VerticalCurvedList"/>
    <dgm:cxn modelId="{0F8B1A96-005F-41D5-967F-F63E175EEC90}" type="presParOf" srcId="{82F89B4D-4E8A-4F8F-9E7E-E0E5AFB9A2F3}" destId="{416F7985-3E8E-404C-B425-99C7D4D37E11}" srcOrd="6" destOrd="0" presId="urn:microsoft.com/office/officeart/2008/layout/VerticalCurvedList"/>
    <dgm:cxn modelId="{D24D7DBC-DC81-4C83-A0DB-3832BF8D87C7}" type="presParOf" srcId="{416F7985-3E8E-404C-B425-99C7D4D37E11}" destId="{7A26B1A1-895E-48F9-926A-9191FE61E88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C750CD7-3E34-4AEC-8C80-2EBBF6026A2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D788951A-44EC-431A-AE5C-6C8A61633EA3}">
      <dgm:prSet phldrT="[Texte]"/>
      <dgm:spPr/>
      <dgm:t>
        <a:bodyPr/>
        <a:lstStyle/>
        <a:p>
          <a:r>
            <a:rPr lang="fr-FR" dirty="0" smtClean="0"/>
            <a:t>Acquisition des compétences sur trois ans</a:t>
          </a:r>
          <a:endParaRPr lang="fr-FR" dirty="0"/>
        </a:p>
      </dgm:t>
    </dgm:pt>
    <dgm:pt modelId="{3CC13604-D191-4C15-9513-64F04136C5D6}" type="parTrans" cxnId="{5C20DE64-6E7D-4D6D-B72D-F30DBE4B9332}">
      <dgm:prSet/>
      <dgm:spPr/>
      <dgm:t>
        <a:bodyPr/>
        <a:lstStyle/>
        <a:p>
          <a:endParaRPr lang="fr-FR"/>
        </a:p>
      </dgm:t>
    </dgm:pt>
    <dgm:pt modelId="{2FE50702-FE8F-4F17-89AD-720B9E3CAC16}" type="sibTrans" cxnId="{5C20DE64-6E7D-4D6D-B72D-F30DBE4B9332}">
      <dgm:prSet/>
      <dgm:spPr/>
      <dgm:t>
        <a:bodyPr/>
        <a:lstStyle/>
        <a:p>
          <a:endParaRPr lang="fr-FR"/>
        </a:p>
      </dgm:t>
    </dgm:pt>
    <dgm:pt modelId="{0CAA38CC-B357-4B24-86C5-2B7D10BF2D50}">
      <dgm:prSet phldrT="[Texte]"/>
      <dgm:spPr/>
      <dgm:t>
        <a:bodyPr/>
        <a:lstStyle/>
        <a:p>
          <a:r>
            <a:rPr lang="fr-FR" dirty="0" smtClean="0"/>
            <a:t>Mise en œuvre des feedbacks</a:t>
          </a:r>
          <a:endParaRPr lang="fr-FR" dirty="0"/>
        </a:p>
      </dgm:t>
    </dgm:pt>
    <dgm:pt modelId="{DD783909-25CF-421C-8714-0DE803CE225C}" type="parTrans" cxnId="{572E1085-BAE7-4079-B8AB-586E10DEBC9A}">
      <dgm:prSet/>
      <dgm:spPr/>
      <dgm:t>
        <a:bodyPr/>
        <a:lstStyle/>
        <a:p>
          <a:endParaRPr lang="fr-FR"/>
        </a:p>
      </dgm:t>
    </dgm:pt>
    <dgm:pt modelId="{67D5F9E0-11EA-453D-95E3-06B4F9AD2C2C}" type="sibTrans" cxnId="{572E1085-BAE7-4079-B8AB-586E10DEBC9A}">
      <dgm:prSet/>
      <dgm:spPr/>
      <dgm:t>
        <a:bodyPr/>
        <a:lstStyle/>
        <a:p>
          <a:endParaRPr lang="fr-FR"/>
        </a:p>
      </dgm:t>
    </dgm:pt>
    <dgm:pt modelId="{6A5D73B6-A812-46EC-BC83-3613E33C77F8}">
      <dgm:prSet phldrT="[Texte]"/>
      <dgm:spPr/>
      <dgm:t>
        <a:bodyPr/>
        <a:lstStyle/>
        <a:p>
          <a:r>
            <a:rPr lang="fr-FR" dirty="0" smtClean="0"/>
            <a:t>Différenciation pédagogique</a:t>
          </a:r>
          <a:endParaRPr lang="fr-FR" dirty="0"/>
        </a:p>
      </dgm:t>
    </dgm:pt>
    <dgm:pt modelId="{F2EF13EE-A83B-4BE2-B127-9540BACB876C}" type="parTrans" cxnId="{2039A1EC-270C-4C15-A971-1811ED64CE05}">
      <dgm:prSet/>
      <dgm:spPr/>
      <dgm:t>
        <a:bodyPr/>
        <a:lstStyle/>
        <a:p>
          <a:endParaRPr lang="fr-FR"/>
        </a:p>
      </dgm:t>
    </dgm:pt>
    <dgm:pt modelId="{19EE3511-7263-47EA-8299-F780E0B9D8DB}" type="sibTrans" cxnId="{2039A1EC-270C-4C15-A971-1811ED64CE05}">
      <dgm:prSet/>
      <dgm:spPr/>
      <dgm:t>
        <a:bodyPr/>
        <a:lstStyle/>
        <a:p>
          <a:endParaRPr lang="fr-FR"/>
        </a:p>
      </dgm:t>
    </dgm:pt>
    <dgm:pt modelId="{335A1E75-17AB-4FFE-8903-47802E102702}">
      <dgm:prSet phldrT="[Texte]"/>
      <dgm:spPr/>
      <dgm:t>
        <a:bodyPr/>
        <a:lstStyle/>
        <a:p>
          <a:r>
            <a:rPr lang="fr-FR" dirty="0" smtClean="0"/>
            <a:t>Pédagogie explicite au sein de laquelle l’élève connaît à chaque instant ses objectifs pédagogiques</a:t>
          </a:r>
          <a:endParaRPr lang="fr-FR" dirty="0"/>
        </a:p>
      </dgm:t>
    </dgm:pt>
    <dgm:pt modelId="{8FEEF9F1-2E72-4B26-9768-EBD12AA005A4}" type="parTrans" cxnId="{7308A1C8-A04C-4D0D-B3B8-FF6F27575BEB}">
      <dgm:prSet/>
      <dgm:spPr/>
      <dgm:t>
        <a:bodyPr/>
        <a:lstStyle/>
        <a:p>
          <a:endParaRPr lang="fr-FR"/>
        </a:p>
      </dgm:t>
    </dgm:pt>
    <dgm:pt modelId="{A81C52ED-91A6-46D8-942C-2282A9843077}" type="sibTrans" cxnId="{7308A1C8-A04C-4D0D-B3B8-FF6F27575BEB}">
      <dgm:prSet/>
      <dgm:spPr/>
      <dgm:t>
        <a:bodyPr/>
        <a:lstStyle/>
        <a:p>
          <a:endParaRPr lang="fr-FR"/>
        </a:p>
      </dgm:t>
    </dgm:pt>
    <dgm:pt modelId="{60BB2942-6759-41E3-BC4F-DADED19E8435}">
      <dgm:prSet phldrT="[Texte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dirty="0" smtClean="0"/>
            <a:t>Une évaluation positive qui donne la priorité à la progression plutôt qu’à la performance.</a:t>
          </a:r>
        </a:p>
      </dgm:t>
    </dgm:pt>
    <dgm:pt modelId="{0B72BCAA-E2ED-4D51-AC1E-C407C3A9FDEE}" type="parTrans" cxnId="{EE65698C-5E56-45C1-AE28-AB9B33B8C2FB}">
      <dgm:prSet/>
      <dgm:spPr/>
      <dgm:t>
        <a:bodyPr/>
        <a:lstStyle/>
        <a:p>
          <a:endParaRPr lang="fr-FR"/>
        </a:p>
      </dgm:t>
    </dgm:pt>
    <dgm:pt modelId="{C0118BD8-AEDE-4A21-9960-D1A41E824B4A}" type="sibTrans" cxnId="{EE65698C-5E56-45C1-AE28-AB9B33B8C2FB}">
      <dgm:prSet/>
      <dgm:spPr/>
      <dgm:t>
        <a:bodyPr/>
        <a:lstStyle/>
        <a:p>
          <a:endParaRPr lang="fr-FR"/>
        </a:p>
      </dgm:t>
    </dgm:pt>
    <dgm:pt modelId="{505B3B14-B39B-4889-BEE5-88612F0031D4}">
      <dgm:prSet/>
      <dgm:spPr/>
      <dgm:t>
        <a:bodyPr/>
        <a:lstStyle/>
        <a:p>
          <a:r>
            <a:rPr lang="fr-FR" dirty="0" smtClean="0"/>
            <a:t>Collaborer efficacement avec les parents.</a:t>
          </a:r>
          <a:endParaRPr lang="fr-FR" dirty="0"/>
        </a:p>
      </dgm:t>
    </dgm:pt>
    <dgm:pt modelId="{DF2D9955-E990-4200-BB85-4E5D8E512470}" type="parTrans" cxnId="{80425E9E-89D5-4252-9951-2F54158FEBE1}">
      <dgm:prSet/>
      <dgm:spPr/>
      <dgm:t>
        <a:bodyPr/>
        <a:lstStyle/>
        <a:p>
          <a:endParaRPr lang="fr-FR"/>
        </a:p>
      </dgm:t>
    </dgm:pt>
    <dgm:pt modelId="{FEFD33E8-E20F-4B0A-B9EA-AB213CF29FF2}" type="sibTrans" cxnId="{80425E9E-89D5-4252-9951-2F54158FEBE1}">
      <dgm:prSet/>
      <dgm:spPr/>
      <dgm:t>
        <a:bodyPr/>
        <a:lstStyle/>
        <a:p>
          <a:endParaRPr lang="fr-FR"/>
        </a:p>
      </dgm:t>
    </dgm:pt>
    <dgm:pt modelId="{85BC92A9-98E6-4DBE-9169-3A2C1DCA74D3}" type="pres">
      <dgm:prSet presAssocID="{7C750CD7-3E34-4AEC-8C80-2EBBF6026A2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F4424FF6-9CEE-445E-AF6D-4A7162860A2E}" type="pres">
      <dgm:prSet presAssocID="{7C750CD7-3E34-4AEC-8C80-2EBBF6026A23}" presName="Name1" presStyleCnt="0"/>
      <dgm:spPr/>
    </dgm:pt>
    <dgm:pt modelId="{AF4F6E9A-A3E8-4448-95C4-2F2650FFAB64}" type="pres">
      <dgm:prSet presAssocID="{7C750CD7-3E34-4AEC-8C80-2EBBF6026A23}" presName="cycle" presStyleCnt="0"/>
      <dgm:spPr/>
    </dgm:pt>
    <dgm:pt modelId="{86369D15-523E-4F5E-9DD6-82CC206A57DB}" type="pres">
      <dgm:prSet presAssocID="{7C750CD7-3E34-4AEC-8C80-2EBBF6026A23}" presName="srcNode" presStyleLbl="node1" presStyleIdx="0" presStyleCnt="6"/>
      <dgm:spPr/>
    </dgm:pt>
    <dgm:pt modelId="{4D058BF9-C545-4C46-8181-C1EC8FA0F097}" type="pres">
      <dgm:prSet presAssocID="{7C750CD7-3E34-4AEC-8C80-2EBBF6026A23}" presName="conn" presStyleLbl="parChTrans1D2" presStyleIdx="0" presStyleCnt="1"/>
      <dgm:spPr/>
      <dgm:t>
        <a:bodyPr/>
        <a:lstStyle/>
        <a:p>
          <a:endParaRPr lang="fr-FR"/>
        </a:p>
      </dgm:t>
    </dgm:pt>
    <dgm:pt modelId="{06F2B250-D4CC-4487-AF38-0B51FF3FAA44}" type="pres">
      <dgm:prSet presAssocID="{7C750CD7-3E34-4AEC-8C80-2EBBF6026A23}" presName="extraNode" presStyleLbl="node1" presStyleIdx="0" presStyleCnt="6"/>
      <dgm:spPr/>
    </dgm:pt>
    <dgm:pt modelId="{A8A61306-43BF-4A2C-984C-67FCE0ACD109}" type="pres">
      <dgm:prSet presAssocID="{7C750CD7-3E34-4AEC-8C80-2EBBF6026A23}" presName="dstNode" presStyleLbl="node1" presStyleIdx="0" presStyleCnt="6"/>
      <dgm:spPr/>
    </dgm:pt>
    <dgm:pt modelId="{D9C8AB02-451D-4EB3-BE17-0128F3B0CBE6}" type="pres">
      <dgm:prSet presAssocID="{D788951A-44EC-431A-AE5C-6C8A61633EA3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86F3BB1-590A-4308-87E7-B05BEC2C74EF}" type="pres">
      <dgm:prSet presAssocID="{D788951A-44EC-431A-AE5C-6C8A61633EA3}" presName="accent_1" presStyleCnt="0"/>
      <dgm:spPr/>
    </dgm:pt>
    <dgm:pt modelId="{60904247-B346-4B90-8F6B-FB017580B989}" type="pres">
      <dgm:prSet presAssocID="{D788951A-44EC-431A-AE5C-6C8A61633EA3}" presName="accentRepeatNode" presStyleLbl="solidFgAcc1" presStyleIdx="0" presStyleCnt="6"/>
      <dgm:spPr/>
    </dgm:pt>
    <dgm:pt modelId="{3ACADAE5-47DF-499B-993F-62213890FC60}" type="pres">
      <dgm:prSet presAssocID="{0CAA38CC-B357-4B24-86C5-2B7D10BF2D50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3B7370-9893-4D9B-ACFF-CA373139AE9E}" type="pres">
      <dgm:prSet presAssocID="{0CAA38CC-B357-4B24-86C5-2B7D10BF2D50}" presName="accent_2" presStyleCnt="0"/>
      <dgm:spPr/>
    </dgm:pt>
    <dgm:pt modelId="{AA0D31A7-3562-484E-9289-553A24C2FA18}" type="pres">
      <dgm:prSet presAssocID="{0CAA38CC-B357-4B24-86C5-2B7D10BF2D50}" presName="accentRepeatNode" presStyleLbl="solidFgAcc1" presStyleIdx="1" presStyleCnt="6"/>
      <dgm:spPr/>
    </dgm:pt>
    <dgm:pt modelId="{CB898D6F-A2CD-4734-8F84-71C3C0E7363C}" type="pres">
      <dgm:prSet presAssocID="{6A5D73B6-A812-46EC-BC83-3613E33C77F8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EEFD013-1F9D-4430-829C-424C5A91B455}" type="pres">
      <dgm:prSet presAssocID="{6A5D73B6-A812-46EC-BC83-3613E33C77F8}" presName="accent_3" presStyleCnt="0"/>
      <dgm:spPr/>
    </dgm:pt>
    <dgm:pt modelId="{BFA68458-C4ED-4334-9D50-F75491F4CB09}" type="pres">
      <dgm:prSet presAssocID="{6A5D73B6-A812-46EC-BC83-3613E33C77F8}" presName="accentRepeatNode" presStyleLbl="solidFgAcc1" presStyleIdx="2" presStyleCnt="6"/>
      <dgm:spPr/>
    </dgm:pt>
    <dgm:pt modelId="{6A8E9A7D-A2FC-43D4-B0BC-50BD8DEC5896}" type="pres">
      <dgm:prSet presAssocID="{335A1E75-17AB-4FFE-8903-47802E102702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C3AF691-33D6-49EB-A280-527057A553F6}" type="pres">
      <dgm:prSet presAssocID="{335A1E75-17AB-4FFE-8903-47802E102702}" presName="accent_4" presStyleCnt="0"/>
      <dgm:spPr/>
    </dgm:pt>
    <dgm:pt modelId="{5501C43D-38D5-43AB-AFC1-3218A5A1125C}" type="pres">
      <dgm:prSet presAssocID="{335A1E75-17AB-4FFE-8903-47802E102702}" presName="accentRepeatNode" presStyleLbl="solidFgAcc1" presStyleIdx="3" presStyleCnt="6"/>
      <dgm:spPr/>
    </dgm:pt>
    <dgm:pt modelId="{7715AB0F-F463-4774-9A83-D9160A31AC83}" type="pres">
      <dgm:prSet presAssocID="{60BB2942-6759-41E3-BC4F-DADED19E8435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A248D70-BAEC-434A-AC84-CD2BBA165590}" type="pres">
      <dgm:prSet presAssocID="{60BB2942-6759-41E3-BC4F-DADED19E8435}" presName="accent_5" presStyleCnt="0"/>
      <dgm:spPr/>
    </dgm:pt>
    <dgm:pt modelId="{D9E3063A-49CC-437E-AC7E-A1A1D29A4B7C}" type="pres">
      <dgm:prSet presAssocID="{60BB2942-6759-41E3-BC4F-DADED19E8435}" presName="accentRepeatNode" presStyleLbl="solidFgAcc1" presStyleIdx="4" presStyleCnt="6"/>
      <dgm:spPr/>
    </dgm:pt>
    <dgm:pt modelId="{4E96A93F-BB01-4220-852D-948031527273}" type="pres">
      <dgm:prSet presAssocID="{505B3B14-B39B-4889-BEE5-88612F0031D4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19A190-51BB-4DBE-A367-00E0EBC81611}" type="pres">
      <dgm:prSet presAssocID="{505B3B14-B39B-4889-BEE5-88612F0031D4}" presName="accent_6" presStyleCnt="0"/>
      <dgm:spPr/>
    </dgm:pt>
    <dgm:pt modelId="{3376363F-5C16-4AFD-90DF-F303F3C40CEA}" type="pres">
      <dgm:prSet presAssocID="{505B3B14-B39B-4889-BEE5-88612F0031D4}" presName="accentRepeatNode" presStyleLbl="solidFgAcc1" presStyleIdx="5" presStyleCnt="6"/>
      <dgm:spPr/>
    </dgm:pt>
  </dgm:ptLst>
  <dgm:cxnLst>
    <dgm:cxn modelId="{7B622E2C-1B22-4764-AB10-7777378F0839}" type="presOf" srcId="{505B3B14-B39B-4889-BEE5-88612F0031D4}" destId="{4E96A93F-BB01-4220-852D-948031527273}" srcOrd="0" destOrd="0" presId="urn:microsoft.com/office/officeart/2008/layout/VerticalCurvedList"/>
    <dgm:cxn modelId="{AE10FF7E-DB19-4C6C-AA10-66BFEF455E8B}" type="presOf" srcId="{2FE50702-FE8F-4F17-89AD-720B9E3CAC16}" destId="{4D058BF9-C545-4C46-8181-C1EC8FA0F097}" srcOrd="0" destOrd="0" presId="urn:microsoft.com/office/officeart/2008/layout/VerticalCurvedList"/>
    <dgm:cxn modelId="{F8183243-00B4-4276-86F2-F9659082BA56}" type="presOf" srcId="{0CAA38CC-B357-4B24-86C5-2B7D10BF2D50}" destId="{3ACADAE5-47DF-499B-993F-62213890FC60}" srcOrd="0" destOrd="0" presId="urn:microsoft.com/office/officeart/2008/layout/VerticalCurvedList"/>
    <dgm:cxn modelId="{2039A1EC-270C-4C15-A971-1811ED64CE05}" srcId="{7C750CD7-3E34-4AEC-8C80-2EBBF6026A23}" destId="{6A5D73B6-A812-46EC-BC83-3613E33C77F8}" srcOrd="2" destOrd="0" parTransId="{F2EF13EE-A83B-4BE2-B127-9540BACB876C}" sibTransId="{19EE3511-7263-47EA-8299-F780E0B9D8DB}"/>
    <dgm:cxn modelId="{572E1085-BAE7-4079-B8AB-586E10DEBC9A}" srcId="{7C750CD7-3E34-4AEC-8C80-2EBBF6026A23}" destId="{0CAA38CC-B357-4B24-86C5-2B7D10BF2D50}" srcOrd="1" destOrd="0" parTransId="{DD783909-25CF-421C-8714-0DE803CE225C}" sibTransId="{67D5F9E0-11EA-453D-95E3-06B4F9AD2C2C}"/>
    <dgm:cxn modelId="{EE65698C-5E56-45C1-AE28-AB9B33B8C2FB}" srcId="{7C750CD7-3E34-4AEC-8C80-2EBBF6026A23}" destId="{60BB2942-6759-41E3-BC4F-DADED19E8435}" srcOrd="4" destOrd="0" parTransId="{0B72BCAA-E2ED-4D51-AC1E-C407C3A9FDEE}" sibTransId="{C0118BD8-AEDE-4A21-9960-D1A41E824B4A}"/>
    <dgm:cxn modelId="{7308A1C8-A04C-4D0D-B3B8-FF6F27575BEB}" srcId="{7C750CD7-3E34-4AEC-8C80-2EBBF6026A23}" destId="{335A1E75-17AB-4FFE-8903-47802E102702}" srcOrd="3" destOrd="0" parTransId="{8FEEF9F1-2E72-4B26-9768-EBD12AA005A4}" sibTransId="{A81C52ED-91A6-46D8-942C-2282A9843077}"/>
    <dgm:cxn modelId="{37362E27-490A-4B69-8E46-31977BC94B01}" type="presOf" srcId="{335A1E75-17AB-4FFE-8903-47802E102702}" destId="{6A8E9A7D-A2FC-43D4-B0BC-50BD8DEC5896}" srcOrd="0" destOrd="0" presId="urn:microsoft.com/office/officeart/2008/layout/VerticalCurvedList"/>
    <dgm:cxn modelId="{80425E9E-89D5-4252-9951-2F54158FEBE1}" srcId="{7C750CD7-3E34-4AEC-8C80-2EBBF6026A23}" destId="{505B3B14-B39B-4889-BEE5-88612F0031D4}" srcOrd="5" destOrd="0" parTransId="{DF2D9955-E990-4200-BB85-4E5D8E512470}" sibTransId="{FEFD33E8-E20F-4B0A-B9EA-AB213CF29FF2}"/>
    <dgm:cxn modelId="{2B36DB79-0C6A-4C66-A92B-ED63B523B6B1}" type="presOf" srcId="{60BB2942-6759-41E3-BC4F-DADED19E8435}" destId="{7715AB0F-F463-4774-9A83-D9160A31AC83}" srcOrd="0" destOrd="0" presId="urn:microsoft.com/office/officeart/2008/layout/VerticalCurvedList"/>
    <dgm:cxn modelId="{DE7A03CC-E22F-4773-ADB9-027775CF5E1D}" type="presOf" srcId="{6A5D73B6-A812-46EC-BC83-3613E33C77F8}" destId="{CB898D6F-A2CD-4734-8F84-71C3C0E7363C}" srcOrd="0" destOrd="0" presId="urn:microsoft.com/office/officeart/2008/layout/VerticalCurvedList"/>
    <dgm:cxn modelId="{96252023-38AB-4E07-9ABC-963C01EE9779}" type="presOf" srcId="{D788951A-44EC-431A-AE5C-6C8A61633EA3}" destId="{D9C8AB02-451D-4EB3-BE17-0128F3B0CBE6}" srcOrd="0" destOrd="0" presId="urn:microsoft.com/office/officeart/2008/layout/VerticalCurvedList"/>
    <dgm:cxn modelId="{5C20DE64-6E7D-4D6D-B72D-F30DBE4B9332}" srcId="{7C750CD7-3E34-4AEC-8C80-2EBBF6026A23}" destId="{D788951A-44EC-431A-AE5C-6C8A61633EA3}" srcOrd="0" destOrd="0" parTransId="{3CC13604-D191-4C15-9513-64F04136C5D6}" sibTransId="{2FE50702-FE8F-4F17-89AD-720B9E3CAC16}"/>
    <dgm:cxn modelId="{C8D52705-2346-42CC-9FCE-9A332A544293}" type="presOf" srcId="{7C750CD7-3E34-4AEC-8C80-2EBBF6026A23}" destId="{85BC92A9-98E6-4DBE-9169-3A2C1DCA74D3}" srcOrd="0" destOrd="0" presId="urn:microsoft.com/office/officeart/2008/layout/VerticalCurvedList"/>
    <dgm:cxn modelId="{EB60B35B-2995-49DD-98C8-047BA59EAD9E}" type="presParOf" srcId="{85BC92A9-98E6-4DBE-9169-3A2C1DCA74D3}" destId="{F4424FF6-9CEE-445E-AF6D-4A7162860A2E}" srcOrd="0" destOrd="0" presId="urn:microsoft.com/office/officeart/2008/layout/VerticalCurvedList"/>
    <dgm:cxn modelId="{6DE454EC-6B69-42B0-A4DC-D54447D29380}" type="presParOf" srcId="{F4424FF6-9CEE-445E-AF6D-4A7162860A2E}" destId="{AF4F6E9A-A3E8-4448-95C4-2F2650FFAB64}" srcOrd="0" destOrd="0" presId="urn:microsoft.com/office/officeart/2008/layout/VerticalCurvedList"/>
    <dgm:cxn modelId="{D4F30B2A-7529-4FFA-AFF8-82D2AD45CA6B}" type="presParOf" srcId="{AF4F6E9A-A3E8-4448-95C4-2F2650FFAB64}" destId="{86369D15-523E-4F5E-9DD6-82CC206A57DB}" srcOrd="0" destOrd="0" presId="urn:microsoft.com/office/officeart/2008/layout/VerticalCurvedList"/>
    <dgm:cxn modelId="{CF3017CC-8A1D-458D-991D-F8A2B3A69E65}" type="presParOf" srcId="{AF4F6E9A-A3E8-4448-95C4-2F2650FFAB64}" destId="{4D058BF9-C545-4C46-8181-C1EC8FA0F097}" srcOrd="1" destOrd="0" presId="urn:microsoft.com/office/officeart/2008/layout/VerticalCurvedList"/>
    <dgm:cxn modelId="{BDAD0278-AE64-4CB6-A149-BAECF504C145}" type="presParOf" srcId="{AF4F6E9A-A3E8-4448-95C4-2F2650FFAB64}" destId="{06F2B250-D4CC-4487-AF38-0B51FF3FAA44}" srcOrd="2" destOrd="0" presId="urn:microsoft.com/office/officeart/2008/layout/VerticalCurvedList"/>
    <dgm:cxn modelId="{E9BBC41B-2722-4D9D-85DA-1A24AB89E19F}" type="presParOf" srcId="{AF4F6E9A-A3E8-4448-95C4-2F2650FFAB64}" destId="{A8A61306-43BF-4A2C-984C-67FCE0ACD109}" srcOrd="3" destOrd="0" presId="urn:microsoft.com/office/officeart/2008/layout/VerticalCurvedList"/>
    <dgm:cxn modelId="{E1E319D5-D8C5-466C-A981-853D5707635D}" type="presParOf" srcId="{F4424FF6-9CEE-445E-AF6D-4A7162860A2E}" destId="{D9C8AB02-451D-4EB3-BE17-0128F3B0CBE6}" srcOrd="1" destOrd="0" presId="urn:microsoft.com/office/officeart/2008/layout/VerticalCurvedList"/>
    <dgm:cxn modelId="{AFE54009-C42F-4B86-BFCE-D6406DCC2C8F}" type="presParOf" srcId="{F4424FF6-9CEE-445E-AF6D-4A7162860A2E}" destId="{986F3BB1-590A-4308-87E7-B05BEC2C74EF}" srcOrd="2" destOrd="0" presId="urn:microsoft.com/office/officeart/2008/layout/VerticalCurvedList"/>
    <dgm:cxn modelId="{17E15A67-C87C-4CEC-84A7-C582E85D847F}" type="presParOf" srcId="{986F3BB1-590A-4308-87E7-B05BEC2C74EF}" destId="{60904247-B346-4B90-8F6B-FB017580B989}" srcOrd="0" destOrd="0" presId="urn:microsoft.com/office/officeart/2008/layout/VerticalCurvedList"/>
    <dgm:cxn modelId="{3BF2A244-A191-4DAC-BEDA-6BFE6B6D5AD1}" type="presParOf" srcId="{F4424FF6-9CEE-445E-AF6D-4A7162860A2E}" destId="{3ACADAE5-47DF-499B-993F-62213890FC60}" srcOrd="3" destOrd="0" presId="urn:microsoft.com/office/officeart/2008/layout/VerticalCurvedList"/>
    <dgm:cxn modelId="{C93EC9AB-DBAD-408D-85FF-A70C610C8024}" type="presParOf" srcId="{F4424FF6-9CEE-445E-AF6D-4A7162860A2E}" destId="{9B3B7370-9893-4D9B-ACFF-CA373139AE9E}" srcOrd="4" destOrd="0" presId="urn:microsoft.com/office/officeart/2008/layout/VerticalCurvedList"/>
    <dgm:cxn modelId="{EDEF73DA-83D2-41CF-AB74-139B0CFA0366}" type="presParOf" srcId="{9B3B7370-9893-4D9B-ACFF-CA373139AE9E}" destId="{AA0D31A7-3562-484E-9289-553A24C2FA18}" srcOrd="0" destOrd="0" presId="urn:microsoft.com/office/officeart/2008/layout/VerticalCurvedList"/>
    <dgm:cxn modelId="{DCC1BA4E-2042-496E-B182-EA65D441E294}" type="presParOf" srcId="{F4424FF6-9CEE-445E-AF6D-4A7162860A2E}" destId="{CB898D6F-A2CD-4734-8F84-71C3C0E7363C}" srcOrd="5" destOrd="0" presId="urn:microsoft.com/office/officeart/2008/layout/VerticalCurvedList"/>
    <dgm:cxn modelId="{DB0D1ABB-5F75-4D39-9C70-D963E58A4640}" type="presParOf" srcId="{F4424FF6-9CEE-445E-AF6D-4A7162860A2E}" destId="{EEEFD013-1F9D-4430-829C-424C5A91B455}" srcOrd="6" destOrd="0" presId="urn:microsoft.com/office/officeart/2008/layout/VerticalCurvedList"/>
    <dgm:cxn modelId="{3EE24BC8-74AB-45F6-B225-FCD62197A575}" type="presParOf" srcId="{EEEFD013-1F9D-4430-829C-424C5A91B455}" destId="{BFA68458-C4ED-4334-9D50-F75491F4CB09}" srcOrd="0" destOrd="0" presId="urn:microsoft.com/office/officeart/2008/layout/VerticalCurvedList"/>
    <dgm:cxn modelId="{4A7B7EE4-567E-4AB6-B82A-909F1517C89E}" type="presParOf" srcId="{F4424FF6-9CEE-445E-AF6D-4A7162860A2E}" destId="{6A8E9A7D-A2FC-43D4-B0BC-50BD8DEC5896}" srcOrd="7" destOrd="0" presId="urn:microsoft.com/office/officeart/2008/layout/VerticalCurvedList"/>
    <dgm:cxn modelId="{E2F16E3E-B4C6-42C8-9680-7D0685A138D2}" type="presParOf" srcId="{F4424FF6-9CEE-445E-AF6D-4A7162860A2E}" destId="{5C3AF691-33D6-49EB-A280-527057A553F6}" srcOrd="8" destOrd="0" presId="urn:microsoft.com/office/officeart/2008/layout/VerticalCurvedList"/>
    <dgm:cxn modelId="{8B340D67-CBCB-4468-B8E9-2C2FA26E7012}" type="presParOf" srcId="{5C3AF691-33D6-49EB-A280-527057A553F6}" destId="{5501C43D-38D5-43AB-AFC1-3218A5A1125C}" srcOrd="0" destOrd="0" presId="urn:microsoft.com/office/officeart/2008/layout/VerticalCurvedList"/>
    <dgm:cxn modelId="{EBFDE1D3-0842-4E1C-88C1-008FB15C645A}" type="presParOf" srcId="{F4424FF6-9CEE-445E-AF6D-4A7162860A2E}" destId="{7715AB0F-F463-4774-9A83-D9160A31AC83}" srcOrd="9" destOrd="0" presId="urn:microsoft.com/office/officeart/2008/layout/VerticalCurvedList"/>
    <dgm:cxn modelId="{CB59D41D-E111-4E77-BA63-3F7807F9C769}" type="presParOf" srcId="{F4424FF6-9CEE-445E-AF6D-4A7162860A2E}" destId="{CA248D70-BAEC-434A-AC84-CD2BBA165590}" srcOrd="10" destOrd="0" presId="urn:microsoft.com/office/officeart/2008/layout/VerticalCurvedList"/>
    <dgm:cxn modelId="{9277F6A2-97D4-48C5-834C-F328A5D25A26}" type="presParOf" srcId="{CA248D70-BAEC-434A-AC84-CD2BBA165590}" destId="{D9E3063A-49CC-437E-AC7E-A1A1D29A4B7C}" srcOrd="0" destOrd="0" presId="urn:microsoft.com/office/officeart/2008/layout/VerticalCurvedList"/>
    <dgm:cxn modelId="{CAB4C986-A5B2-47AF-A828-14A6DD1675ED}" type="presParOf" srcId="{F4424FF6-9CEE-445E-AF6D-4A7162860A2E}" destId="{4E96A93F-BB01-4220-852D-948031527273}" srcOrd="11" destOrd="0" presId="urn:microsoft.com/office/officeart/2008/layout/VerticalCurvedList"/>
    <dgm:cxn modelId="{3C947C5E-1BBB-4027-A46C-DFD5FBD84F8F}" type="presParOf" srcId="{F4424FF6-9CEE-445E-AF6D-4A7162860A2E}" destId="{2919A190-51BB-4DBE-A367-00E0EBC81611}" srcOrd="12" destOrd="0" presId="urn:microsoft.com/office/officeart/2008/layout/VerticalCurvedList"/>
    <dgm:cxn modelId="{1E2D52FD-DD5C-471B-9E96-04F5A5B1D439}" type="presParOf" srcId="{2919A190-51BB-4DBE-A367-00E0EBC81611}" destId="{3376363F-5C16-4AFD-90DF-F303F3C40CE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C750CD7-3E34-4AEC-8C80-2EBBF6026A2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D788951A-44EC-431A-AE5C-6C8A61633EA3}">
      <dgm:prSet phldrT="[Texte]"/>
      <dgm:spPr/>
      <dgm:t>
        <a:bodyPr/>
        <a:lstStyle/>
        <a:p>
          <a:r>
            <a:rPr lang="fr-FR" dirty="0" smtClean="0"/>
            <a:t>Des axes d’amélioration et des outils pour y parvenir</a:t>
          </a:r>
          <a:endParaRPr lang="fr-FR" dirty="0"/>
        </a:p>
      </dgm:t>
    </dgm:pt>
    <dgm:pt modelId="{3CC13604-D191-4C15-9513-64F04136C5D6}" type="parTrans" cxnId="{5C20DE64-6E7D-4D6D-B72D-F30DBE4B9332}">
      <dgm:prSet/>
      <dgm:spPr/>
      <dgm:t>
        <a:bodyPr/>
        <a:lstStyle/>
        <a:p>
          <a:endParaRPr lang="fr-FR"/>
        </a:p>
      </dgm:t>
    </dgm:pt>
    <dgm:pt modelId="{2FE50702-FE8F-4F17-89AD-720B9E3CAC16}" type="sibTrans" cxnId="{5C20DE64-6E7D-4D6D-B72D-F30DBE4B9332}">
      <dgm:prSet/>
      <dgm:spPr/>
      <dgm:t>
        <a:bodyPr/>
        <a:lstStyle/>
        <a:p>
          <a:endParaRPr lang="fr-FR"/>
        </a:p>
      </dgm:t>
    </dgm:pt>
    <dgm:pt modelId="{0CAA38CC-B357-4B24-86C5-2B7D10BF2D50}">
      <dgm:prSet phldrT="[Texte]"/>
      <dgm:spPr/>
      <dgm:t>
        <a:bodyPr/>
        <a:lstStyle/>
        <a:p>
          <a:r>
            <a:rPr lang="fr-FR" dirty="0" smtClean="0"/>
            <a:t>Des aides personnalisées</a:t>
          </a:r>
          <a:endParaRPr lang="fr-FR" dirty="0"/>
        </a:p>
      </dgm:t>
    </dgm:pt>
    <dgm:pt modelId="{DD783909-25CF-421C-8714-0DE803CE225C}" type="parTrans" cxnId="{572E1085-BAE7-4079-B8AB-586E10DEBC9A}">
      <dgm:prSet/>
      <dgm:spPr/>
      <dgm:t>
        <a:bodyPr/>
        <a:lstStyle/>
        <a:p>
          <a:endParaRPr lang="fr-FR"/>
        </a:p>
      </dgm:t>
    </dgm:pt>
    <dgm:pt modelId="{67D5F9E0-11EA-453D-95E3-06B4F9AD2C2C}" type="sibTrans" cxnId="{572E1085-BAE7-4079-B8AB-586E10DEBC9A}">
      <dgm:prSet/>
      <dgm:spPr/>
      <dgm:t>
        <a:bodyPr/>
        <a:lstStyle/>
        <a:p>
          <a:endParaRPr lang="fr-FR"/>
        </a:p>
      </dgm:t>
    </dgm:pt>
    <dgm:pt modelId="{6A5D73B6-A812-46EC-BC83-3613E33C77F8}">
      <dgm:prSet phldrT="[Texte]"/>
      <dgm:spPr/>
      <dgm:t>
        <a:bodyPr/>
        <a:lstStyle/>
        <a:p>
          <a:r>
            <a:rPr lang="fr-FR" dirty="0" smtClean="0"/>
            <a:t>Une explicitation des objectifs pour les élèves</a:t>
          </a:r>
          <a:endParaRPr lang="fr-FR" dirty="0"/>
        </a:p>
      </dgm:t>
    </dgm:pt>
    <dgm:pt modelId="{F2EF13EE-A83B-4BE2-B127-9540BACB876C}" type="parTrans" cxnId="{2039A1EC-270C-4C15-A971-1811ED64CE05}">
      <dgm:prSet/>
      <dgm:spPr/>
      <dgm:t>
        <a:bodyPr/>
        <a:lstStyle/>
        <a:p>
          <a:endParaRPr lang="fr-FR"/>
        </a:p>
      </dgm:t>
    </dgm:pt>
    <dgm:pt modelId="{19EE3511-7263-47EA-8299-F780E0B9D8DB}" type="sibTrans" cxnId="{2039A1EC-270C-4C15-A971-1811ED64CE05}">
      <dgm:prSet/>
      <dgm:spPr/>
      <dgm:t>
        <a:bodyPr/>
        <a:lstStyle/>
        <a:p>
          <a:endParaRPr lang="fr-FR"/>
        </a:p>
      </dgm:t>
    </dgm:pt>
    <dgm:pt modelId="{335A1E75-17AB-4FFE-8903-47802E102702}">
      <dgm:prSet phldrT="[Texte]"/>
      <dgm:spPr/>
      <dgm:t>
        <a:bodyPr/>
        <a:lstStyle/>
        <a:p>
          <a:r>
            <a:rPr lang="fr-FR" dirty="0" smtClean="0"/>
            <a:t>Une explicitation des objectifs pour les parents</a:t>
          </a:r>
          <a:endParaRPr lang="fr-FR" dirty="0"/>
        </a:p>
      </dgm:t>
    </dgm:pt>
    <dgm:pt modelId="{8FEEF9F1-2E72-4B26-9768-EBD12AA005A4}" type="parTrans" cxnId="{7308A1C8-A04C-4D0D-B3B8-FF6F27575BEB}">
      <dgm:prSet/>
      <dgm:spPr/>
      <dgm:t>
        <a:bodyPr/>
        <a:lstStyle/>
        <a:p>
          <a:endParaRPr lang="fr-FR"/>
        </a:p>
      </dgm:t>
    </dgm:pt>
    <dgm:pt modelId="{A81C52ED-91A6-46D8-942C-2282A9843077}" type="sibTrans" cxnId="{7308A1C8-A04C-4D0D-B3B8-FF6F27575BEB}">
      <dgm:prSet/>
      <dgm:spPr/>
      <dgm:t>
        <a:bodyPr/>
        <a:lstStyle/>
        <a:p>
          <a:endParaRPr lang="fr-FR"/>
        </a:p>
      </dgm:t>
    </dgm:pt>
    <dgm:pt modelId="{85BC92A9-98E6-4DBE-9169-3A2C1DCA74D3}" type="pres">
      <dgm:prSet presAssocID="{7C750CD7-3E34-4AEC-8C80-2EBBF6026A2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F4424FF6-9CEE-445E-AF6D-4A7162860A2E}" type="pres">
      <dgm:prSet presAssocID="{7C750CD7-3E34-4AEC-8C80-2EBBF6026A23}" presName="Name1" presStyleCnt="0"/>
      <dgm:spPr/>
    </dgm:pt>
    <dgm:pt modelId="{AF4F6E9A-A3E8-4448-95C4-2F2650FFAB64}" type="pres">
      <dgm:prSet presAssocID="{7C750CD7-3E34-4AEC-8C80-2EBBF6026A23}" presName="cycle" presStyleCnt="0"/>
      <dgm:spPr/>
    </dgm:pt>
    <dgm:pt modelId="{86369D15-523E-4F5E-9DD6-82CC206A57DB}" type="pres">
      <dgm:prSet presAssocID="{7C750CD7-3E34-4AEC-8C80-2EBBF6026A23}" presName="srcNode" presStyleLbl="node1" presStyleIdx="0" presStyleCnt="4"/>
      <dgm:spPr/>
    </dgm:pt>
    <dgm:pt modelId="{4D058BF9-C545-4C46-8181-C1EC8FA0F097}" type="pres">
      <dgm:prSet presAssocID="{7C750CD7-3E34-4AEC-8C80-2EBBF6026A23}" presName="conn" presStyleLbl="parChTrans1D2" presStyleIdx="0" presStyleCnt="1"/>
      <dgm:spPr/>
      <dgm:t>
        <a:bodyPr/>
        <a:lstStyle/>
        <a:p>
          <a:endParaRPr lang="fr-FR"/>
        </a:p>
      </dgm:t>
    </dgm:pt>
    <dgm:pt modelId="{06F2B250-D4CC-4487-AF38-0B51FF3FAA44}" type="pres">
      <dgm:prSet presAssocID="{7C750CD7-3E34-4AEC-8C80-2EBBF6026A23}" presName="extraNode" presStyleLbl="node1" presStyleIdx="0" presStyleCnt="4"/>
      <dgm:spPr/>
    </dgm:pt>
    <dgm:pt modelId="{A8A61306-43BF-4A2C-984C-67FCE0ACD109}" type="pres">
      <dgm:prSet presAssocID="{7C750CD7-3E34-4AEC-8C80-2EBBF6026A23}" presName="dstNode" presStyleLbl="node1" presStyleIdx="0" presStyleCnt="4"/>
      <dgm:spPr/>
    </dgm:pt>
    <dgm:pt modelId="{D9C8AB02-451D-4EB3-BE17-0128F3B0CBE6}" type="pres">
      <dgm:prSet presAssocID="{D788951A-44EC-431A-AE5C-6C8A61633EA3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86F3BB1-590A-4308-87E7-B05BEC2C74EF}" type="pres">
      <dgm:prSet presAssocID="{D788951A-44EC-431A-AE5C-6C8A61633EA3}" presName="accent_1" presStyleCnt="0"/>
      <dgm:spPr/>
    </dgm:pt>
    <dgm:pt modelId="{60904247-B346-4B90-8F6B-FB017580B989}" type="pres">
      <dgm:prSet presAssocID="{D788951A-44EC-431A-AE5C-6C8A61633EA3}" presName="accentRepeatNode" presStyleLbl="solidFgAcc1" presStyleIdx="0" presStyleCnt="4"/>
      <dgm:spPr/>
    </dgm:pt>
    <dgm:pt modelId="{3ACADAE5-47DF-499B-993F-62213890FC60}" type="pres">
      <dgm:prSet presAssocID="{0CAA38CC-B357-4B24-86C5-2B7D10BF2D50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3B7370-9893-4D9B-ACFF-CA373139AE9E}" type="pres">
      <dgm:prSet presAssocID="{0CAA38CC-B357-4B24-86C5-2B7D10BF2D50}" presName="accent_2" presStyleCnt="0"/>
      <dgm:spPr/>
    </dgm:pt>
    <dgm:pt modelId="{AA0D31A7-3562-484E-9289-553A24C2FA18}" type="pres">
      <dgm:prSet presAssocID="{0CAA38CC-B357-4B24-86C5-2B7D10BF2D50}" presName="accentRepeatNode" presStyleLbl="solidFgAcc1" presStyleIdx="1" presStyleCnt="4"/>
      <dgm:spPr/>
    </dgm:pt>
    <dgm:pt modelId="{CB898D6F-A2CD-4734-8F84-71C3C0E7363C}" type="pres">
      <dgm:prSet presAssocID="{6A5D73B6-A812-46EC-BC83-3613E33C77F8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EEFD013-1F9D-4430-829C-424C5A91B455}" type="pres">
      <dgm:prSet presAssocID="{6A5D73B6-A812-46EC-BC83-3613E33C77F8}" presName="accent_3" presStyleCnt="0"/>
      <dgm:spPr/>
    </dgm:pt>
    <dgm:pt modelId="{BFA68458-C4ED-4334-9D50-F75491F4CB09}" type="pres">
      <dgm:prSet presAssocID="{6A5D73B6-A812-46EC-BC83-3613E33C77F8}" presName="accentRepeatNode" presStyleLbl="solidFgAcc1" presStyleIdx="2" presStyleCnt="4"/>
      <dgm:spPr/>
    </dgm:pt>
    <dgm:pt modelId="{6A8E9A7D-A2FC-43D4-B0BC-50BD8DEC5896}" type="pres">
      <dgm:prSet presAssocID="{335A1E75-17AB-4FFE-8903-47802E102702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C3AF691-33D6-49EB-A280-527057A553F6}" type="pres">
      <dgm:prSet presAssocID="{335A1E75-17AB-4FFE-8903-47802E102702}" presName="accent_4" presStyleCnt="0"/>
      <dgm:spPr/>
    </dgm:pt>
    <dgm:pt modelId="{5501C43D-38D5-43AB-AFC1-3218A5A1125C}" type="pres">
      <dgm:prSet presAssocID="{335A1E75-17AB-4FFE-8903-47802E102702}" presName="accentRepeatNode" presStyleLbl="solidFgAcc1" presStyleIdx="3" presStyleCnt="4"/>
      <dgm:spPr/>
    </dgm:pt>
  </dgm:ptLst>
  <dgm:cxnLst>
    <dgm:cxn modelId="{7A915080-6377-4A25-8488-5F69968A782D}" type="presOf" srcId="{D788951A-44EC-431A-AE5C-6C8A61633EA3}" destId="{D9C8AB02-451D-4EB3-BE17-0128F3B0CBE6}" srcOrd="0" destOrd="0" presId="urn:microsoft.com/office/officeart/2008/layout/VerticalCurvedList"/>
    <dgm:cxn modelId="{5534E856-2C51-4A29-8A3E-1057AB8E3EBE}" type="presOf" srcId="{335A1E75-17AB-4FFE-8903-47802E102702}" destId="{6A8E9A7D-A2FC-43D4-B0BC-50BD8DEC5896}" srcOrd="0" destOrd="0" presId="urn:microsoft.com/office/officeart/2008/layout/VerticalCurvedList"/>
    <dgm:cxn modelId="{E7FC7434-D8FE-4DD2-8DE8-45163C45CC2E}" type="presOf" srcId="{7C750CD7-3E34-4AEC-8C80-2EBBF6026A23}" destId="{85BC92A9-98E6-4DBE-9169-3A2C1DCA74D3}" srcOrd="0" destOrd="0" presId="urn:microsoft.com/office/officeart/2008/layout/VerticalCurvedList"/>
    <dgm:cxn modelId="{2039A1EC-270C-4C15-A971-1811ED64CE05}" srcId="{7C750CD7-3E34-4AEC-8C80-2EBBF6026A23}" destId="{6A5D73B6-A812-46EC-BC83-3613E33C77F8}" srcOrd="2" destOrd="0" parTransId="{F2EF13EE-A83B-4BE2-B127-9540BACB876C}" sibTransId="{19EE3511-7263-47EA-8299-F780E0B9D8DB}"/>
    <dgm:cxn modelId="{4663E5FD-C2FB-4D19-BDAF-2B7F31E8E823}" type="presOf" srcId="{2FE50702-FE8F-4F17-89AD-720B9E3CAC16}" destId="{4D058BF9-C545-4C46-8181-C1EC8FA0F097}" srcOrd="0" destOrd="0" presId="urn:microsoft.com/office/officeart/2008/layout/VerticalCurvedList"/>
    <dgm:cxn modelId="{572E1085-BAE7-4079-B8AB-586E10DEBC9A}" srcId="{7C750CD7-3E34-4AEC-8C80-2EBBF6026A23}" destId="{0CAA38CC-B357-4B24-86C5-2B7D10BF2D50}" srcOrd="1" destOrd="0" parTransId="{DD783909-25CF-421C-8714-0DE803CE225C}" sibTransId="{67D5F9E0-11EA-453D-95E3-06B4F9AD2C2C}"/>
    <dgm:cxn modelId="{7308A1C8-A04C-4D0D-B3B8-FF6F27575BEB}" srcId="{7C750CD7-3E34-4AEC-8C80-2EBBF6026A23}" destId="{335A1E75-17AB-4FFE-8903-47802E102702}" srcOrd="3" destOrd="0" parTransId="{8FEEF9F1-2E72-4B26-9768-EBD12AA005A4}" sibTransId="{A81C52ED-91A6-46D8-942C-2282A9843077}"/>
    <dgm:cxn modelId="{2593B2B3-A52E-42DB-9286-6CB7E9D54E81}" type="presOf" srcId="{0CAA38CC-B357-4B24-86C5-2B7D10BF2D50}" destId="{3ACADAE5-47DF-499B-993F-62213890FC60}" srcOrd="0" destOrd="0" presId="urn:microsoft.com/office/officeart/2008/layout/VerticalCurvedList"/>
    <dgm:cxn modelId="{6123622D-D02D-422A-89AD-941EC3D78A84}" type="presOf" srcId="{6A5D73B6-A812-46EC-BC83-3613E33C77F8}" destId="{CB898D6F-A2CD-4734-8F84-71C3C0E7363C}" srcOrd="0" destOrd="0" presId="urn:microsoft.com/office/officeart/2008/layout/VerticalCurvedList"/>
    <dgm:cxn modelId="{5C20DE64-6E7D-4D6D-B72D-F30DBE4B9332}" srcId="{7C750CD7-3E34-4AEC-8C80-2EBBF6026A23}" destId="{D788951A-44EC-431A-AE5C-6C8A61633EA3}" srcOrd="0" destOrd="0" parTransId="{3CC13604-D191-4C15-9513-64F04136C5D6}" sibTransId="{2FE50702-FE8F-4F17-89AD-720B9E3CAC16}"/>
    <dgm:cxn modelId="{2200B4FC-955E-4898-B98B-3A3626FF5D07}" type="presParOf" srcId="{85BC92A9-98E6-4DBE-9169-3A2C1DCA74D3}" destId="{F4424FF6-9CEE-445E-AF6D-4A7162860A2E}" srcOrd="0" destOrd="0" presId="urn:microsoft.com/office/officeart/2008/layout/VerticalCurvedList"/>
    <dgm:cxn modelId="{19965C9F-3BBF-42AA-9293-4D04397744CD}" type="presParOf" srcId="{F4424FF6-9CEE-445E-AF6D-4A7162860A2E}" destId="{AF4F6E9A-A3E8-4448-95C4-2F2650FFAB64}" srcOrd="0" destOrd="0" presId="urn:microsoft.com/office/officeart/2008/layout/VerticalCurvedList"/>
    <dgm:cxn modelId="{64F3792D-CC73-4118-B577-52147A95B38C}" type="presParOf" srcId="{AF4F6E9A-A3E8-4448-95C4-2F2650FFAB64}" destId="{86369D15-523E-4F5E-9DD6-82CC206A57DB}" srcOrd="0" destOrd="0" presId="urn:microsoft.com/office/officeart/2008/layout/VerticalCurvedList"/>
    <dgm:cxn modelId="{A270F48E-6DA8-43B9-A39D-0F8019ECE2E5}" type="presParOf" srcId="{AF4F6E9A-A3E8-4448-95C4-2F2650FFAB64}" destId="{4D058BF9-C545-4C46-8181-C1EC8FA0F097}" srcOrd="1" destOrd="0" presId="urn:microsoft.com/office/officeart/2008/layout/VerticalCurvedList"/>
    <dgm:cxn modelId="{E614CA9F-79E1-4641-98ED-608059C36B53}" type="presParOf" srcId="{AF4F6E9A-A3E8-4448-95C4-2F2650FFAB64}" destId="{06F2B250-D4CC-4487-AF38-0B51FF3FAA44}" srcOrd="2" destOrd="0" presId="urn:microsoft.com/office/officeart/2008/layout/VerticalCurvedList"/>
    <dgm:cxn modelId="{FD9AC98E-088E-4F95-AD1C-9B58B1774D72}" type="presParOf" srcId="{AF4F6E9A-A3E8-4448-95C4-2F2650FFAB64}" destId="{A8A61306-43BF-4A2C-984C-67FCE0ACD109}" srcOrd="3" destOrd="0" presId="urn:microsoft.com/office/officeart/2008/layout/VerticalCurvedList"/>
    <dgm:cxn modelId="{F1E8A0CE-5C55-4166-9C7A-CE303DA2A646}" type="presParOf" srcId="{F4424FF6-9CEE-445E-AF6D-4A7162860A2E}" destId="{D9C8AB02-451D-4EB3-BE17-0128F3B0CBE6}" srcOrd="1" destOrd="0" presId="urn:microsoft.com/office/officeart/2008/layout/VerticalCurvedList"/>
    <dgm:cxn modelId="{1F0E70A0-D889-4EE4-9978-87C9B19DF1D6}" type="presParOf" srcId="{F4424FF6-9CEE-445E-AF6D-4A7162860A2E}" destId="{986F3BB1-590A-4308-87E7-B05BEC2C74EF}" srcOrd="2" destOrd="0" presId="urn:microsoft.com/office/officeart/2008/layout/VerticalCurvedList"/>
    <dgm:cxn modelId="{94D4DB62-4AB2-40FE-A690-37065B615142}" type="presParOf" srcId="{986F3BB1-590A-4308-87E7-B05BEC2C74EF}" destId="{60904247-B346-4B90-8F6B-FB017580B989}" srcOrd="0" destOrd="0" presId="urn:microsoft.com/office/officeart/2008/layout/VerticalCurvedList"/>
    <dgm:cxn modelId="{26D850E8-3FAC-4AA6-86EC-B95259E65511}" type="presParOf" srcId="{F4424FF6-9CEE-445E-AF6D-4A7162860A2E}" destId="{3ACADAE5-47DF-499B-993F-62213890FC60}" srcOrd="3" destOrd="0" presId="urn:microsoft.com/office/officeart/2008/layout/VerticalCurvedList"/>
    <dgm:cxn modelId="{EEFE9380-7D42-496E-AC82-299D253C9468}" type="presParOf" srcId="{F4424FF6-9CEE-445E-AF6D-4A7162860A2E}" destId="{9B3B7370-9893-4D9B-ACFF-CA373139AE9E}" srcOrd="4" destOrd="0" presId="urn:microsoft.com/office/officeart/2008/layout/VerticalCurvedList"/>
    <dgm:cxn modelId="{DDB254A9-96D9-42F8-92FD-3235742EF9A9}" type="presParOf" srcId="{9B3B7370-9893-4D9B-ACFF-CA373139AE9E}" destId="{AA0D31A7-3562-484E-9289-553A24C2FA18}" srcOrd="0" destOrd="0" presId="urn:microsoft.com/office/officeart/2008/layout/VerticalCurvedList"/>
    <dgm:cxn modelId="{3C117655-58F3-4276-9BBD-1BF7D853A187}" type="presParOf" srcId="{F4424FF6-9CEE-445E-AF6D-4A7162860A2E}" destId="{CB898D6F-A2CD-4734-8F84-71C3C0E7363C}" srcOrd="5" destOrd="0" presId="urn:microsoft.com/office/officeart/2008/layout/VerticalCurvedList"/>
    <dgm:cxn modelId="{408F5B3C-1983-470B-BE1A-690384CFA758}" type="presParOf" srcId="{F4424FF6-9CEE-445E-AF6D-4A7162860A2E}" destId="{EEEFD013-1F9D-4430-829C-424C5A91B455}" srcOrd="6" destOrd="0" presId="urn:microsoft.com/office/officeart/2008/layout/VerticalCurvedList"/>
    <dgm:cxn modelId="{04A427EF-3F28-4CDD-B6D1-F1A7B031D093}" type="presParOf" srcId="{EEEFD013-1F9D-4430-829C-424C5A91B455}" destId="{BFA68458-C4ED-4334-9D50-F75491F4CB09}" srcOrd="0" destOrd="0" presId="urn:microsoft.com/office/officeart/2008/layout/VerticalCurvedList"/>
    <dgm:cxn modelId="{B4F263DA-BF94-4913-9D9D-9FC93EC53524}" type="presParOf" srcId="{F4424FF6-9CEE-445E-AF6D-4A7162860A2E}" destId="{6A8E9A7D-A2FC-43D4-B0BC-50BD8DEC5896}" srcOrd="7" destOrd="0" presId="urn:microsoft.com/office/officeart/2008/layout/VerticalCurvedList"/>
    <dgm:cxn modelId="{225F2A3B-690A-42A3-A41A-3582772382AE}" type="presParOf" srcId="{F4424FF6-9CEE-445E-AF6D-4A7162860A2E}" destId="{5C3AF691-33D6-49EB-A280-527057A553F6}" srcOrd="8" destOrd="0" presId="urn:microsoft.com/office/officeart/2008/layout/VerticalCurvedList"/>
    <dgm:cxn modelId="{9792B335-CB69-4394-B0C0-D8F3A64361FF}" type="presParOf" srcId="{5C3AF691-33D6-49EB-A280-527057A553F6}" destId="{5501C43D-38D5-43AB-AFC1-3218A5A1125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B1BFE2A-C1FE-4624-BB51-BA237E55359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4B6EB470-2139-401F-9316-EEBCC6AFF5F2}">
      <dgm:prSet phldrT="[Texte]"/>
      <dgm:spPr/>
      <dgm:t>
        <a:bodyPr/>
        <a:lstStyle/>
        <a:p>
          <a:r>
            <a:rPr lang="fr-FR" dirty="0" smtClean="0"/>
            <a:t>Les ressources proposées dans le document ne sont pas les activités proposées en classe. </a:t>
          </a:r>
          <a:endParaRPr lang="fr-FR" dirty="0"/>
        </a:p>
      </dgm:t>
    </dgm:pt>
    <dgm:pt modelId="{45EBEC93-6EC0-49FF-8B02-B7AEAB055AFE}" type="parTrans" cxnId="{6214D55C-09E0-4B88-85EB-B617F320CD79}">
      <dgm:prSet/>
      <dgm:spPr/>
      <dgm:t>
        <a:bodyPr/>
        <a:lstStyle/>
        <a:p>
          <a:endParaRPr lang="fr-FR"/>
        </a:p>
      </dgm:t>
    </dgm:pt>
    <dgm:pt modelId="{617EA646-8C86-412C-9F82-67BA774C52D8}" type="sibTrans" cxnId="{6214D55C-09E0-4B88-85EB-B617F320CD79}">
      <dgm:prSet/>
      <dgm:spPr/>
      <dgm:t>
        <a:bodyPr/>
        <a:lstStyle/>
        <a:p>
          <a:endParaRPr lang="fr-FR"/>
        </a:p>
      </dgm:t>
    </dgm:pt>
    <dgm:pt modelId="{A16829D3-B76E-4AAD-99DC-263AD05310CA}">
      <dgm:prSet phldrT="[Texte]"/>
      <dgm:spPr/>
      <dgm:t>
        <a:bodyPr/>
        <a:lstStyle/>
        <a:p>
          <a:r>
            <a:rPr lang="fr-FR" dirty="0" smtClean="0"/>
            <a:t>L’élève consulte les ressources quand il le souhaite : en amont de la séance pour une pédagogie inversée, pendant la séance en remédiation étayage, en aval de la séance pour réviser.</a:t>
          </a:r>
          <a:endParaRPr lang="fr-FR" dirty="0"/>
        </a:p>
      </dgm:t>
    </dgm:pt>
    <dgm:pt modelId="{72515019-6159-4E73-9A7D-D57ECA8D2353}" type="parTrans" cxnId="{A1B2052A-3EBE-43F7-83B5-98F88ABEEA41}">
      <dgm:prSet/>
      <dgm:spPr/>
      <dgm:t>
        <a:bodyPr/>
        <a:lstStyle/>
        <a:p>
          <a:endParaRPr lang="fr-FR"/>
        </a:p>
      </dgm:t>
    </dgm:pt>
    <dgm:pt modelId="{B92BB1F3-825A-41AE-9D32-C7ED90F4473F}" type="sibTrans" cxnId="{A1B2052A-3EBE-43F7-83B5-98F88ABEEA41}">
      <dgm:prSet/>
      <dgm:spPr/>
      <dgm:t>
        <a:bodyPr/>
        <a:lstStyle/>
        <a:p>
          <a:endParaRPr lang="fr-FR"/>
        </a:p>
      </dgm:t>
    </dgm:pt>
    <dgm:pt modelId="{5BAE398F-3D33-4DD4-BD0E-4F11A4FF4E6F}">
      <dgm:prSet phldrT="[Texte]"/>
      <dgm:spPr/>
      <dgm:t>
        <a:bodyPr/>
        <a:lstStyle/>
        <a:p>
          <a:r>
            <a:rPr lang="fr-FR" dirty="0" smtClean="0"/>
            <a:t>L’élève conserve son document sur les trois années. (utopie ?)</a:t>
          </a:r>
          <a:endParaRPr lang="fr-FR" dirty="0"/>
        </a:p>
      </dgm:t>
    </dgm:pt>
    <dgm:pt modelId="{69644FF2-E83D-4FEF-B962-FAD6B6AEC3BA}" type="parTrans" cxnId="{1F09C513-C78D-4E1B-B3E7-CEB4D20DF634}">
      <dgm:prSet/>
      <dgm:spPr/>
      <dgm:t>
        <a:bodyPr/>
        <a:lstStyle/>
        <a:p>
          <a:endParaRPr lang="fr-FR"/>
        </a:p>
      </dgm:t>
    </dgm:pt>
    <dgm:pt modelId="{D9B1C030-24DB-448F-88BA-FB53FF83E46B}" type="sibTrans" cxnId="{1F09C513-C78D-4E1B-B3E7-CEB4D20DF634}">
      <dgm:prSet/>
      <dgm:spPr/>
      <dgm:t>
        <a:bodyPr/>
        <a:lstStyle/>
        <a:p>
          <a:endParaRPr lang="fr-FR"/>
        </a:p>
      </dgm:t>
    </dgm:pt>
    <dgm:pt modelId="{5228F5AB-D53F-4097-B0B6-84508B741A13}">
      <dgm:prSet phldrT="[Texte]"/>
      <dgm:spPr/>
      <dgm:t>
        <a:bodyPr/>
        <a:lstStyle/>
        <a:p>
          <a:r>
            <a:rPr lang="fr-FR" dirty="0" smtClean="0"/>
            <a:t>Les ressources peuvent prendre plusieurs formes.</a:t>
          </a:r>
          <a:endParaRPr lang="fr-FR" dirty="0"/>
        </a:p>
      </dgm:t>
    </dgm:pt>
    <dgm:pt modelId="{F1BFD8E6-4427-4D45-8AFC-FEF1DDD0F0EA}" type="parTrans" cxnId="{D0BE8B6B-4F11-4FC1-8FA8-665ECA0F0940}">
      <dgm:prSet/>
      <dgm:spPr/>
      <dgm:t>
        <a:bodyPr/>
        <a:lstStyle/>
        <a:p>
          <a:endParaRPr lang="fr-FR"/>
        </a:p>
      </dgm:t>
    </dgm:pt>
    <dgm:pt modelId="{15E546F3-286F-4039-9EC0-9B1971CB37A7}" type="sibTrans" cxnId="{D0BE8B6B-4F11-4FC1-8FA8-665ECA0F0940}">
      <dgm:prSet/>
      <dgm:spPr/>
      <dgm:t>
        <a:bodyPr/>
        <a:lstStyle/>
        <a:p>
          <a:endParaRPr lang="fr-FR"/>
        </a:p>
      </dgm:t>
    </dgm:pt>
    <dgm:pt modelId="{E39D71EC-E0DA-491C-8524-F7FAD1C053BB}" type="pres">
      <dgm:prSet presAssocID="{BB1BFE2A-C1FE-4624-BB51-BA237E55359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01236831-90D6-4407-A17B-8DF216810A4F}" type="pres">
      <dgm:prSet presAssocID="{BB1BFE2A-C1FE-4624-BB51-BA237E553593}" presName="Name1" presStyleCnt="0"/>
      <dgm:spPr/>
    </dgm:pt>
    <dgm:pt modelId="{4AA59CDC-3B01-484D-887C-179956196574}" type="pres">
      <dgm:prSet presAssocID="{BB1BFE2A-C1FE-4624-BB51-BA237E553593}" presName="cycle" presStyleCnt="0"/>
      <dgm:spPr/>
    </dgm:pt>
    <dgm:pt modelId="{ED9B26D5-84A9-40FC-883A-3B9F15D29787}" type="pres">
      <dgm:prSet presAssocID="{BB1BFE2A-C1FE-4624-BB51-BA237E553593}" presName="srcNode" presStyleLbl="node1" presStyleIdx="0" presStyleCnt="4"/>
      <dgm:spPr/>
    </dgm:pt>
    <dgm:pt modelId="{09AAE7A2-DB08-4145-9ABA-8451D1FDFBC3}" type="pres">
      <dgm:prSet presAssocID="{BB1BFE2A-C1FE-4624-BB51-BA237E553593}" presName="conn" presStyleLbl="parChTrans1D2" presStyleIdx="0" presStyleCnt="1"/>
      <dgm:spPr/>
      <dgm:t>
        <a:bodyPr/>
        <a:lstStyle/>
        <a:p>
          <a:endParaRPr lang="fr-FR"/>
        </a:p>
      </dgm:t>
    </dgm:pt>
    <dgm:pt modelId="{0F41D96D-ABF6-4075-8E4E-9B794C786F10}" type="pres">
      <dgm:prSet presAssocID="{BB1BFE2A-C1FE-4624-BB51-BA237E553593}" presName="extraNode" presStyleLbl="node1" presStyleIdx="0" presStyleCnt="4"/>
      <dgm:spPr/>
    </dgm:pt>
    <dgm:pt modelId="{D62B0DA0-DDBB-4646-820E-1AB52459EF6A}" type="pres">
      <dgm:prSet presAssocID="{BB1BFE2A-C1FE-4624-BB51-BA237E553593}" presName="dstNode" presStyleLbl="node1" presStyleIdx="0" presStyleCnt="4"/>
      <dgm:spPr/>
    </dgm:pt>
    <dgm:pt modelId="{FE09603F-C69D-4102-9FCD-28E1EA927A1E}" type="pres">
      <dgm:prSet presAssocID="{4B6EB470-2139-401F-9316-EEBCC6AFF5F2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8CFCED1-895D-46F8-B633-F8576EB88FA4}" type="pres">
      <dgm:prSet presAssocID="{4B6EB470-2139-401F-9316-EEBCC6AFF5F2}" presName="accent_1" presStyleCnt="0"/>
      <dgm:spPr/>
    </dgm:pt>
    <dgm:pt modelId="{53C3FB9E-25A6-43D1-916B-3EF7C65F420A}" type="pres">
      <dgm:prSet presAssocID="{4B6EB470-2139-401F-9316-EEBCC6AFF5F2}" presName="accentRepeatNode" presStyleLbl="solidFgAcc1" presStyleIdx="0" presStyleCnt="4"/>
      <dgm:spPr/>
    </dgm:pt>
    <dgm:pt modelId="{5320D703-17AB-4AD5-9D5E-BA37FA48243F}" type="pres">
      <dgm:prSet presAssocID="{A16829D3-B76E-4AAD-99DC-263AD05310CA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F13EA58-B533-485F-95C4-66154255F8E4}" type="pres">
      <dgm:prSet presAssocID="{A16829D3-B76E-4AAD-99DC-263AD05310CA}" presName="accent_2" presStyleCnt="0"/>
      <dgm:spPr/>
    </dgm:pt>
    <dgm:pt modelId="{23B4375F-42EB-41FA-A897-7280933E86E1}" type="pres">
      <dgm:prSet presAssocID="{A16829D3-B76E-4AAD-99DC-263AD05310CA}" presName="accentRepeatNode" presStyleLbl="solidFgAcc1" presStyleIdx="1" presStyleCnt="4"/>
      <dgm:spPr/>
    </dgm:pt>
    <dgm:pt modelId="{DD4727AC-40BC-4C9C-85E9-7540221C7100}" type="pres">
      <dgm:prSet presAssocID="{5BAE398F-3D33-4DD4-BD0E-4F11A4FF4E6F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06B6148-BF7B-4E7A-BAE8-FD4C4DEB803C}" type="pres">
      <dgm:prSet presAssocID="{5BAE398F-3D33-4DD4-BD0E-4F11A4FF4E6F}" presName="accent_3" presStyleCnt="0"/>
      <dgm:spPr/>
    </dgm:pt>
    <dgm:pt modelId="{8187A03E-2BAA-4B60-80AC-DBDA9FD54B8B}" type="pres">
      <dgm:prSet presAssocID="{5BAE398F-3D33-4DD4-BD0E-4F11A4FF4E6F}" presName="accentRepeatNode" presStyleLbl="solidFgAcc1" presStyleIdx="2" presStyleCnt="4"/>
      <dgm:spPr/>
    </dgm:pt>
    <dgm:pt modelId="{61DA3952-E4E5-4E7E-84AA-966538D52D5D}" type="pres">
      <dgm:prSet presAssocID="{5228F5AB-D53F-4097-B0B6-84508B741A13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493F700-F1BD-4BE5-9EF8-EAD36DB92169}" type="pres">
      <dgm:prSet presAssocID="{5228F5AB-D53F-4097-B0B6-84508B741A13}" presName="accent_4" presStyleCnt="0"/>
      <dgm:spPr/>
    </dgm:pt>
    <dgm:pt modelId="{B444C6C4-717B-4CEB-A813-9680E3FFF959}" type="pres">
      <dgm:prSet presAssocID="{5228F5AB-D53F-4097-B0B6-84508B741A13}" presName="accentRepeatNode" presStyleLbl="solidFgAcc1" presStyleIdx="3" presStyleCnt="4"/>
      <dgm:spPr/>
    </dgm:pt>
  </dgm:ptLst>
  <dgm:cxnLst>
    <dgm:cxn modelId="{D0BE8B6B-4F11-4FC1-8FA8-665ECA0F0940}" srcId="{BB1BFE2A-C1FE-4624-BB51-BA237E553593}" destId="{5228F5AB-D53F-4097-B0B6-84508B741A13}" srcOrd="3" destOrd="0" parTransId="{F1BFD8E6-4427-4D45-8AFC-FEF1DDD0F0EA}" sibTransId="{15E546F3-286F-4039-9EC0-9B1971CB37A7}"/>
    <dgm:cxn modelId="{67221E11-4825-4E2E-8448-0614E093E612}" type="presOf" srcId="{BB1BFE2A-C1FE-4624-BB51-BA237E553593}" destId="{E39D71EC-E0DA-491C-8524-F7FAD1C053BB}" srcOrd="0" destOrd="0" presId="urn:microsoft.com/office/officeart/2008/layout/VerticalCurvedList"/>
    <dgm:cxn modelId="{ECB0EEA6-466C-4824-A451-B0FF0AD708EB}" type="presOf" srcId="{5228F5AB-D53F-4097-B0B6-84508B741A13}" destId="{61DA3952-E4E5-4E7E-84AA-966538D52D5D}" srcOrd="0" destOrd="0" presId="urn:microsoft.com/office/officeart/2008/layout/VerticalCurvedList"/>
    <dgm:cxn modelId="{A1B2052A-3EBE-43F7-83B5-98F88ABEEA41}" srcId="{BB1BFE2A-C1FE-4624-BB51-BA237E553593}" destId="{A16829D3-B76E-4AAD-99DC-263AD05310CA}" srcOrd="1" destOrd="0" parTransId="{72515019-6159-4E73-9A7D-D57ECA8D2353}" sibTransId="{B92BB1F3-825A-41AE-9D32-C7ED90F4473F}"/>
    <dgm:cxn modelId="{1F09C513-C78D-4E1B-B3E7-CEB4D20DF634}" srcId="{BB1BFE2A-C1FE-4624-BB51-BA237E553593}" destId="{5BAE398F-3D33-4DD4-BD0E-4F11A4FF4E6F}" srcOrd="2" destOrd="0" parTransId="{69644FF2-E83D-4FEF-B962-FAD6B6AEC3BA}" sibTransId="{D9B1C030-24DB-448F-88BA-FB53FF83E46B}"/>
    <dgm:cxn modelId="{F2407D9D-D6A4-435C-B7FB-174C2EAFFDBF}" type="presOf" srcId="{5BAE398F-3D33-4DD4-BD0E-4F11A4FF4E6F}" destId="{DD4727AC-40BC-4C9C-85E9-7540221C7100}" srcOrd="0" destOrd="0" presId="urn:microsoft.com/office/officeart/2008/layout/VerticalCurvedList"/>
    <dgm:cxn modelId="{62C6900C-14EE-4F71-AC16-688FB1BD8564}" type="presOf" srcId="{4B6EB470-2139-401F-9316-EEBCC6AFF5F2}" destId="{FE09603F-C69D-4102-9FCD-28E1EA927A1E}" srcOrd="0" destOrd="0" presId="urn:microsoft.com/office/officeart/2008/layout/VerticalCurvedList"/>
    <dgm:cxn modelId="{0D4997BF-AF5E-48E6-BB8E-FE16C053AA78}" type="presOf" srcId="{617EA646-8C86-412C-9F82-67BA774C52D8}" destId="{09AAE7A2-DB08-4145-9ABA-8451D1FDFBC3}" srcOrd="0" destOrd="0" presId="urn:microsoft.com/office/officeart/2008/layout/VerticalCurvedList"/>
    <dgm:cxn modelId="{6214D55C-09E0-4B88-85EB-B617F320CD79}" srcId="{BB1BFE2A-C1FE-4624-BB51-BA237E553593}" destId="{4B6EB470-2139-401F-9316-EEBCC6AFF5F2}" srcOrd="0" destOrd="0" parTransId="{45EBEC93-6EC0-49FF-8B02-B7AEAB055AFE}" sibTransId="{617EA646-8C86-412C-9F82-67BA774C52D8}"/>
    <dgm:cxn modelId="{585A1C07-766D-4A23-844A-0BB7208E555D}" type="presOf" srcId="{A16829D3-B76E-4AAD-99DC-263AD05310CA}" destId="{5320D703-17AB-4AD5-9D5E-BA37FA48243F}" srcOrd="0" destOrd="0" presId="urn:microsoft.com/office/officeart/2008/layout/VerticalCurvedList"/>
    <dgm:cxn modelId="{2B9C2C51-F0B7-42F1-AA60-B209B76DC5B0}" type="presParOf" srcId="{E39D71EC-E0DA-491C-8524-F7FAD1C053BB}" destId="{01236831-90D6-4407-A17B-8DF216810A4F}" srcOrd="0" destOrd="0" presId="urn:microsoft.com/office/officeart/2008/layout/VerticalCurvedList"/>
    <dgm:cxn modelId="{C8D71AF5-F425-49B0-83AA-D6FE2AF25C98}" type="presParOf" srcId="{01236831-90D6-4407-A17B-8DF216810A4F}" destId="{4AA59CDC-3B01-484D-887C-179956196574}" srcOrd="0" destOrd="0" presId="urn:microsoft.com/office/officeart/2008/layout/VerticalCurvedList"/>
    <dgm:cxn modelId="{132B88C5-DBB3-4398-A51A-E55116B1FAD3}" type="presParOf" srcId="{4AA59CDC-3B01-484D-887C-179956196574}" destId="{ED9B26D5-84A9-40FC-883A-3B9F15D29787}" srcOrd="0" destOrd="0" presId="urn:microsoft.com/office/officeart/2008/layout/VerticalCurvedList"/>
    <dgm:cxn modelId="{073C1F2E-B5F7-4E62-B6E2-EACD1BD85950}" type="presParOf" srcId="{4AA59CDC-3B01-484D-887C-179956196574}" destId="{09AAE7A2-DB08-4145-9ABA-8451D1FDFBC3}" srcOrd="1" destOrd="0" presId="urn:microsoft.com/office/officeart/2008/layout/VerticalCurvedList"/>
    <dgm:cxn modelId="{743F2E7A-71A7-4286-A448-9153E2B9C04D}" type="presParOf" srcId="{4AA59CDC-3B01-484D-887C-179956196574}" destId="{0F41D96D-ABF6-4075-8E4E-9B794C786F10}" srcOrd="2" destOrd="0" presId="urn:microsoft.com/office/officeart/2008/layout/VerticalCurvedList"/>
    <dgm:cxn modelId="{B4C1EF9D-F0ED-4E13-9EFA-18A17F8E7872}" type="presParOf" srcId="{4AA59CDC-3B01-484D-887C-179956196574}" destId="{D62B0DA0-DDBB-4646-820E-1AB52459EF6A}" srcOrd="3" destOrd="0" presId="urn:microsoft.com/office/officeart/2008/layout/VerticalCurvedList"/>
    <dgm:cxn modelId="{23941BA2-689A-4D19-A8B6-14CD1E9260F4}" type="presParOf" srcId="{01236831-90D6-4407-A17B-8DF216810A4F}" destId="{FE09603F-C69D-4102-9FCD-28E1EA927A1E}" srcOrd="1" destOrd="0" presId="urn:microsoft.com/office/officeart/2008/layout/VerticalCurvedList"/>
    <dgm:cxn modelId="{16AEA340-EEFB-4397-9635-A0B242053C78}" type="presParOf" srcId="{01236831-90D6-4407-A17B-8DF216810A4F}" destId="{28CFCED1-895D-46F8-B633-F8576EB88FA4}" srcOrd="2" destOrd="0" presId="urn:microsoft.com/office/officeart/2008/layout/VerticalCurvedList"/>
    <dgm:cxn modelId="{96CCF7F0-035B-4BB1-AA9A-63F35C923E5D}" type="presParOf" srcId="{28CFCED1-895D-46F8-B633-F8576EB88FA4}" destId="{53C3FB9E-25A6-43D1-916B-3EF7C65F420A}" srcOrd="0" destOrd="0" presId="urn:microsoft.com/office/officeart/2008/layout/VerticalCurvedList"/>
    <dgm:cxn modelId="{A337D589-65F0-4718-A7ED-DDAE7D7EA3F3}" type="presParOf" srcId="{01236831-90D6-4407-A17B-8DF216810A4F}" destId="{5320D703-17AB-4AD5-9D5E-BA37FA48243F}" srcOrd="3" destOrd="0" presId="urn:microsoft.com/office/officeart/2008/layout/VerticalCurvedList"/>
    <dgm:cxn modelId="{6C2BFFAC-1A90-4D33-8242-D09336B7A7A1}" type="presParOf" srcId="{01236831-90D6-4407-A17B-8DF216810A4F}" destId="{4F13EA58-B533-485F-95C4-66154255F8E4}" srcOrd="4" destOrd="0" presId="urn:microsoft.com/office/officeart/2008/layout/VerticalCurvedList"/>
    <dgm:cxn modelId="{F8D171AE-CB3F-4F10-BC48-06484F117ADB}" type="presParOf" srcId="{4F13EA58-B533-485F-95C4-66154255F8E4}" destId="{23B4375F-42EB-41FA-A897-7280933E86E1}" srcOrd="0" destOrd="0" presId="urn:microsoft.com/office/officeart/2008/layout/VerticalCurvedList"/>
    <dgm:cxn modelId="{282693EB-1BC9-4F83-81BA-C0A3942595AE}" type="presParOf" srcId="{01236831-90D6-4407-A17B-8DF216810A4F}" destId="{DD4727AC-40BC-4C9C-85E9-7540221C7100}" srcOrd="5" destOrd="0" presId="urn:microsoft.com/office/officeart/2008/layout/VerticalCurvedList"/>
    <dgm:cxn modelId="{6F132C72-98B8-45A7-92B5-5F9939C41EA3}" type="presParOf" srcId="{01236831-90D6-4407-A17B-8DF216810A4F}" destId="{206B6148-BF7B-4E7A-BAE8-FD4C4DEB803C}" srcOrd="6" destOrd="0" presId="urn:microsoft.com/office/officeart/2008/layout/VerticalCurvedList"/>
    <dgm:cxn modelId="{436E549C-4259-4A79-8CEC-82B7E8B6A348}" type="presParOf" srcId="{206B6148-BF7B-4E7A-BAE8-FD4C4DEB803C}" destId="{8187A03E-2BAA-4B60-80AC-DBDA9FD54B8B}" srcOrd="0" destOrd="0" presId="urn:microsoft.com/office/officeart/2008/layout/VerticalCurvedList"/>
    <dgm:cxn modelId="{40CDF447-72C4-4F27-B57F-B01D26C9FFB7}" type="presParOf" srcId="{01236831-90D6-4407-A17B-8DF216810A4F}" destId="{61DA3952-E4E5-4E7E-84AA-966538D52D5D}" srcOrd="7" destOrd="0" presId="urn:microsoft.com/office/officeart/2008/layout/VerticalCurvedList"/>
    <dgm:cxn modelId="{BAB51676-EBB7-4ACD-802A-C960C3CFB17C}" type="presParOf" srcId="{01236831-90D6-4407-A17B-8DF216810A4F}" destId="{0493F700-F1BD-4BE5-9EF8-EAD36DB92169}" srcOrd="8" destOrd="0" presId="urn:microsoft.com/office/officeart/2008/layout/VerticalCurvedList"/>
    <dgm:cxn modelId="{95A85E93-AE9F-48A5-89F0-C5CC3A7C1A97}" type="presParOf" srcId="{0493F700-F1BD-4BE5-9EF8-EAD36DB92169}" destId="{B444C6C4-717B-4CEB-A813-9680E3FFF95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83A5B0-CEFA-4D21-8D7F-0F0E54FB093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EEEEAD30-F5E7-4905-8534-6212F98A9921}">
      <dgm:prSet phldrT="[Texte]"/>
      <dgm:spPr/>
      <dgm:t>
        <a:bodyPr/>
        <a:lstStyle/>
        <a:p>
          <a:r>
            <a:rPr lang="fr-FR" dirty="0" smtClean="0"/>
            <a:t>C’est un document qui détaille, pour chacune des compétences du BO, plusieurs critères de réussite.</a:t>
          </a:r>
          <a:endParaRPr lang="fr-FR" dirty="0"/>
        </a:p>
      </dgm:t>
    </dgm:pt>
    <dgm:pt modelId="{C451119A-42CE-46AF-82FD-D8383E1ABC62}" type="parTrans" cxnId="{C880A400-DEE1-41CF-B843-B3BCB2AC419A}">
      <dgm:prSet/>
      <dgm:spPr/>
      <dgm:t>
        <a:bodyPr/>
        <a:lstStyle/>
        <a:p>
          <a:endParaRPr lang="fr-FR"/>
        </a:p>
      </dgm:t>
    </dgm:pt>
    <dgm:pt modelId="{DB96104C-8B26-4935-B50C-DF222DEC8354}" type="sibTrans" cxnId="{C880A400-DEE1-41CF-B843-B3BCB2AC419A}">
      <dgm:prSet/>
      <dgm:spPr/>
      <dgm:t>
        <a:bodyPr/>
        <a:lstStyle/>
        <a:p>
          <a:endParaRPr lang="fr-FR"/>
        </a:p>
      </dgm:t>
    </dgm:pt>
    <dgm:pt modelId="{08ED4FB3-C36D-4BA0-BA71-39A6244D0C6E}">
      <dgm:prSet phldrT="[Texte]"/>
      <dgm:spPr/>
      <dgm:t>
        <a:bodyPr/>
        <a:lstStyle/>
        <a:p>
          <a:r>
            <a:rPr lang="fr-FR" dirty="0" smtClean="0"/>
            <a:t>Chaque critère est défini par un descripteur observable simple et compréhensible </a:t>
          </a:r>
          <a:r>
            <a:rPr lang="fr-FR" smtClean="0"/>
            <a:t>par l’élève.</a:t>
          </a:r>
          <a:endParaRPr lang="fr-FR" dirty="0"/>
        </a:p>
      </dgm:t>
    </dgm:pt>
    <dgm:pt modelId="{1DC7B0BF-86D6-4FEC-AC62-8285C6B17EEA}" type="parTrans" cxnId="{3A980099-F7B3-459D-BCE2-79FEFCA3A669}">
      <dgm:prSet/>
      <dgm:spPr/>
      <dgm:t>
        <a:bodyPr/>
        <a:lstStyle/>
        <a:p>
          <a:endParaRPr lang="fr-FR"/>
        </a:p>
      </dgm:t>
    </dgm:pt>
    <dgm:pt modelId="{B4D48151-6108-4A08-8101-500F52D3172E}" type="sibTrans" cxnId="{3A980099-F7B3-459D-BCE2-79FEFCA3A669}">
      <dgm:prSet/>
      <dgm:spPr/>
      <dgm:t>
        <a:bodyPr/>
        <a:lstStyle/>
        <a:p>
          <a:endParaRPr lang="fr-FR"/>
        </a:p>
      </dgm:t>
    </dgm:pt>
    <dgm:pt modelId="{3B3131D1-8112-4F06-AC7D-B2EC85D8072B}">
      <dgm:prSet phldrT="[Texte]"/>
      <dgm:spPr/>
      <dgm:t>
        <a:bodyPr/>
        <a:lstStyle/>
        <a:p>
          <a:r>
            <a:rPr lang="fr-FR" dirty="0" smtClean="0"/>
            <a:t>Les descripteurs constituent ainsi des objectifs pédagogiques appréhendables.</a:t>
          </a:r>
          <a:endParaRPr lang="fr-FR" dirty="0"/>
        </a:p>
      </dgm:t>
    </dgm:pt>
    <dgm:pt modelId="{4935A60C-0A86-4F46-A6EA-215CCE755A08}" type="parTrans" cxnId="{7B86D0BE-CA2C-4E8A-8406-4F3E8AC04A38}">
      <dgm:prSet/>
      <dgm:spPr/>
      <dgm:t>
        <a:bodyPr/>
        <a:lstStyle/>
        <a:p>
          <a:endParaRPr lang="fr-FR"/>
        </a:p>
      </dgm:t>
    </dgm:pt>
    <dgm:pt modelId="{21E9C66E-B111-47EF-A6C1-0207471B05C6}" type="sibTrans" cxnId="{7B86D0BE-CA2C-4E8A-8406-4F3E8AC04A38}">
      <dgm:prSet/>
      <dgm:spPr/>
      <dgm:t>
        <a:bodyPr/>
        <a:lstStyle/>
        <a:p>
          <a:endParaRPr lang="fr-FR"/>
        </a:p>
      </dgm:t>
    </dgm:pt>
    <dgm:pt modelId="{EBEBE7DD-AA68-4D35-BFA1-295070D4C3D8}" type="pres">
      <dgm:prSet presAssocID="{3583A5B0-CEFA-4D21-8D7F-0F0E54FB093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3ABD5B75-D67D-4BF8-AF48-99F22D309DE8}" type="pres">
      <dgm:prSet presAssocID="{3583A5B0-CEFA-4D21-8D7F-0F0E54FB093D}" presName="Name1" presStyleCnt="0"/>
      <dgm:spPr/>
    </dgm:pt>
    <dgm:pt modelId="{2623DBD9-D059-4A0C-8857-FFF8D5D56463}" type="pres">
      <dgm:prSet presAssocID="{3583A5B0-CEFA-4D21-8D7F-0F0E54FB093D}" presName="cycle" presStyleCnt="0"/>
      <dgm:spPr/>
    </dgm:pt>
    <dgm:pt modelId="{E9573FAE-3581-4B2F-9B84-5D400E0E4242}" type="pres">
      <dgm:prSet presAssocID="{3583A5B0-CEFA-4D21-8D7F-0F0E54FB093D}" presName="srcNode" presStyleLbl="node1" presStyleIdx="0" presStyleCnt="3"/>
      <dgm:spPr/>
    </dgm:pt>
    <dgm:pt modelId="{8ED7CBA8-BB81-43A8-A1C4-8B5611D5B964}" type="pres">
      <dgm:prSet presAssocID="{3583A5B0-CEFA-4D21-8D7F-0F0E54FB093D}" presName="conn" presStyleLbl="parChTrans1D2" presStyleIdx="0" presStyleCnt="1"/>
      <dgm:spPr/>
      <dgm:t>
        <a:bodyPr/>
        <a:lstStyle/>
        <a:p>
          <a:endParaRPr lang="fr-FR"/>
        </a:p>
      </dgm:t>
    </dgm:pt>
    <dgm:pt modelId="{FB775A36-200B-475B-8CD1-A65FB616CFA6}" type="pres">
      <dgm:prSet presAssocID="{3583A5B0-CEFA-4D21-8D7F-0F0E54FB093D}" presName="extraNode" presStyleLbl="node1" presStyleIdx="0" presStyleCnt="3"/>
      <dgm:spPr/>
    </dgm:pt>
    <dgm:pt modelId="{417E14FD-BC49-4886-8799-FB2F08DDD505}" type="pres">
      <dgm:prSet presAssocID="{3583A5B0-CEFA-4D21-8D7F-0F0E54FB093D}" presName="dstNode" presStyleLbl="node1" presStyleIdx="0" presStyleCnt="3"/>
      <dgm:spPr/>
    </dgm:pt>
    <dgm:pt modelId="{418BC5FC-E3DF-4C2C-ABCB-1A907389F399}" type="pres">
      <dgm:prSet presAssocID="{EEEEAD30-F5E7-4905-8534-6212F98A9921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9C09D71-2F1F-4246-935C-A27C64EB3380}" type="pres">
      <dgm:prSet presAssocID="{EEEEAD30-F5E7-4905-8534-6212F98A9921}" presName="accent_1" presStyleCnt="0"/>
      <dgm:spPr/>
    </dgm:pt>
    <dgm:pt modelId="{6AFB6CEB-9743-445E-951F-61D6D48CB108}" type="pres">
      <dgm:prSet presAssocID="{EEEEAD30-F5E7-4905-8534-6212F98A9921}" presName="accentRepeatNode" presStyleLbl="solidFgAcc1" presStyleIdx="0" presStyleCnt="3"/>
      <dgm:spPr/>
    </dgm:pt>
    <dgm:pt modelId="{D8AE2B2E-0CEC-4E80-B1B5-7D2D7E76E817}" type="pres">
      <dgm:prSet presAssocID="{08ED4FB3-C36D-4BA0-BA71-39A6244D0C6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4AB5E62-5795-478D-8918-E32CC0AA9BC2}" type="pres">
      <dgm:prSet presAssocID="{08ED4FB3-C36D-4BA0-BA71-39A6244D0C6E}" presName="accent_2" presStyleCnt="0"/>
      <dgm:spPr/>
    </dgm:pt>
    <dgm:pt modelId="{F5328AB7-1B5A-4796-BC9A-F60C685A8973}" type="pres">
      <dgm:prSet presAssocID="{08ED4FB3-C36D-4BA0-BA71-39A6244D0C6E}" presName="accentRepeatNode" presStyleLbl="solidFgAcc1" presStyleIdx="1" presStyleCnt="3"/>
      <dgm:spPr/>
    </dgm:pt>
    <dgm:pt modelId="{BBADC933-EC7F-4FFA-AC42-AD0EF4C05124}" type="pres">
      <dgm:prSet presAssocID="{3B3131D1-8112-4F06-AC7D-B2EC85D8072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231A763-3504-4F0F-B8C9-6F1A71282022}" type="pres">
      <dgm:prSet presAssocID="{3B3131D1-8112-4F06-AC7D-B2EC85D8072B}" presName="accent_3" presStyleCnt="0"/>
      <dgm:spPr/>
    </dgm:pt>
    <dgm:pt modelId="{A22CB5CD-1861-49B7-B485-2AC56772582C}" type="pres">
      <dgm:prSet presAssocID="{3B3131D1-8112-4F06-AC7D-B2EC85D8072B}" presName="accentRepeatNode" presStyleLbl="solidFgAcc1" presStyleIdx="2" presStyleCnt="3"/>
      <dgm:spPr/>
    </dgm:pt>
  </dgm:ptLst>
  <dgm:cxnLst>
    <dgm:cxn modelId="{C37DBE6C-6615-4F52-9701-884B90C5653F}" type="presOf" srcId="{3B3131D1-8112-4F06-AC7D-B2EC85D8072B}" destId="{BBADC933-EC7F-4FFA-AC42-AD0EF4C05124}" srcOrd="0" destOrd="0" presId="urn:microsoft.com/office/officeart/2008/layout/VerticalCurvedList"/>
    <dgm:cxn modelId="{04E87093-7929-4C2F-8FF4-E2303F10A716}" type="presOf" srcId="{08ED4FB3-C36D-4BA0-BA71-39A6244D0C6E}" destId="{D8AE2B2E-0CEC-4E80-B1B5-7D2D7E76E817}" srcOrd="0" destOrd="0" presId="urn:microsoft.com/office/officeart/2008/layout/VerticalCurvedList"/>
    <dgm:cxn modelId="{C880A400-DEE1-41CF-B843-B3BCB2AC419A}" srcId="{3583A5B0-CEFA-4D21-8D7F-0F0E54FB093D}" destId="{EEEEAD30-F5E7-4905-8534-6212F98A9921}" srcOrd="0" destOrd="0" parTransId="{C451119A-42CE-46AF-82FD-D8383E1ABC62}" sibTransId="{DB96104C-8B26-4935-B50C-DF222DEC8354}"/>
    <dgm:cxn modelId="{34B17118-C0BD-4687-94FD-A8A84E97635F}" type="presOf" srcId="{DB96104C-8B26-4935-B50C-DF222DEC8354}" destId="{8ED7CBA8-BB81-43A8-A1C4-8B5611D5B964}" srcOrd="0" destOrd="0" presId="urn:microsoft.com/office/officeart/2008/layout/VerticalCurvedList"/>
    <dgm:cxn modelId="{7B86D0BE-CA2C-4E8A-8406-4F3E8AC04A38}" srcId="{3583A5B0-CEFA-4D21-8D7F-0F0E54FB093D}" destId="{3B3131D1-8112-4F06-AC7D-B2EC85D8072B}" srcOrd="2" destOrd="0" parTransId="{4935A60C-0A86-4F46-A6EA-215CCE755A08}" sibTransId="{21E9C66E-B111-47EF-A6C1-0207471B05C6}"/>
    <dgm:cxn modelId="{1FD45D7A-F7BD-4CDA-A751-8F03DDD0ACAA}" type="presOf" srcId="{EEEEAD30-F5E7-4905-8534-6212F98A9921}" destId="{418BC5FC-E3DF-4C2C-ABCB-1A907389F399}" srcOrd="0" destOrd="0" presId="urn:microsoft.com/office/officeart/2008/layout/VerticalCurvedList"/>
    <dgm:cxn modelId="{DADA291E-249D-4CF2-BECF-D861DF5FE593}" type="presOf" srcId="{3583A5B0-CEFA-4D21-8D7F-0F0E54FB093D}" destId="{EBEBE7DD-AA68-4D35-BFA1-295070D4C3D8}" srcOrd="0" destOrd="0" presId="urn:microsoft.com/office/officeart/2008/layout/VerticalCurvedList"/>
    <dgm:cxn modelId="{3A980099-F7B3-459D-BCE2-79FEFCA3A669}" srcId="{3583A5B0-CEFA-4D21-8D7F-0F0E54FB093D}" destId="{08ED4FB3-C36D-4BA0-BA71-39A6244D0C6E}" srcOrd="1" destOrd="0" parTransId="{1DC7B0BF-86D6-4FEC-AC62-8285C6B17EEA}" sibTransId="{B4D48151-6108-4A08-8101-500F52D3172E}"/>
    <dgm:cxn modelId="{0EE32EA7-4D99-4D63-A007-B3CB1DDDEDF9}" type="presParOf" srcId="{EBEBE7DD-AA68-4D35-BFA1-295070D4C3D8}" destId="{3ABD5B75-D67D-4BF8-AF48-99F22D309DE8}" srcOrd="0" destOrd="0" presId="urn:microsoft.com/office/officeart/2008/layout/VerticalCurvedList"/>
    <dgm:cxn modelId="{03A82C9B-37A0-427A-91EB-69A195B0EDCA}" type="presParOf" srcId="{3ABD5B75-D67D-4BF8-AF48-99F22D309DE8}" destId="{2623DBD9-D059-4A0C-8857-FFF8D5D56463}" srcOrd="0" destOrd="0" presId="urn:microsoft.com/office/officeart/2008/layout/VerticalCurvedList"/>
    <dgm:cxn modelId="{4729E614-FDCB-496E-8E2B-8214932C42AA}" type="presParOf" srcId="{2623DBD9-D059-4A0C-8857-FFF8D5D56463}" destId="{E9573FAE-3581-4B2F-9B84-5D400E0E4242}" srcOrd="0" destOrd="0" presId="urn:microsoft.com/office/officeart/2008/layout/VerticalCurvedList"/>
    <dgm:cxn modelId="{89DBDCED-DD03-41B9-BDF5-BD9B95CCC054}" type="presParOf" srcId="{2623DBD9-D059-4A0C-8857-FFF8D5D56463}" destId="{8ED7CBA8-BB81-43A8-A1C4-8B5611D5B964}" srcOrd="1" destOrd="0" presId="urn:microsoft.com/office/officeart/2008/layout/VerticalCurvedList"/>
    <dgm:cxn modelId="{987F2876-1377-4DCB-AA23-5A581A1415E5}" type="presParOf" srcId="{2623DBD9-D059-4A0C-8857-FFF8D5D56463}" destId="{FB775A36-200B-475B-8CD1-A65FB616CFA6}" srcOrd="2" destOrd="0" presId="urn:microsoft.com/office/officeart/2008/layout/VerticalCurvedList"/>
    <dgm:cxn modelId="{991B3387-BDF8-41D8-B7AF-2C300B380037}" type="presParOf" srcId="{2623DBD9-D059-4A0C-8857-FFF8D5D56463}" destId="{417E14FD-BC49-4886-8799-FB2F08DDD505}" srcOrd="3" destOrd="0" presId="urn:microsoft.com/office/officeart/2008/layout/VerticalCurvedList"/>
    <dgm:cxn modelId="{E76A19EC-A8AE-4774-A185-01478407B9F7}" type="presParOf" srcId="{3ABD5B75-D67D-4BF8-AF48-99F22D309DE8}" destId="{418BC5FC-E3DF-4C2C-ABCB-1A907389F399}" srcOrd="1" destOrd="0" presId="urn:microsoft.com/office/officeart/2008/layout/VerticalCurvedList"/>
    <dgm:cxn modelId="{DBF68F18-17F7-4DE3-9D74-76ADD15D8F08}" type="presParOf" srcId="{3ABD5B75-D67D-4BF8-AF48-99F22D309DE8}" destId="{A9C09D71-2F1F-4246-935C-A27C64EB3380}" srcOrd="2" destOrd="0" presId="urn:microsoft.com/office/officeart/2008/layout/VerticalCurvedList"/>
    <dgm:cxn modelId="{0168652B-1317-4D39-9EFD-4878EECE495E}" type="presParOf" srcId="{A9C09D71-2F1F-4246-935C-A27C64EB3380}" destId="{6AFB6CEB-9743-445E-951F-61D6D48CB108}" srcOrd="0" destOrd="0" presId="urn:microsoft.com/office/officeart/2008/layout/VerticalCurvedList"/>
    <dgm:cxn modelId="{B1BCAA39-1660-4114-A4EA-D3924D8BFE94}" type="presParOf" srcId="{3ABD5B75-D67D-4BF8-AF48-99F22D309DE8}" destId="{D8AE2B2E-0CEC-4E80-B1B5-7D2D7E76E817}" srcOrd="3" destOrd="0" presId="urn:microsoft.com/office/officeart/2008/layout/VerticalCurvedList"/>
    <dgm:cxn modelId="{A8305D2F-C120-4F40-AF2B-EDCC35763392}" type="presParOf" srcId="{3ABD5B75-D67D-4BF8-AF48-99F22D309DE8}" destId="{E4AB5E62-5795-478D-8918-E32CC0AA9BC2}" srcOrd="4" destOrd="0" presId="urn:microsoft.com/office/officeart/2008/layout/VerticalCurvedList"/>
    <dgm:cxn modelId="{56CC9F05-5AC1-4F8D-9E4C-44DF3D9D0189}" type="presParOf" srcId="{E4AB5E62-5795-478D-8918-E32CC0AA9BC2}" destId="{F5328AB7-1B5A-4796-BC9A-F60C685A8973}" srcOrd="0" destOrd="0" presId="urn:microsoft.com/office/officeart/2008/layout/VerticalCurvedList"/>
    <dgm:cxn modelId="{E84326B2-0101-41A3-8173-16B0F9CF71FD}" type="presParOf" srcId="{3ABD5B75-D67D-4BF8-AF48-99F22D309DE8}" destId="{BBADC933-EC7F-4FFA-AC42-AD0EF4C05124}" srcOrd="5" destOrd="0" presId="urn:microsoft.com/office/officeart/2008/layout/VerticalCurvedList"/>
    <dgm:cxn modelId="{B9601F61-4B50-481B-95E6-8EEEF5D40B7B}" type="presParOf" srcId="{3ABD5B75-D67D-4BF8-AF48-99F22D309DE8}" destId="{8231A763-3504-4F0F-B8C9-6F1A71282022}" srcOrd="6" destOrd="0" presId="urn:microsoft.com/office/officeart/2008/layout/VerticalCurvedList"/>
    <dgm:cxn modelId="{2CF18326-3970-4757-9D9B-6C1966FF444A}" type="presParOf" srcId="{8231A763-3504-4F0F-B8C9-6F1A71282022}" destId="{A22CB5CD-1861-49B7-B485-2AC56772582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83A5B0-CEFA-4D21-8D7F-0F0E54FB093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EEEEAD30-F5E7-4905-8534-6212F98A9921}">
      <dgm:prSet phldrT="[Texte]"/>
      <dgm:spPr/>
      <dgm:t>
        <a:bodyPr/>
        <a:lstStyle/>
        <a:p>
          <a:r>
            <a:rPr lang="fr-FR" dirty="0" smtClean="0"/>
            <a:t>Détailler les niveaux d’acquisition d’une compétence de manière quantitative ou qualitative.</a:t>
          </a:r>
          <a:endParaRPr lang="fr-FR" dirty="0"/>
        </a:p>
      </dgm:t>
    </dgm:pt>
    <dgm:pt modelId="{C451119A-42CE-46AF-82FD-D8383E1ABC62}" type="parTrans" cxnId="{C880A400-DEE1-41CF-B843-B3BCB2AC419A}">
      <dgm:prSet/>
      <dgm:spPr/>
      <dgm:t>
        <a:bodyPr/>
        <a:lstStyle/>
        <a:p>
          <a:endParaRPr lang="fr-FR"/>
        </a:p>
      </dgm:t>
    </dgm:pt>
    <dgm:pt modelId="{DB96104C-8B26-4935-B50C-DF222DEC8354}" type="sibTrans" cxnId="{C880A400-DEE1-41CF-B843-B3BCB2AC419A}">
      <dgm:prSet/>
      <dgm:spPr/>
      <dgm:t>
        <a:bodyPr/>
        <a:lstStyle/>
        <a:p>
          <a:endParaRPr lang="fr-FR"/>
        </a:p>
      </dgm:t>
    </dgm:pt>
    <dgm:pt modelId="{08ED4FB3-C36D-4BA0-BA71-39A6244D0C6E}">
      <dgm:prSet phldrT="[Texte]"/>
      <dgm:spPr/>
      <dgm:t>
        <a:bodyPr/>
        <a:lstStyle/>
        <a:p>
          <a:r>
            <a:rPr lang="fr-FR" dirty="0" smtClean="0"/>
            <a:t>Favoriser l’auto-évaluation et mettre en évidence les progrès.</a:t>
          </a:r>
          <a:endParaRPr lang="fr-FR" dirty="0"/>
        </a:p>
      </dgm:t>
    </dgm:pt>
    <dgm:pt modelId="{1DC7B0BF-86D6-4FEC-AC62-8285C6B17EEA}" type="parTrans" cxnId="{3A980099-F7B3-459D-BCE2-79FEFCA3A669}">
      <dgm:prSet/>
      <dgm:spPr/>
      <dgm:t>
        <a:bodyPr/>
        <a:lstStyle/>
        <a:p>
          <a:endParaRPr lang="fr-FR"/>
        </a:p>
      </dgm:t>
    </dgm:pt>
    <dgm:pt modelId="{B4D48151-6108-4A08-8101-500F52D3172E}" type="sibTrans" cxnId="{3A980099-F7B3-459D-BCE2-79FEFCA3A669}">
      <dgm:prSet/>
      <dgm:spPr/>
      <dgm:t>
        <a:bodyPr/>
        <a:lstStyle/>
        <a:p>
          <a:endParaRPr lang="fr-FR"/>
        </a:p>
      </dgm:t>
    </dgm:pt>
    <dgm:pt modelId="{3B3131D1-8112-4F06-AC7D-B2EC85D8072B}">
      <dgm:prSet phldrT="[Texte]"/>
      <dgm:spPr/>
      <dgm:t>
        <a:bodyPr/>
        <a:lstStyle/>
        <a:p>
          <a:r>
            <a:rPr lang="fr-FR" dirty="0" smtClean="0"/>
            <a:t>Communiquer de façon explicite les objectifs à atteindre et les progrès attendus.</a:t>
          </a:r>
          <a:endParaRPr lang="fr-FR" dirty="0"/>
        </a:p>
      </dgm:t>
    </dgm:pt>
    <dgm:pt modelId="{4935A60C-0A86-4F46-A6EA-215CCE755A08}" type="parTrans" cxnId="{7B86D0BE-CA2C-4E8A-8406-4F3E8AC04A38}">
      <dgm:prSet/>
      <dgm:spPr/>
      <dgm:t>
        <a:bodyPr/>
        <a:lstStyle/>
        <a:p>
          <a:endParaRPr lang="fr-FR"/>
        </a:p>
      </dgm:t>
    </dgm:pt>
    <dgm:pt modelId="{21E9C66E-B111-47EF-A6C1-0207471B05C6}" type="sibTrans" cxnId="{7B86D0BE-CA2C-4E8A-8406-4F3E8AC04A38}">
      <dgm:prSet/>
      <dgm:spPr/>
      <dgm:t>
        <a:bodyPr/>
        <a:lstStyle/>
        <a:p>
          <a:endParaRPr lang="fr-FR"/>
        </a:p>
      </dgm:t>
    </dgm:pt>
    <dgm:pt modelId="{EBEBE7DD-AA68-4D35-BFA1-295070D4C3D8}" type="pres">
      <dgm:prSet presAssocID="{3583A5B0-CEFA-4D21-8D7F-0F0E54FB093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3ABD5B75-D67D-4BF8-AF48-99F22D309DE8}" type="pres">
      <dgm:prSet presAssocID="{3583A5B0-CEFA-4D21-8D7F-0F0E54FB093D}" presName="Name1" presStyleCnt="0"/>
      <dgm:spPr/>
    </dgm:pt>
    <dgm:pt modelId="{2623DBD9-D059-4A0C-8857-FFF8D5D56463}" type="pres">
      <dgm:prSet presAssocID="{3583A5B0-CEFA-4D21-8D7F-0F0E54FB093D}" presName="cycle" presStyleCnt="0"/>
      <dgm:spPr/>
    </dgm:pt>
    <dgm:pt modelId="{E9573FAE-3581-4B2F-9B84-5D400E0E4242}" type="pres">
      <dgm:prSet presAssocID="{3583A5B0-CEFA-4D21-8D7F-0F0E54FB093D}" presName="srcNode" presStyleLbl="node1" presStyleIdx="0" presStyleCnt="3"/>
      <dgm:spPr/>
    </dgm:pt>
    <dgm:pt modelId="{8ED7CBA8-BB81-43A8-A1C4-8B5611D5B964}" type="pres">
      <dgm:prSet presAssocID="{3583A5B0-CEFA-4D21-8D7F-0F0E54FB093D}" presName="conn" presStyleLbl="parChTrans1D2" presStyleIdx="0" presStyleCnt="1"/>
      <dgm:spPr/>
      <dgm:t>
        <a:bodyPr/>
        <a:lstStyle/>
        <a:p>
          <a:endParaRPr lang="fr-FR"/>
        </a:p>
      </dgm:t>
    </dgm:pt>
    <dgm:pt modelId="{FB775A36-200B-475B-8CD1-A65FB616CFA6}" type="pres">
      <dgm:prSet presAssocID="{3583A5B0-CEFA-4D21-8D7F-0F0E54FB093D}" presName="extraNode" presStyleLbl="node1" presStyleIdx="0" presStyleCnt="3"/>
      <dgm:spPr/>
    </dgm:pt>
    <dgm:pt modelId="{417E14FD-BC49-4886-8799-FB2F08DDD505}" type="pres">
      <dgm:prSet presAssocID="{3583A5B0-CEFA-4D21-8D7F-0F0E54FB093D}" presName="dstNode" presStyleLbl="node1" presStyleIdx="0" presStyleCnt="3"/>
      <dgm:spPr/>
    </dgm:pt>
    <dgm:pt modelId="{418BC5FC-E3DF-4C2C-ABCB-1A907389F399}" type="pres">
      <dgm:prSet presAssocID="{EEEEAD30-F5E7-4905-8534-6212F98A9921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9C09D71-2F1F-4246-935C-A27C64EB3380}" type="pres">
      <dgm:prSet presAssocID="{EEEEAD30-F5E7-4905-8534-6212F98A9921}" presName="accent_1" presStyleCnt="0"/>
      <dgm:spPr/>
    </dgm:pt>
    <dgm:pt modelId="{6AFB6CEB-9743-445E-951F-61D6D48CB108}" type="pres">
      <dgm:prSet presAssocID="{EEEEAD30-F5E7-4905-8534-6212F98A9921}" presName="accentRepeatNode" presStyleLbl="solidFgAcc1" presStyleIdx="0" presStyleCnt="3"/>
      <dgm:spPr/>
    </dgm:pt>
    <dgm:pt modelId="{D8AE2B2E-0CEC-4E80-B1B5-7D2D7E76E817}" type="pres">
      <dgm:prSet presAssocID="{08ED4FB3-C36D-4BA0-BA71-39A6244D0C6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4AB5E62-5795-478D-8918-E32CC0AA9BC2}" type="pres">
      <dgm:prSet presAssocID="{08ED4FB3-C36D-4BA0-BA71-39A6244D0C6E}" presName="accent_2" presStyleCnt="0"/>
      <dgm:spPr/>
    </dgm:pt>
    <dgm:pt modelId="{F5328AB7-1B5A-4796-BC9A-F60C685A8973}" type="pres">
      <dgm:prSet presAssocID="{08ED4FB3-C36D-4BA0-BA71-39A6244D0C6E}" presName="accentRepeatNode" presStyleLbl="solidFgAcc1" presStyleIdx="1" presStyleCnt="3"/>
      <dgm:spPr/>
    </dgm:pt>
    <dgm:pt modelId="{BBADC933-EC7F-4FFA-AC42-AD0EF4C05124}" type="pres">
      <dgm:prSet presAssocID="{3B3131D1-8112-4F06-AC7D-B2EC85D8072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231A763-3504-4F0F-B8C9-6F1A71282022}" type="pres">
      <dgm:prSet presAssocID="{3B3131D1-8112-4F06-AC7D-B2EC85D8072B}" presName="accent_3" presStyleCnt="0"/>
      <dgm:spPr/>
    </dgm:pt>
    <dgm:pt modelId="{A22CB5CD-1861-49B7-B485-2AC56772582C}" type="pres">
      <dgm:prSet presAssocID="{3B3131D1-8112-4F06-AC7D-B2EC85D8072B}" presName="accentRepeatNode" presStyleLbl="solidFgAcc1" presStyleIdx="2" presStyleCnt="3"/>
      <dgm:spPr/>
    </dgm:pt>
  </dgm:ptLst>
  <dgm:cxnLst>
    <dgm:cxn modelId="{C880A400-DEE1-41CF-B843-B3BCB2AC419A}" srcId="{3583A5B0-CEFA-4D21-8D7F-0F0E54FB093D}" destId="{EEEEAD30-F5E7-4905-8534-6212F98A9921}" srcOrd="0" destOrd="0" parTransId="{C451119A-42CE-46AF-82FD-D8383E1ABC62}" sibTransId="{DB96104C-8B26-4935-B50C-DF222DEC8354}"/>
    <dgm:cxn modelId="{7B86D0BE-CA2C-4E8A-8406-4F3E8AC04A38}" srcId="{3583A5B0-CEFA-4D21-8D7F-0F0E54FB093D}" destId="{3B3131D1-8112-4F06-AC7D-B2EC85D8072B}" srcOrd="2" destOrd="0" parTransId="{4935A60C-0A86-4F46-A6EA-215CCE755A08}" sibTransId="{21E9C66E-B111-47EF-A6C1-0207471B05C6}"/>
    <dgm:cxn modelId="{95A84D64-38C5-492D-89A3-715543D31779}" type="presOf" srcId="{DB96104C-8B26-4935-B50C-DF222DEC8354}" destId="{8ED7CBA8-BB81-43A8-A1C4-8B5611D5B964}" srcOrd="0" destOrd="0" presId="urn:microsoft.com/office/officeart/2008/layout/VerticalCurvedList"/>
    <dgm:cxn modelId="{8B9D8053-3D7D-4842-B166-344AACED4B34}" type="presOf" srcId="{EEEEAD30-F5E7-4905-8534-6212F98A9921}" destId="{418BC5FC-E3DF-4C2C-ABCB-1A907389F399}" srcOrd="0" destOrd="0" presId="urn:microsoft.com/office/officeart/2008/layout/VerticalCurvedList"/>
    <dgm:cxn modelId="{B0574A26-B272-43D1-A86B-E61428DEA355}" type="presOf" srcId="{3B3131D1-8112-4F06-AC7D-B2EC85D8072B}" destId="{BBADC933-EC7F-4FFA-AC42-AD0EF4C05124}" srcOrd="0" destOrd="0" presId="urn:microsoft.com/office/officeart/2008/layout/VerticalCurvedList"/>
    <dgm:cxn modelId="{3EADC43F-6E3E-45F9-B3F9-23F26A90D7D5}" type="presOf" srcId="{08ED4FB3-C36D-4BA0-BA71-39A6244D0C6E}" destId="{D8AE2B2E-0CEC-4E80-B1B5-7D2D7E76E817}" srcOrd="0" destOrd="0" presId="urn:microsoft.com/office/officeart/2008/layout/VerticalCurvedList"/>
    <dgm:cxn modelId="{3A980099-F7B3-459D-BCE2-79FEFCA3A669}" srcId="{3583A5B0-CEFA-4D21-8D7F-0F0E54FB093D}" destId="{08ED4FB3-C36D-4BA0-BA71-39A6244D0C6E}" srcOrd="1" destOrd="0" parTransId="{1DC7B0BF-86D6-4FEC-AC62-8285C6B17EEA}" sibTransId="{B4D48151-6108-4A08-8101-500F52D3172E}"/>
    <dgm:cxn modelId="{B138CA04-FC8C-40A8-B364-88C07751531D}" type="presOf" srcId="{3583A5B0-CEFA-4D21-8D7F-0F0E54FB093D}" destId="{EBEBE7DD-AA68-4D35-BFA1-295070D4C3D8}" srcOrd="0" destOrd="0" presId="urn:microsoft.com/office/officeart/2008/layout/VerticalCurvedList"/>
    <dgm:cxn modelId="{A3BFC1C2-D20B-49C2-9155-337B6D42A1A2}" type="presParOf" srcId="{EBEBE7DD-AA68-4D35-BFA1-295070D4C3D8}" destId="{3ABD5B75-D67D-4BF8-AF48-99F22D309DE8}" srcOrd="0" destOrd="0" presId="urn:microsoft.com/office/officeart/2008/layout/VerticalCurvedList"/>
    <dgm:cxn modelId="{C694E6B0-164E-4A22-95BC-998CC46FB3B3}" type="presParOf" srcId="{3ABD5B75-D67D-4BF8-AF48-99F22D309DE8}" destId="{2623DBD9-D059-4A0C-8857-FFF8D5D56463}" srcOrd="0" destOrd="0" presId="urn:microsoft.com/office/officeart/2008/layout/VerticalCurvedList"/>
    <dgm:cxn modelId="{56A883FA-9B87-403D-BA69-E81D893DF16B}" type="presParOf" srcId="{2623DBD9-D059-4A0C-8857-FFF8D5D56463}" destId="{E9573FAE-3581-4B2F-9B84-5D400E0E4242}" srcOrd="0" destOrd="0" presId="urn:microsoft.com/office/officeart/2008/layout/VerticalCurvedList"/>
    <dgm:cxn modelId="{2B7E07B1-EE87-4450-B50A-B74B456B3419}" type="presParOf" srcId="{2623DBD9-D059-4A0C-8857-FFF8D5D56463}" destId="{8ED7CBA8-BB81-43A8-A1C4-8B5611D5B964}" srcOrd="1" destOrd="0" presId="urn:microsoft.com/office/officeart/2008/layout/VerticalCurvedList"/>
    <dgm:cxn modelId="{29BBB9C9-525E-4B84-8D8A-D85AB6F7E2D3}" type="presParOf" srcId="{2623DBD9-D059-4A0C-8857-FFF8D5D56463}" destId="{FB775A36-200B-475B-8CD1-A65FB616CFA6}" srcOrd="2" destOrd="0" presId="urn:microsoft.com/office/officeart/2008/layout/VerticalCurvedList"/>
    <dgm:cxn modelId="{4F42DFDC-77F1-4421-964F-7A6CC3F2E710}" type="presParOf" srcId="{2623DBD9-D059-4A0C-8857-FFF8D5D56463}" destId="{417E14FD-BC49-4886-8799-FB2F08DDD505}" srcOrd="3" destOrd="0" presId="urn:microsoft.com/office/officeart/2008/layout/VerticalCurvedList"/>
    <dgm:cxn modelId="{4B4EE53F-14C7-405C-8FD7-665B38523465}" type="presParOf" srcId="{3ABD5B75-D67D-4BF8-AF48-99F22D309DE8}" destId="{418BC5FC-E3DF-4C2C-ABCB-1A907389F399}" srcOrd="1" destOrd="0" presId="urn:microsoft.com/office/officeart/2008/layout/VerticalCurvedList"/>
    <dgm:cxn modelId="{A46F110C-6303-4A67-9311-2F0FF87BD6B3}" type="presParOf" srcId="{3ABD5B75-D67D-4BF8-AF48-99F22D309DE8}" destId="{A9C09D71-2F1F-4246-935C-A27C64EB3380}" srcOrd="2" destOrd="0" presId="urn:microsoft.com/office/officeart/2008/layout/VerticalCurvedList"/>
    <dgm:cxn modelId="{7E7ABB87-B800-4BB1-88B3-EB3A07D8DB6F}" type="presParOf" srcId="{A9C09D71-2F1F-4246-935C-A27C64EB3380}" destId="{6AFB6CEB-9743-445E-951F-61D6D48CB108}" srcOrd="0" destOrd="0" presId="urn:microsoft.com/office/officeart/2008/layout/VerticalCurvedList"/>
    <dgm:cxn modelId="{7BBECDE4-EF2C-4E4E-AA31-CAFE039BB6AE}" type="presParOf" srcId="{3ABD5B75-D67D-4BF8-AF48-99F22D309DE8}" destId="{D8AE2B2E-0CEC-4E80-B1B5-7D2D7E76E817}" srcOrd="3" destOrd="0" presId="urn:microsoft.com/office/officeart/2008/layout/VerticalCurvedList"/>
    <dgm:cxn modelId="{920E55CB-1590-4CEA-A6CA-30665BF1E5BA}" type="presParOf" srcId="{3ABD5B75-D67D-4BF8-AF48-99F22D309DE8}" destId="{E4AB5E62-5795-478D-8918-E32CC0AA9BC2}" srcOrd="4" destOrd="0" presId="urn:microsoft.com/office/officeart/2008/layout/VerticalCurvedList"/>
    <dgm:cxn modelId="{E4EE6321-C819-4831-9EFD-910696049D4D}" type="presParOf" srcId="{E4AB5E62-5795-478D-8918-E32CC0AA9BC2}" destId="{F5328AB7-1B5A-4796-BC9A-F60C685A8973}" srcOrd="0" destOrd="0" presId="urn:microsoft.com/office/officeart/2008/layout/VerticalCurvedList"/>
    <dgm:cxn modelId="{DB064234-0293-4C6E-A515-3771F8039FA7}" type="presParOf" srcId="{3ABD5B75-D67D-4BF8-AF48-99F22D309DE8}" destId="{BBADC933-EC7F-4FFA-AC42-AD0EF4C05124}" srcOrd="5" destOrd="0" presId="urn:microsoft.com/office/officeart/2008/layout/VerticalCurvedList"/>
    <dgm:cxn modelId="{8D04E870-51F9-4C47-8E26-6D97DA0FA15D}" type="presParOf" srcId="{3ABD5B75-D67D-4BF8-AF48-99F22D309DE8}" destId="{8231A763-3504-4F0F-B8C9-6F1A71282022}" srcOrd="6" destOrd="0" presId="urn:microsoft.com/office/officeart/2008/layout/VerticalCurvedList"/>
    <dgm:cxn modelId="{CB17670C-E7A3-422A-A647-CE6050FB914F}" type="presParOf" srcId="{8231A763-3504-4F0F-B8C9-6F1A71282022}" destId="{A22CB5CD-1861-49B7-B485-2AC56772582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68BDFD-680F-4A04-B646-8B08CB39EEE1}" type="doc">
      <dgm:prSet loTypeId="urn:microsoft.com/office/officeart/2005/8/layout/hierarchy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9B2C64AD-54BF-4A2F-975C-624474F4045C}">
      <dgm:prSet phldrT="[Texte]"/>
      <dgm:spPr/>
      <dgm:t>
        <a:bodyPr/>
        <a:lstStyle/>
        <a:p>
          <a:r>
            <a:rPr lang="fr-FR" dirty="0" smtClean="0"/>
            <a:t>Lors des activités d’ingénierie</a:t>
          </a:r>
          <a:endParaRPr lang="fr-FR" dirty="0"/>
        </a:p>
      </dgm:t>
    </dgm:pt>
    <dgm:pt modelId="{670ADD4A-9809-409A-9913-733394F856E0}" type="parTrans" cxnId="{435B6359-BC43-43AD-8C3F-C58A53440FB0}">
      <dgm:prSet/>
      <dgm:spPr/>
      <dgm:t>
        <a:bodyPr/>
        <a:lstStyle/>
        <a:p>
          <a:endParaRPr lang="fr-FR"/>
        </a:p>
      </dgm:t>
    </dgm:pt>
    <dgm:pt modelId="{BA17262B-59EE-4078-9F50-DA8AEBC96BBF}" type="sibTrans" cxnId="{435B6359-BC43-43AD-8C3F-C58A53440FB0}">
      <dgm:prSet/>
      <dgm:spPr/>
      <dgm:t>
        <a:bodyPr/>
        <a:lstStyle/>
        <a:p>
          <a:endParaRPr lang="fr-FR"/>
        </a:p>
      </dgm:t>
    </dgm:pt>
    <dgm:pt modelId="{1048735A-6C78-4844-97A6-5A783DC87EDC}">
      <dgm:prSet phldrT="[Texte]"/>
      <dgm:spPr/>
      <dgm:t>
        <a:bodyPr/>
        <a:lstStyle/>
        <a:p>
          <a:pPr marL="0" marR="0" lvl="1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000" smtClean="0">
              <a:latin typeface="Cambria" panose="02040503050406030204" pitchFamily="18" charset="0"/>
            </a:rPr>
            <a:t>Qu’est-ce que j’évalue ?</a:t>
          </a:r>
          <a:endParaRPr lang="fr-FR" dirty="0"/>
        </a:p>
      </dgm:t>
    </dgm:pt>
    <dgm:pt modelId="{27989F1D-8EBB-4DC1-BEDA-63F0F15A40C9}" type="parTrans" cxnId="{BD752269-45A4-4E43-B657-A6364183E68F}">
      <dgm:prSet/>
      <dgm:spPr/>
      <dgm:t>
        <a:bodyPr/>
        <a:lstStyle/>
        <a:p>
          <a:endParaRPr lang="fr-FR"/>
        </a:p>
      </dgm:t>
    </dgm:pt>
    <dgm:pt modelId="{2B66796B-6E0E-49EE-944F-CF7279859AAE}" type="sibTrans" cxnId="{BD752269-45A4-4E43-B657-A6364183E68F}">
      <dgm:prSet/>
      <dgm:spPr/>
      <dgm:t>
        <a:bodyPr/>
        <a:lstStyle/>
        <a:p>
          <a:endParaRPr lang="fr-FR"/>
        </a:p>
      </dgm:t>
    </dgm:pt>
    <dgm:pt modelId="{D1B1BCD9-CF10-492D-B3AC-9AD2A3CD2C82}">
      <dgm:prSet phldrT="[Texte]"/>
      <dgm:spPr/>
      <dgm:t>
        <a:bodyPr/>
        <a:lstStyle/>
        <a:p>
          <a:pPr marL="0" marR="0" lvl="1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000" smtClean="0">
              <a:latin typeface="Cambria" panose="02040503050406030204" pitchFamily="18" charset="0"/>
            </a:rPr>
            <a:t>Quel niveau de maîtrise atteindre ?</a:t>
          </a:r>
          <a:endParaRPr lang="fr-FR" dirty="0"/>
        </a:p>
      </dgm:t>
    </dgm:pt>
    <dgm:pt modelId="{0CF7E215-41FD-47DD-8369-F9B441E39AF4}" type="parTrans" cxnId="{45E2F5AA-0317-4E48-A5BE-D2C481DAFF4A}">
      <dgm:prSet/>
      <dgm:spPr/>
      <dgm:t>
        <a:bodyPr/>
        <a:lstStyle/>
        <a:p>
          <a:endParaRPr lang="fr-FR"/>
        </a:p>
      </dgm:t>
    </dgm:pt>
    <dgm:pt modelId="{EA24A3D1-D0DA-4895-869D-160FCC674A09}" type="sibTrans" cxnId="{45E2F5AA-0317-4E48-A5BE-D2C481DAFF4A}">
      <dgm:prSet/>
      <dgm:spPr/>
      <dgm:t>
        <a:bodyPr/>
        <a:lstStyle/>
        <a:p>
          <a:endParaRPr lang="fr-FR"/>
        </a:p>
      </dgm:t>
    </dgm:pt>
    <dgm:pt modelId="{74E10A7B-9085-47CF-8F60-3A2D912CFA14}">
      <dgm:prSet phldrT="[Texte]"/>
      <dgm:spPr/>
      <dgm:t>
        <a:bodyPr/>
        <a:lstStyle/>
        <a:p>
          <a:r>
            <a:rPr lang="fr-FR" dirty="0" smtClean="0"/>
            <a:t>Dans la pratique</a:t>
          </a:r>
          <a:endParaRPr lang="fr-FR" dirty="0"/>
        </a:p>
      </dgm:t>
    </dgm:pt>
    <dgm:pt modelId="{B8BE6DAA-7670-44C1-B86E-2F35DA8E8640}" type="parTrans" cxnId="{8BE5FA22-AD9A-4A82-AB96-FEE3FFF40A6E}">
      <dgm:prSet/>
      <dgm:spPr/>
      <dgm:t>
        <a:bodyPr/>
        <a:lstStyle/>
        <a:p>
          <a:endParaRPr lang="fr-FR"/>
        </a:p>
      </dgm:t>
    </dgm:pt>
    <dgm:pt modelId="{EAD94783-F5DF-4D08-BC16-9379741CDA9B}" type="sibTrans" cxnId="{8BE5FA22-AD9A-4A82-AB96-FEE3FFF40A6E}">
      <dgm:prSet/>
      <dgm:spPr/>
      <dgm:t>
        <a:bodyPr/>
        <a:lstStyle/>
        <a:p>
          <a:endParaRPr lang="fr-FR"/>
        </a:p>
      </dgm:t>
    </dgm:pt>
    <dgm:pt modelId="{546F4930-EDF1-4487-B07D-C3E5DBE98679}">
      <dgm:prSet phldrT="[Texte]"/>
      <dgm:spPr/>
      <dgm:t>
        <a:bodyPr/>
        <a:lstStyle/>
        <a:p>
          <a:pPr marL="0" marR="0" lvl="1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000" smtClean="0">
              <a:latin typeface="Cambria" panose="02040503050406030204" pitchFamily="18" charset="0"/>
            </a:rPr>
            <a:t>Comment justifier mon positionnement ?</a:t>
          </a:r>
          <a:endParaRPr lang="fr-FR" sz="2000" dirty="0" smtClean="0">
            <a:latin typeface="Cambria" panose="02040503050406030204" pitchFamily="18" charset="0"/>
          </a:endParaRPr>
        </a:p>
      </dgm:t>
    </dgm:pt>
    <dgm:pt modelId="{C953ADAE-59F1-4896-83B9-7C8CE40C46C9}" type="parTrans" cxnId="{BF131A5D-85C1-4E9D-A56B-C9070F65CFB1}">
      <dgm:prSet/>
      <dgm:spPr/>
      <dgm:t>
        <a:bodyPr/>
        <a:lstStyle/>
        <a:p>
          <a:endParaRPr lang="fr-FR"/>
        </a:p>
      </dgm:t>
    </dgm:pt>
    <dgm:pt modelId="{4420BE98-C6CE-4F84-B82B-CA39F10B6393}" type="sibTrans" cxnId="{BF131A5D-85C1-4E9D-A56B-C9070F65CFB1}">
      <dgm:prSet/>
      <dgm:spPr/>
      <dgm:t>
        <a:bodyPr/>
        <a:lstStyle/>
        <a:p>
          <a:endParaRPr lang="fr-FR"/>
        </a:p>
      </dgm:t>
    </dgm:pt>
    <dgm:pt modelId="{D8625E97-079A-47D7-9408-F8E043A0B8FF}">
      <dgm:prSet phldrT="[Texte]"/>
      <dgm:spPr/>
      <dgm:t>
        <a:bodyPr/>
        <a:lstStyle/>
        <a:p>
          <a:pPr marL="0" marR="0" lvl="1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000" smtClean="0">
              <a:latin typeface="Cambria" panose="02040503050406030204" pitchFamily="18" charset="0"/>
            </a:rPr>
            <a:t>Comment rendre compte des différentes dimensions d’une activité ?</a:t>
          </a:r>
          <a:endParaRPr lang="fr-FR" dirty="0"/>
        </a:p>
      </dgm:t>
    </dgm:pt>
    <dgm:pt modelId="{D12C10E6-F096-4619-879E-44D49D7DD7F2}" type="parTrans" cxnId="{D633D455-7472-4593-A52E-75ABE42108E8}">
      <dgm:prSet/>
      <dgm:spPr/>
      <dgm:t>
        <a:bodyPr/>
        <a:lstStyle/>
        <a:p>
          <a:endParaRPr lang="fr-FR"/>
        </a:p>
      </dgm:t>
    </dgm:pt>
    <dgm:pt modelId="{9AC45AB0-7CEA-4BFA-B7C4-834404A40558}" type="sibTrans" cxnId="{D633D455-7472-4593-A52E-75ABE42108E8}">
      <dgm:prSet/>
      <dgm:spPr/>
      <dgm:t>
        <a:bodyPr/>
        <a:lstStyle/>
        <a:p>
          <a:endParaRPr lang="fr-FR"/>
        </a:p>
      </dgm:t>
    </dgm:pt>
    <dgm:pt modelId="{DDE78ADD-5856-4A82-99B7-B339F89B4133}">
      <dgm:prSet phldrT="[Texte]" custT="1"/>
      <dgm:spPr/>
      <dgm:t>
        <a:bodyPr/>
        <a:lstStyle/>
        <a:p>
          <a:pPr marL="0" marR="0" lvl="1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800" smtClean="0">
              <a:latin typeface="Cambria" panose="02040503050406030204" pitchFamily="18" charset="0"/>
            </a:rPr>
            <a:t>Comment être fidèle/constant/fiable dans mes corrections ?</a:t>
          </a:r>
          <a:endParaRPr lang="fr-FR" sz="1800" dirty="0" smtClean="0">
            <a:latin typeface="Cambria" panose="02040503050406030204" pitchFamily="18" charset="0"/>
          </a:endParaRPr>
        </a:p>
      </dgm:t>
    </dgm:pt>
    <dgm:pt modelId="{018B543D-94D7-48ED-B16F-7E7B3EF26D90}" type="parTrans" cxnId="{6B05149A-F09F-43EB-916C-36700F862809}">
      <dgm:prSet/>
      <dgm:spPr/>
      <dgm:t>
        <a:bodyPr/>
        <a:lstStyle/>
        <a:p>
          <a:endParaRPr lang="fr-FR"/>
        </a:p>
      </dgm:t>
    </dgm:pt>
    <dgm:pt modelId="{BECAA240-815D-4629-B93F-D4425867E5BD}" type="sibTrans" cxnId="{6B05149A-F09F-43EB-916C-36700F862809}">
      <dgm:prSet/>
      <dgm:spPr/>
      <dgm:t>
        <a:bodyPr/>
        <a:lstStyle/>
        <a:p>
          <a:endParaRPr lang="fr-FR"/>
        </a:p>
      </dgm:t>
    </dgm:pt>
    <dgm:pt modelId="{A5160080-DF80-4F0F-A1ED-BCBAC01F2A3B}">
      <dgm:prSet phldrT="[Texte]" custT="1"/>
      <dgm:spPr/>
      <dgm:t>
        <a:bodyPr/>
        <a:lstStyle/>
        <a:p>
          <a:pPr marL="0" marR="0" lvl="1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800" dirty="0" smtClean="0">
              <a:latin typeface="Cambria" panose="02040503050406030204" pitchFamily="18" charset="0"/>
            </a:rPr>
            <a:t>Comment expliquer mes attentes à mes élèves ?</a:t>
          </a:r>
        </a:p>
      </dgm:t>
    </dgm:pt>
    <dgm:pt modelId="{647F781C-17A4-4BAC-A7C7-2CB3CC952BFC}" type="parTrans" cxnId="{F83E0501-DE77-40CF-9D89-55E11D5807B1}">
      <dgm:prSet/>
      <dgm:spPr/>
      <dgm:t>
        <a:bodyPr/>
        <a:lstStyle/>
        <a:p>
          <a:endParaRPr lang="fr-FR"/>
        </a:p>
      </dgm:t>
    </dgm:pt>
    <dgm:pt modelId="{26133E6C-A6F4-47BD-A152-93F7C48024AE}" type="sibTrans" cxnId="{F83E0501-DE77-40CF-9D89-55E11D5807B1}">
      <dgm:prSet/>
      <dgm:spPr/>
      <dgm:t>
        <a:bodyPr/>
        <a:lstStyle/>
        <a:p>
          <a:endParaRPr lang="fr-FR"/>
        </a:p>
      </dgm:t>
    </dgm:pt>
    <dgm:pt modelId="{B17A4887-18B6-4FC5-8E32-6051EEC214F0}" type="pres">
      <dgm:prSet presAssocID="{AE68BDFD-680F-4A04-B646-8B08CB39EEE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C100C9E9-9BDA-4A1E-A9F7-EB21CA11BA33}" type="pres">
      <dgm:prSet presAssocID="{9B2C64AD-54BF-4A2F-975C-624474F4045C}" presName="root" presStyleCnt="0"/>
      <dgm:spPr/>
    </dgm:pt>
    <dgm:pt modelId="{5A648336-A780-42F0-A2FE-DE4A5A066E8A}" type="pres">
      <dgm:prSet presAssocID="{9B2C64AD-54BF-4A2F-975C-624474F4045C}" presName="rootComposite" presStyleCnt="0"/>
      <dgm:spPr/>
    </dgm:pt>
    <dgm:pt modelId="{892B1390-6C3F-46F5-86FA-ADF028570C0C}" type="pres">
      <dgm:prSet presAssocID="{9B2C64AD-54BF-4A2F-975C-624474F4045C}" presName="rootText" presStyleLbl="node1" presStyleIdx="0" presStyleCnt="2" custScaleX="228390"/>
      <dgm:spPr/>
      <dgm:t>
        <a:bodyPr/>
        <a:lstStyle/>
        <a:p>
          <a:endParaRPr lang="fr-FR"/>
        </a:p>
      </dgm:t>
    </dgm:pt>
    <dgm:pt modelId="{222E5D54-2F0A-4132-8797-BE07EAFDB052}" type="pres">
      <dgm:prSet presAssocID="{9B2C64AD-54BF-4A2F-975C-624474F4045C}" presName="rootConnector" presStyleLbl="node1" presStyleIdx="0" presStyleCnt="2"/>
      <dgm:spPr/>
      <dgm:t>
        <a:bodyPr/>
        <a:lstStyle/>
        <a:p>
          <a:endParaRPr lang="fr-FR"/>
        </a:p>
      </dgm:t>
    </dgm:pt>
    <dgm:pt modelId="{1026D783-7CA8-4E0B-802E-FED15E74BA82}" type="pres">
      <dgm:prSet presAssocID="{9B2C64AD-54BF-4A2F-975C-624474F4045C}" presName="childShape" presStyleCnt="0"/>
      <dgm:spPr/>
    </dgm:pt>
    <dgm:pt modelId="{F0D7E97C-D1DA-413A-BA76-3606B83EFD93}" type="pres">
      <dgm:prSet presAssocID="{27989F1D-8EBB-4DC1-BEDA-63F0F15A40C9}" presName="Name13" presStyleLbl="parChTrans1D2" presStyleIdx="0" presStyleCnt="6"/>
      <dgm:spPr/>
      <dgm:t>
        <a:bodyPr/>
        <a:lstStyle/>
        <a:p>
          <a:endParaRPr lang="fr-FR"/>
        </a:p>
      </dgm:t>
    </dgm:pt>
    <dgm:pt modelId="{F568E0D7-F60C-4400-A2F6-22A5B226EC25}" type="pres">
      <dgm:prSet presAssocID="{1048735A-6C78-4844-97A6-5A783DC87EDC}" presName="childText" presStyleLbl="bgAcc1" presStyleIdx="0" presStyleCnt="6" custScaleX="22839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2738A88-BF53-4C86-9512-00BD86DF2B3C}" type="pres">
      <dgm:prSet presAssocID="{0CF7E215-41FD-47DD-8369-F9B441E39AF4}" presName="Name13" presStyleLbl="parChTrans1D2" presStyleIdx="1" presStyleCnt="6"/>
      <dgm:spPr/>
      <dgm:t>
        <a:bodyPr/>
        <a:lstStyle/>
        <a:p>
          <a:endParaRPr lang="fr-FR"/>
        </a:p>
      </dgm:t>
    </dgm:pt>
    <dgm:pt modelId="{ECBDE200-C6B4-4F18-8CF1-2D96FA2D2813}" type="pres">
      <dgm:prSet presAssocID="{D1B1BCD9-CF10-492D-B3AC-9AD2A3CD2C82}" presName="childText" presStyleLbl="bgAcc1" presStyleIdx="1" presStyleCnt="6" custScaleX="22839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C7C35D4-03F0-4CEB-955E-353238E11B9E}" type="pres">
      <dgm:prSet presAssocID="{74E10A7B-9085-47CF-8F60-3A2D912CFA14}" presName="root" presStyleCnt="0"/>
      <dgm:spPr/>
    </dgm:pt>
    <dgm:pt modelId="{B18085F6-B308-4799-87E9-9768F29B2500}" type="pres">
      <dgm:prSet presAssocID="{74E10A7B-9085-47CF-8F60-3A2D912CFA14}" presName="rootComposite" presStyleCnt="0"/>
      <dgm:spPr/>
    </dgm:pt>
    <dgm:pt modelId="{7CDC19DF-D938-4B2F-815C-1B5EB618E3BC}" type="pres">
      <dgm:prSet presAssocID="{74E10A7B-9085-47CF-8F60-3A2D912CFA14}" presName="rootText" presStyleLbl="node1" presStyleIdx="1" presStyleCnt="2" custScaleX="228390"/>
      <dgm:spPr/>
      <dgm:t>
        <a:bodyPr/>
        <a:lstStyle/>
        <a:p>
          <a:endParaRPr lang="fr-FR"/>
        </a:p>
      </dgm:t>
    </dgm:pt>
    <dgm:pt modelId="{34B2998B-D25C-49FA-88FA-4E021B1FDAB5}" type="pres">
      <dgm:prSet presAssocID="{74E10A7B-9085-47CF-8F60-3A2D912CFA14}" presName="rootConnector" presStyleLbl="node1" presStyleIdx="1" presStyleCnt="2"/>
      <dgm:spPr/>
      <dgm:t>
        <a:bodyPr/>
        <a:lstStyle/>
        <a:p>
          <a:endParaRPr lang="fr-FR"/>
        </a:p>
      </dgm:t>
    </dgm:pt>
    <dgm:pt modelId="{2389E1BE-FA5D-4D62-BC0A-6CB5D550DC40}" type="pres">
      <dgm:prSet presAssocID="{74E10A7B-9085-47CF-8F60-3A2D912CFA14}" presName="childShape" presStyleCnt="0"/>
      <dgm:spPr/>
    </dgm:pt>
    <dgm:pt modelId="{1919F262-E6AC-47A0-AA16-FDA55B262996}" type="pres">
      <dgm:prSet presAssocID="{C953ADAE-59F1-4896-83B9-7C8CE40C46C9}" presName="Name13" presStyleLbl="parChTrans1D2" presStyleIdx="2" presStyleCnt="6"/>
      <dgm:spPr/>
      <dgm:t>
        <a:bodyPr/>
        <a:lstStyle/>
        <a:p>
          <a:endParaRPr lang="fr-FR"/>
        </a:p>
      </dgm:t>
    </dgm:pt>
    <dgm:pt modelId="{D3208E1F-A666-44B0-8446-248AFB61CDBD}" type="pres">
      <dgm:prSet presAssocID="{546F4930-EDF1-4487-B07D-C3E5DBE98679}" presName="childText" presStyleLbl="bgAcc1" presStyleIdx="2" presStyleCnt="6" custScaleX="22839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C569BC1-F166-4077-9AE5-0DB197A6591A}" type="pres">
      <dgm:prSet presAssocID="{D12C10E6-F096-4619-879E-44D49D7DD7F2}" presName="Name13" presStyleLbl="parChTrans1D2" presStyleIdx="3" presStyleCnt="6"/>
      <dgm:spPr/>
      <dgm:t>
        <a:bodyPr/>
        <a:lstStyle/>
        <a:p>
          <a:endParaRPr lang="fr-FR"/>
        </a:p>
      </dgm:t>
    </dgm:pt>
    <dgm:pt modelId="{5FDCD361-A08D-42BA-8DE6-BD0EFDEA6789}" type="pres">
      <dgm:prSet presAssocID="{D8625E97-079A-47D7-9408-F8E043A0B8FF}" presName="childText" presStyleLbl="bgAcc1" presStyleIdx="3" presStyleCnt="6" custScaleX="22839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D69CF89-98ED-4263-9325-CD6998F2648A}" type="pres">
      <dgm:prSet presAssocID="{018B543D-94D7-48ED-B16F-7E7B3EF26D90}" presName="Name13" presStyleLbl="parChTrans1D2" presStyleIdx="4" presStyleCnt="6"/>
      <dgm:spPr/>
      <dgm:t>
        <a:bodyPr/>
        <a:lstStyle/>
        <a:p>
          <a:endParaRPr lang="fr-FR"/>
        </a:p>
      </dgm:t>
    </dgm:pt>
    <dgm:pt modelId="{E683DB67-3817-480B-B626-A7A7AB1D7CBD}" type="pres">
      <dgm:prSet presAssocID="{DDE78ADD-5856-4A82-99B7-B339F89B4133}" presName="childText" presStyleLbl="bgAcc1" presStyleIdx="4" presStyleCnt="6" custScaleX="22839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E08DF9E-D635-4DCA-A477-5A6F48588920}" type="pres">
      <dgm:prSet presAssocID="{647F781C-17A4-4BAC-A7C7-2CB3CC952BFC}" presName="Name13" presStyleLbl="parChTrans1D2" presStyleIdx="5" presStyleCnt="6"/>
      <dgm:spPr/>
      <dgm:t>
        <a:bodyPr/>
        <a:lstStyle/>
        <a:p>
          <a:endParaRPr lang="fr-FR"/>
        </a:p>
      </dgm:t>
    </dgm:pt>
    <dgm:pt modelId="{8F50A4EF-F6D3-4C4C-84D3-1BE9052BBF5B}" type="pres">
      <dgm:prSet presAssocID="{A5160080-DF80-4F0F-A1ED-BCBAC01F2A3B}" presName="childText" presStyleLbl="bgAcc1" presStyleIdx="5" presStyleCnt="6" custScaleX="22839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633D455-7472-4593-A52E-75ABE42108E8}" srcId="{74E10A7B-9085-47CF-8F60-3A2D912CFA14}" destId="{D8625E97-079A-47D7-9408-F8E043A0B8FF}" srcOrd="1" destOrd="0" parTransId="{D12C10E6-F096-4619-879E-44D49D7DD7F2}" sibTransId="{9AC45AB0-7CEA-4BFA-B7C4-834404A40558}"/>
    <dgm:cxn modelId="{BBCBD885-0A3E-4074-BC11-3C20DBE42558}" type="presOf" srcId="{D12C10E6-F096-4619-879E-44D49D7DD7F2}" destId="{3C569BC1-F166-4077-9AE5-0DB197A6591A}" srcOrd="0" destOrd="0" presId="urn:microsoft.com/office/officeart/2005/8/layout/hierarchy3"/>
    <dgm:cxn modelId="{BF131A5D-85C1-4E9D-A56B-C9070F65CFB1}" srcId="{74E10A7B-9085-47CF-8F60-3A2D912CFA14}" destId="{546F4930-EDF1-4487-B07D-C3E5DBE98679}" srcOrd="0" destOrd="0" parTransId="{C953ADAE-59F1-4896-83B9-7C8CE40C46C9}" sibTransId="{4420BE98-C6CE-4F84-B82B-CA39F10B6393}"/>
    <dgm:cxn modelId="{6B05149A-F09F-43EB-916C-36700F862809}" srcId="{74E10A7B-9085-47CF-8F60-3A2D912CFA14}" destId="{DDE78ADD-5856-4A82-99B7-B339F89B4133}" srcOrd="2" destOrd="0" parTransId="{018B543D-94D7-48ED-B16F-7E7B3EF26D90}" sibTransId="{BECAA240-815D-4629-B93F-D4425867E5BD}"/>
    <dgm:cxn modelId="{BD0726EE-FF25-41D4-8B1B-1F3DB9CD9136}" type="presOf" srcId="{9B2C64AD-54BF-4A2F-975C-624474F4045C}" destId="{892B1390-6C3F-46F5-86FA-ADF028570C0C}" srcOrd="0" destOrd="0" presId="urn:microsoft.com/office/officeart/2005/8/layout/hierarchy3"/>
    <dgm:cxn modelId="{0133EC75-4478-413E-8F16-7CB0ED2E3E1F}" type="presOf" srcId="{74E10A7B-9085-47CF-8F60-3A2D912CFA14}" destId="{34B2998B-D25C-49FA-88FA-4E021B1FDAB5}" srcOrd="1" destOrd="0" presId="urn:microsoft.com/office/officeart/2005/8/layout/hierarchy3"/>
    <dgm:cxn modelId="{31D3DB01-2124-4D2C-9ABF-D0BE7CD6B3FF}" type="presOf" srcId="{1048735A-6C78-4844-97A6-5A783DC87EDC}" destId="{F568E0D7-F60C-4400-A2F6-22A5B226EC25}" srcOrd="0" destOrd="0" presId="urn:microsoft.com/office/officeart/2005/8/layout/hierarchy3"/>
    <dgm:cxn modelId="{F83E0501-DE77-40CF-9D89-55E11D5807B1}" srcId="{74E10A7B-9085-47CF-8F60-3A2D912CFA14}" destId="{A5160080-DF80-4F0F-A1ED-BCBAC01F2A3B}" srcOrd="3" destOrd="0" parTransId="{647F781C-17A4-4BAC-A7C7-2CB3CC952BFC}" sibTransId="{26133E6C-A6F4-47BD-A152-93F7C48024AE}"/>
    <dgm:cxn modelId="{6C26B1E1-485B-428C-9CF0-2883F31F4364}" type="presOf" srcId="{C953ADAE-59F1-4896-83B9-7C8CE40C46C9}" destId="{1919F262-E6AC-47A0-AA16-FDA55B262996}" srcOrd="0" destOrd="0" presId="urn:microsoft.com/office/officeart/2005/8/layout/hierarchy3"/>
    <dgm:cxn modelId="{4EDE4F81-EE35-485C-9A6A-721043F97449}" type="presOf" srcId="{018B543D-94D7-48ED-B16F-7E7B3EF26D90}" destId="{AD69CF89-98ED-4263-9325-CD6998F2648A}" srcOrd="0" destOrd="0" presId="urn:microsoft.com/office/officeart/2005/8/layout/hierarchy3"/>
    <dgm:cxn modelId="{435B6359-BC43-43AD-8C3F-C58A53440FB0}" srcId="{AE68BDFD-680F-4A04-B646-8B08CB39EEE1}" destId="{9B2C64AD-54BF-4A2F-975C-624474F4045C}" srcOrd="0" destOrd="0" parTransId="{670ADD4A-9809-409A-9913-733394F856E0}" sibTransId="{BA17262B-59EE-4078-9F50-DA8AEBC96BBF}"/>
    <dgm:cxn modelId="{6BD36AC9-BE72-4CE1-8D38-13FD8EB006F2}" type="presOf" srcId="{0CF7E215-41FD-47DD-8369-F9B441E39AF4}" destId="{02738A88-BF53-4C86-9512-00BD86DF2B3C}" srcOrd="0" destOrd="0" presId="urn:microsoft.com/office/officeart/2005/8/layout/hierarchy3"/>
    <dgm:cxn modelId="{A9EC28FB-73C0-4ED5-8C01-4EA9923B9DFF}" type="presOf" srcId="{A5160080-DF80-4F0F-A1ED-BCBAC01F2A3B}" destId="{8F50A4EF-F6D3-4C4C-84D3-1BE9052BBF5B}" srcOrd="0" destOrd="0" presId="urn:microsoft.com/office/officeart/2005/8/layout/hierarchy3"/>
    <dgm:cxn modelId="{BD752269-45A4-4E43-B657-A6364183E68F}" srcId="{9B2C64AD-54BF-4A2F-975C-624474F4045C}" destId="{1048735A-6C78-4844-97A6-5A783DC87EDC}" srcOrd="0" destOrd="0" parTransId="{27989F1D-8EBB-4DC1-BEDA-63F0F15A40C9}" sibTransId="{2B66796B-6E0E-49EE-944F-CF7279859AAE}"/>
    <dgm:cxn modelId="{8BE5FA22-AD9A-4A82-AB96-FEE3FFF40A6E}" srcId="{AE68BDFD-680F-4A04-B646-8B08CB39EEE1}" destId="{74E10A7B-9085-47CF-8F60-3A2D912CFA14}" srcOrd="1" destOrd="0" parTransId="{B8BE6DAA-7670-44C1-B86E-2F35DA8E8640}" sibTransId="{EAD94783-F5DF-4D08-BC16-9379741CDA9B}"/>
    <dgm:cxn modelId="{8C43ED95-B423-44C8-BF67-AFC651D36C62}" type="presOf" srcId="{546F4930-EDF1-4487-B07D-C3E5DBE98679}" destId="{D3208E1F-A666-44B0-8446-248AFB61CDBD}" srcOrd="0" destOrd="0" presId="urn:microsoft.com/office/officeart/2005/8/layout/hierarchy3"/>
    <dgm:cxn modelId="{3AEFF1E8-199D-4334-9AE3-AE7BF5DF83D0}" type="presOf" srcId="{9B2C64AD-54BF-4A2F-975C-624474F4045C}" destId="{222E5D54-2F0A-4132-8797-BE07EAFDB052}" srcOrd="1" destOrd="0" presId="urn:microsoft.com/office/officeart/2005/8/layout/hierarchy3"/>
    <dgm:cxn modelId="{F476D886-6D33-407D-942C-C49B3745AF8F}" type="presOf" srcId="{D1B1BCD9-CF10-492D-B3AC-9AD2A3CD2C82}" destId="{ECBDE200-C6B4-4F18-8CF1-2D96FA2D2813}" srcOrd="0" destOrd="0" presId="urn:microsoft.com/office/officeart/2005/8/layout/hierarchy3"/>
    <dgm:cxn modelId="{BB727E4A-65E9-4040-91D5-0A7020618120}" type="presOf" srcId="{DDE78ADD-5856-4A82-99B7-B339F89B4133}" destId="{E683DB67-3817-480B-B626-A7A7AB1D7CBD}" srcOrd="0" destOrd="0" presId="urn:microsoft.com/office/officeart/2005/8/layout/hierarchy3"/>
    <dgm:cxn modelId="{ECA4BCB1-F14B-485B-B55C-627E0D953906}" type="presOf" srcId="{D8625E97-079A-47D7-9408-F8E043A0B8FF}" destId="{5FDCD361-A08D-42BA-8DE6-BD0EFDEA6789}" srcOrd="0" destOrd="0" presId="urn:microsoft.com/office/officeart/2005/8/layout/hierarchy3"/>
    <dgm:cxn modelId="{92947671-A962-4BC1-99AE-DDD1CE88A234}" type="presOf" srcId="{74E10A7B-9085-47CF-8F60-3A2D912CFA14}" destId="{7CDC19DF-D938-4B2F-815C-1B5EB618E3BC}" srcOrd="0" destOrd="0" presId="urn:microsoft.com/office/officeart/2005/8/layout/hierarchy3"/>
    <dgm:cxn modelId="{45E2F5AA-0317-4E48-A5BE-D2C481DAFF4A}" srcId="{9B2C64AD-54BF-4A2F-975C-624474F4045C}" destId="{D1B1BCD9-CF10-492D-B3AC-9AD2A3CD2C82}" srcOrd="1" destOrd="0" parTransId="{0CF7E215-41FD-47DD-8369-F9B441E39AF4}" sibTransId="{EA24A3D1-D0DA-4895-869D-160FCC674A09}"/>
    <dgm:cxn modelId="{CFCAD089-7A88-42D2-BC91-22F06712C0D6}" type="presOf" srcId="{27989F1D-8EBB-4DC1-BEDA-63F0F15A40C9}" destId="{F0D7E97C-D1DA-413A-BA76-3606B83EFD93}" srcOrd="0" destOrd="0" presId="urn:microsoft.com/office/officeart/2005/8/layout/hierarchy3"/>
    <dgm:cxn modelId="{69C94781-CE0D-4D16-BA2F-F0C23A820CD8}" type="presOf" srcId="{647F781C-17A4-4BAC-A7C7-2CB3CC952BFC}" destId="{0E08DF9E-D635-4DCA-A477-5A6F48588920}" srcOrd="0" destOrd="0" presId="urn:microsoft.com/office/officeart/2005/8/layout/hierarchy3"/>
    <dgm:cxn modelId="{53D1A4EC-B0CE-4E78-8B4B-D48B769C7944}" type="presOf" srcId="{AE68BDFD-680F-4A04-B646-8B08CB39EEE1}" destId="{B17A4887-18B6-4FC5-8E32-6051EEC214F0}" srcOrd="0" destOrd="0" presId="urn:microsoft.com/office/officeart/2005/8/layout/hierarchy3"/>
    <dgm:cxn modelId="{E5E9A3EA-4F35-4E41-B0DB-1B7764429BC3}" type="presParOf" srcId="{B17A4887-18B6-4FC5-8E32-6051EEC214F0}" destId="{C100C9E9-9BDA-4A1E-A9F7-EB21CA11BA33}" srcOrd="0" destOrd="0" presId="urn:microsoft.com/office/officeart/2005/8/layout/hierarchy3"/>
    <dgm:cxn modelId="{55A46B41-4382-4814-BFFA-722BB8CDCAEF}" type="presParOf" srcId="{C100C9E9-9BDA-4A1E-A9F7-EB21CA11BA33}" destId="{5A648336-A780-42F0-A2FE-DE4A5A066E8A}" srcOrd="0" destOrd="0" presId="urn:microsoft.com/office/officeart/2005/8/layout/hierarchy3"/>
    <dgm:cxn modelId="{5224C498-47C1-4941-8DA0-7D41427046CF}" type="presParOf" srcId="{5A648336-A780-42F0-A2FE-DE4A5A066E8A}" destId="{892B1390-6C3F-46F5-86FA-ADF028570C0C}" srcOrd="0" destOrd="0" presId="urn:microsoft.com/office/officeart/2005/8/layout/hierarchy3"/>
    <dgm:cxn modelId="{32DDDD4F-3CDE-4198-B343-5CF3E8E2A2AE}" type="presParOf" srcId="{5A648336-A780-42F0-A2FE-DE4A5A066E8A}" destId="{222E5D54-2F0A-4132-8797-BE07EAFDB052}" srcOrd="1" destOrd="0" presId="urn:microsoft.com/office/officeart/2005/8/layout/hierarchy3"/>
    <dgm:cxn modelId="{4F2B18FC-F305-42C8-980E-1E0882C86E0E}" type="presParOf" srcId="{C100C9E9-9BDA-4A1E-A9F7-EB21CA11BA33}" destId="{1026D783-7CA8-4E0B-802E-FED15E74BA82}" srcOrd="1" destOrd="0" presId="urn:microsoft.com/office/officeart/2005/8/layout/hierarchy3"/>
    <dgm:cxn modelId="{354D1C93-8B6F-4927-8989-69969F41E5A6}" type="presParOf" srcId="{1026D783-7CA8-4E0B-802E-FED15E74BA82}" destId="{F0D7E97C-D1DA-413A-BA76-3606B83EFD93}" srcOrd="0" destOrd="0" presId="urn:microsoft.com/office/officeart/2005/8/layout/hierarchy3"/>
    <dgm:cxn modelId="{339E60BC-73FE-45E8-852F-1C78B47A06EA}" type="presParOf" srcId="{1026D783-7CA8-4E0B-802E-FED15E74BA82}" destId="{F568E0D7-F60C-4400-A2F6-22A5B226EC25}" srcOrd="1" destOrd="0" presId="urn:microsoft.com/office/officeart/2005/8/layout/hierarchy3"/>
    <dgm:cxn modelId="{4C4B9BCC-843B-4D97-9959-761BD8029DD3}" type="presParOf" srcId="{1026D783-7CA8-4E0B-802E-FED15E74BA82}" destId="{02738A88-BF53-4C86-9512-00BD86DF2B3C}" srcOrd="2" destOrd="0" presId="urn:microsoft.com/office/officeart/2005/8/layout/hierarchy3"/>
    <dgm:cxn modelId="{F05436F6-4CC3-4EAC-B8B7-3E63E88E7C14}" type="presParOf" srcId="{1026D783-7CA8-4E0B-802E-FED15E74BA82}" destId="{ECBDE200-C6B4-4F18-8CF1-2D96FA2D2813}" srcOrd="3" destOrd="0" presId="urn:microsoft.com/office/officeart/2005/8/layout/hierarchy3"/>
    <dgm:cxn modelId="{7D5C3DFA-22AE-4219-972B-9AF76BF947A8}" type="presParOf" srcId="{B17A4887-18B6-4FC5-8E32-6051EEC214F0}" destId="{1C7C35D4-03F0-4CEB-955E-353238E11B9E}" srcOrd="1" destOrd="0" presId="urn:microsoft.com/office/officeart/2005/8/layout/hierarchy3"/>
    <dgm:cxn modelId="{9D348CA1-4C0A-4F5B-8E4C-DB2718CFCBE3}" type="presParOf" srcId="{1C7C35D4-03F0-4CEB-955E-353238E11B9E}" destId="{B18085F6-B308-4799-87E9-9768F29B2500}" srcOrd="0" destOrd="0" presId="urn:microsoft.com/office/officeart/2005/8/layout/hierarchy3"/>
    <dgm:cxn modelId="{92323062-CA8F-41C1-AEAD-D5FBE69114D3}" type="presParOf" srcId="{B18085F6-B308-4799-87E9-9768F29B2500}" destId="{7CDC19DF-D938-4B2F-815C-1B5EB618E3BC}" srcOrd="0" destOrd="0" presId="urn:microsoft.com/office/officeart/2005/8/layout/hierarchy3"/>
    <dgm:cxn modelId="{17EE5E07-849A-4EEC-9E5F-27EF4504082A}" type="presParOf" srcId="{B18085F6-B308-4799-87E9-9768F29B2500}" destId="{34B2998B-D25C-49FA-88FA-4E021B1FDAB5}" srcOrd="1" destOrd="0" presId="urn:microsoft.com/office/officeart/2005/8/layout/hierarchy3"/>
    <dgm:cxn modelId="{9D3BE6C6-FBF8-4F23-943A-B746EAAD19DC}" type="presParOf" srcId="{1C7C35D4-03F0-4CEB-955E-353238E11B9E}" destId="{2389E1BE-FA5D-4D62-BC0A-6CB5D550DC40}" srcOrd="1" destOrd="0" presId="urn:microsoft.com/office/officeart/2005/8/layout/hierarchy3"/>
    <dgm:cxn modelId="{9A22ED1A-B29E-4A71-AFC6-2E5EE927A16E}" type="presParOf" srcId="{2389E1BE-FA5D-4D62-BC0A-6CB5D550DC40}" destId="{1919F262-E6AC-47A0-AA16-FDA55B262996}" srcOrd="0" destOrd="0" presId="urn:microsoft.com/office/officeart/2005/8/layout/hierarchy3"/>
    <dgm:cxn modelId="{620F4582-C429-4143-8074-0C9FBF994C2F}" type="presParOf" srcId="{2389E1BE-FA5D-4D62-BC0A-6CB5D550DC40}" destId="{D3208E1F-A666-44B0-8446-248AFB61CDBD}" srcOrd="1" destOrd="0" presId="urn:microsoft.com/office/officeart/2005/8/layout/hierarchy3"/>
    <dgm:cxn modelId="{297D2254-1994-47E0-8A57-1F2D219D9674}" type="presParOf" srcId="{2389E1BE-FA5D-4D62-BC0A-6CB5D550DC40}" destId="{3C569BC1-F166-4077-9AE5-0DB197A6591A}" srcOrd="2" destOrd="0" presId="urn:microsoft.com/office/officeart/2005/8/layout/hierarchy3"/>
    <dgm:cxn modelId="{39CD7292-6A02-462B-A7C8-DCF8ACAC4EBA}" type="presParOf" srcId="{2389E1BE-FA5D-4D62-BC0A-6CB5D550DC40}" destId="{5FDCD361-A08D-42BA-8DE6-BD0EFDEA6789}" srcOrd="3" destOrd="0" presId="urn:microsoft.com/office/officeart/2005/8/layout/hierarchy3"/>
    <dgm:cxn modelId="{131BDA9F-7FEF-4308-BA3A-06CF9502355C}" type="presParOf" srcId="{2389E1BE-FA5D-4D62-BC0A-6CB5D550DC40}" destId="{AD69CF89-98ED-4263-9325-CD6998F2648A}" srcOrd="4" destOrd="0" presId="urn:microsoft.com/office/officeart/2005/8/layout/hierarchy3"/>
    <dgm:cxn modelId="{9A2257D9-611E-47A2-A9BB-CFDEF1854117}" type="presParOf" srcId="{2389E1BE-FA5D-4D62-BC0A-6CB5D550DC40}" destId="{E683DB67-3817-480B-B626-A7A7AB1D7CBD}" srcOrd="5" destOrd="0" presId="urn:microsoft.com/office/officeart/2005/8/layout/hierarchy3"/>
    <dgm:cxn modelId="{90BEBE90-E7D0-4A06-9177-62688990B8F9}" type="presParOf" srcId="{2389E1BE-FA5D-4D62-BC0A-6CB5D550DC40}" destId="{0E08DF9E-D635-4DCA-A477-5A6F48588920}" srcOrd="6" destOrd="0" presId="urn:microsoft.com/office/officeart/2005/8/layout/hierarchy3"/>
    <dgm:cxn modelId="{D00C1DCA-791E-4CFB-8AA6-B0DB7D10C90F}" type="presParOf" srcId="{2389E1BE-FA5D-4D62-BC0A-6CB5D550DC40}" destId="{8F50A4EF-F6D3-4C4C-84D3-1BE9052BBF5B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32261F-20CF-4969-A9A7-080ECB53DFDE}" type="doc">
      <dgm:prSet loTypeId="urn:microsoft.com/office/officeart/2005/8/layout/hList7" loCatId="list" qsTypeId="urn:microsoft.com/office/officeart/2005/8/quickstyle/simple1" qsCatId="simple" csTypeId="urn:microsoft.com/office/officeart/2005/8/colors/colorful1" csCatId="colorful" phldr="1"/>
      <dgm:spPr/>
    </dgm:pt>
    <dgm:pt modelId="{B833ED03-D7C1-4A3A-B74A-693E6105A5FF}">
      <dgm:prSet phldrT="[Texte]"/>
      <dgm:spPr/>
      <dgm:t>
        <a:bodyPr/>
        <a:lstStyle/>
        <a:p>
          <a:r>
            <a:rPr lang="fr-FR" dirty="0" smtClean="0"/>
            <a:t>Objectifs</a:t>
          </a:r>
          <a:endParaRPr lang="fr-FR" dirty="0"/>
        </a:p>
      </dgm:t>
    </dgm:pt>
    <dgm:pt modelId="{6CB95090-10EA-4D97-BD76-D1D9ADD3149D}" type="parTrans" cxnId="{044B90D7-8B2C-4CF5-9235-10C5754F29D8}">
      <dgm:prSet/>
      <dgm:spPr/>
      <dgm:t>
        <a:bodyPr/>
        <a:lstStyle/>
        <a:p>
          <a:endParaRPr lang="fr-FR"/>
        </a:p>
      </dgm:t>
    </dgm:pt>
    <dgm:pt modelId="{C97F1AB6-D870-47B0-93F4-5124664D6A68}" type="sibTrans" cxnId="{044B90D7-8B2C-4CF5-9235-10C5754F29D8}">
      <dgm:prSet/>
      <dgm:spPr/>
      <dgm:t>
        <a:bodyPr/>
        <a:lstStyle/>
        <a:p>
          <a:endParaRPr lang="fr-FR"/>
        </a:p>
      </dgm:t>
    </dgm:pt>
    <dgm:pt modelId="{9F879E34-6407-4A52-ACFF-65F2DF313D00}">
      <dgm:prSet phldrT="[Texte]"/>
      <dgm:spPr/>
      <dgm:t>
        <a:bodyPr/>
        <a:lstStyle/>
        <a:p>
          <a:r>
            <a:rPr lang="fr-FR" dirty="0" smtClean="0"/>
            <a:t>Méthodes d’évaluation</a:t>
          </a:r>
          <a:endParaRPr lang="fr-FR" dirty="0"/>
        </a:p>
      </dgm:t>
    </dgm:pt>
    <dgm:pt modelId="{8EE94E07-2D32-4FB1-8327-F81151AE19F2}" type="parTrans" cxnId="{2258DE67-C761-4123-A506-3A481A2EA5E5}">
      <dgm:prSet/>
      <dgm:spPr/>
      <dgm:t>
        <a:bodyPr/>
        <a:lstStyle/>
        <a:p>
          <a:endParaRPr lang="fr-FR"/>
        </a:p>
      </dgm:t>
    </dgm:pt>
    <dgm:pt modelId="{2C6419FC-42DC-4BA6-939C-E6B4B6AB22AF}" type="sibTrans" cxnId="{2258DE67-C761-4123-A506-3A481A2EA5E5}">
      <dgm:prSet/>
      <dgm:spPr/>
      <dgm:t>
        <a:bodyPr/>
        <a:lstStyle/>
        <a:p>
          <a:endParaRPr lang="fr-FR"/>
        </a:p>
      </dgm:t>
    </dgm:pt>
    <dgm:pt modelId="{21B6B044-9651-43DB-A867-3E99ABB6B1B4}">
      <dgm:prSet phldrT="[Texte]"/>
      <dgm:spPr/>
      <dgm:t>
        <a:bodyPr/>
        <a:lstStyle/>
        <a:p>
          <a:r>
            <a:rPr lang="fr-FR" dirty="0" smtClean="0"/>
            <a:t>Activités pédagogiques</a:t>
          </a:r>
          <a:endParaRPr lang="fr-FR" dirty="0"/>
        </a:p>
      </dgm:t>
    </dgm:pt>
    <dgm:pt modelId="{AFF02BEC-C4E0-47D0-946A-D7A046806FE5}" type="parTrans" cxnId="{F3B7AFE6-3F43-4AB1-ACA9-426887EFB3DF}">
      <dgm:prSet/>
      <dgm:spPr/>
      <dgm:t>
        <a:bodyPr/>
        <a:lstStyle/>
        <a:p>
          <a:endParaRPr lang="fr-FR"/>
        </a:p>
      </dgm:t>
    </dgm:pt>
    <dgm:pt modelId="{198B5A30-F5AE-44D4-85B5-08753990E083}" type="sibTrans" cxnId="{F3B7AFE6-3F43-4AB1-ACA9-426887EFB3DF}">
      <dgm:prSet/>
      <dgm:spPr/>
      <dgm:t>
        <a:bodyPr/>
        <a:lstStyle/>
        <a:p>
          <a:endParaRPr lang="fr-FR"/>
        </a:p>
      </dgm:t>
    </dgm:pt>
    <dgm:pt modelId="{E582A56B-F2BD-4936-92F0-63F64E3090FF}" type="pres">
      <dgm:prSet presAssocID="{8532261F-20CF-4969-A9A7-080ECB53DFDE}" presName="Name0" presStyleCnt="0">
        <dgm:presLayoutVars>
          <dgm:dir/>
          <dgm:resizeHandles val="exact"/>
        </dgm:presLayoutVars>
      </dgm:prSet>
      <dgm:spPr/>
    </dgm:pt>
    <dgm:pt modelId="{68CDF826-2DAE-473A-B231-586D9FB133E6}" type="pres">
      <dgm:prSet presAssocID="{8532261F-20CF-4969-A9A7-080ECB53DFDE}" presName="fgShape" presStyleLbl="fgShp" presStyleIdx="0" presStyleCnt="1"/>
      <dgm:spPr/>
    </dgm:pt>
    <dgm:pt modelId="{3A1FF481-7BF3-457F-B965-CE89EE4495F4}" type="pres">
      <dgm:prSet presAssocID="{8532261F-20CF-4969-A9A7-080ECB53DFDE}" presName="linComp" presStyleCnt="0"/>
      <dgm:spPr/>
    </dgm:pt>
    <dgm:pt modelId="{CD50DE33-EAC7-4CD7-85EB-B0A05DBF7DE4}" type="pres">
      <dgm:prSet presAssocID="{B833ED03-D7C1-4A3A-B74A-693E6105A5FF}" presName="compNode" presStyleCnt="0"/>
      <dgm:spPr/>
    </dgm:pt>
    <dgm:pt modelId="{977C845D-0A4B-4725-884A-380D95F8D39C}" type="pres">
      <dgm:prSet presAssocID="{B833ED03-D7C1-4A3A-B74A-693E6105A5FF}" presName="bkgdShape" presStyleLbl="node1" presStyleIdx="0" presStyleCnt="3" custLinFactNeighborX="0"/>
      <dgm:spPr/>
      <dgm:t>
        <a:bodyPr/>
        <a:lstStyle/>
        <a:p>
          <a:endParaRPr lang="fr-FR"/>
        </a:p>
      </dgm:t>
    </dgm:pt>
    <dgm:pt modelId="{1C9F3B62-063D-43CB-B5FB-04DCA4B3B179}" type="pres">
      <dgm:prSet presAssocID="{B833ED03-D7C1-4A3A-B74A-693E6105A5FF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C0D7C8C-9ADE-471C-8434-D869AC8962D4}" type="pres">
      <dgm:prSet presAssocID="{B833ED03-D7C1-4A3A-B74A-693E6105A5FF}" presName="invisiNode" presStyleLbl="node1" presStyleIdx="0" presStyleCnt="3"/>
      <dgm:spPr/>
    </dgm:pt>
    <dgm:pt modelId="{AF4F9698-8623-4C7A-B96E-5CBD8B50C868}" type="pres">
      <dgm:prSet presAssocID="{B833ED03-D7C1-4A3A-B74A-693E6105A5FF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6E01947D-DB6B-40CA-92A4-45D3452351DF}" type="pres">
      <dgm:prSet presAssocID="{C97F1AB6-D870-47B0-93F4-5124664D6A68}" presName="sibTrans" presStyleLbl="sibTrans2D1" presStyleIdx="0" presStyleCnt="0"/>
      <dgm:spPr/>
      <dgm:t>
        <a:bodyPr/>
        <a:lstStyle/>
        <a:p>
          <a:endParaRPr lang="fr-FR"/>
        </a:p>
      </dgm:t>
    </dgm:pt>
    <dgm:pt modelId="{B6317B83-BD02-4AD0-AF71-F6B0454C73CB}" type="pres">
      <dgm:prSet presAssocID="{9F879E34-6407-4A52-ACFF-65F2DF313D00}" presName="compNode" presStyleCnt="0"/>
      <dgm:spPr/>
    </dgm:pt>
    <dgm:pt modelId="{11D89E91-CBEB-4336-9959-D6AECDB6CFAE}" type="pres">
      <dgm:prSet presAssocID="{9F879E34-6407-4A52-ACFF-65F2DF313D00}" presName="bkgdShape" presStyleLbl="node1" presStyleIdx="1" presStyleCnt="3"/>
      <dgm:spPr/>
      <dgm:t>
        <a:bodyPr/>
        <a:lstStyle/>
        <a:p>
          <a:endParaRPr lang="fr-FR"/>
        </a:p>
      </dgm:t>
    </dgm:pt>
    <dgm:pt modelId="{B1183B84-A7E7-4B2B-BAB4-A2151F23EC01}" type="pres">
      <dgm:prSet presAssocID="{9F879E34-6407-4A52-ACFF-65F2DF313D0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BC56DB4-15E5-4E60-B64C-5E0E15A4D02B}" type="pres">
      <dgm:prSet presAssocID="{9F879E34-6407-4A52-ACFF-65F2DF313D00}" presName="invisiNode" presStyleLbl="node1" presStyleIdx="1" presStyleCnt="3"/>
      <dgm:spPr/>
    </dgm:pt>
    <dgm:pt modelId="{A3FF3B1E-EBDB-4591-87A6-CD7355A489AE}" type="pres">
      <dgm:prSet presAssocID="{9F879E34-6407-4A52-ACFF-65F2DF313D00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</dgm:spPr>
    </dgm:pt>
    <dgm:pt modelId="{BFEA1A8A-58B9-40FD-B376-1AAC92753573}" type="pres">
      <dgm:prSet presAssocID="{2C6419FC-42DC-4BA6-939C-E6B4B6AB22AF}" presName="sibTrans" presStyleLbl="sibTrans2D1" presStyleIdx="0" presStyleCnt="0"/>
      <dgm:spPr/>
      <dgm:t>
        <a:bodyPr/>
        <a:lstStyle/>
        <a:p>
          <a:endParaRPr lang="fr-FR"/>
        </a:p>
      </dgm:t>
    </dgm:pt>
    <dgm:pt modelId="{C49C9536-8606-463E-9B01-6D152AB558B8}" type="pres">
      <dgm:prSet presAssocID="{21B6B044-9651-43DB-A867-3E99ABB6B1B4}" presName="compNode" presStyleCnt="0"/>
      <dgm:spPr/>
    </dgm:pt>
    <dgm:pt modelId="{9C4D393B-F8B6-4A27-AE96-049E0B713EAD}" type="pres">
      <dgm:prSet presAssocID="{21B6B044-9651-43DB-A867-3E99ABB6B1B4}" presName="bkgdShape" presStyleLbl="node1" presStyleIdx="2" presStyleCnt="3"/>
      <dgm:spPr/>
      <dgm:t>
        <a:bodyPr/>
        <a:lstStyle/>
        <a:p>
          <a:endParaRPr lang="fr-FR"/>
        </a:p>
      </dgm:t>
    </dgm:pt>
    <dgm:pt modelId="{A7CABFF5-D9EC-49CF-BEF7-5FAA09EF1D48}" type="pres">
      <dgm:prSet presAssocID="{21B6B044-9651-43DB-A867-3E99ABB6B1B4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5B6496C-EBE6-4663-85F0-7EB3B4C2DD7B}" type="pres">
      <dgm:prSet presAssocID="{21B6B044-9651-43DB-A867-3E99ABB6B1B4}" presName="invisiNode" presStyleLbl="node1" presStyleIdx="2" presStyleCnt="3"/>
      <dgm:spPr/>
    </dgm:pt>
    <dgm:pt modelId="{92FB79FE-AF2A-4841-819A-0E3C0A701A7C}" type="pres">
      <dgm:prSet presAssocID="{21B6B044-9651-43DB-A867-3E99ABB6B1B4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7000" r="-87000"/>
          </a:stretch>
        </a:blipFill>
      </dgm:spPr>
    </dgm:pt>
  </dgm:ptLst>
  <dgm:cxnLst>
    <dgm:cxn modelId="{2258DE67-C761-4123-A506-3A481A2EA5E5}" srcId="{8532261F-20CF-4969-A9A7-080ECB53DFDE}" destId="{9F879E34-6407-4A52-ACFF-65F2DF313D00}" srcOrd="1" destOrd="0" parTransId="{8EE94E07-2D32-4FB1-8327-F81151AE19F2}" sibTransId="{2C6419FC-42DC-4BA6-939C-E6B4B6AB22AF}"/>
    <dgm:cxn modelId="{FE0D5262-918D-498F-866D-EBD68C55355C}" type="presOf" srcId="{C97F1AB6-D870-47B0-93F4-5124664D6A68}" destId="{6E01947D-DB6B-40CA-92A4-45D3452351DF}" srcOrd="0" destOrd="0" presId="urn:microsoft.com/office/officeart/2005/8/layout/hList7"/>
    <dgm:cxn modelId="{7FEE2412-EC43-4454-A5A8-595B7523F815}" type="presOf" srcId="{9F879E34-6407-4A52-ACFF-65F2DF313D00}" destId="{B1183B84-A7E7-4B2B-BAB4-A2151F23EC01}" srcOrd="1" destOrd="0" presId="urn:microsoft.com/office/officeart/2005/8/layout/hList7"/>
    <dgm:cxn modelId="{2BF0AA90-07A9-428A-9255-DFDE6178811C}" type="presOf" srcId="{B833ED03-D7C1-4A3A-B74A-693E6105A5FF}" destId="{977C845D-0A4B-4725-884A-380D95F8D39C}" srcOrd="0" destOrd="0" presId="urn:microsoft.com/office/officeart/2005/8/layout/hList7"/>
    <dgm:cxn modelId="{E88EF70B-9B6D-401D-9068-83E61156CD9F}" type="presOf" srcId="{9F879E34-6407-4A52-ACFF-65F2DF313D00}" destId="{11D89E91-CBEB-4336-9959-D6AECDB6CFAE}" srcOrd="0" destOrd="0" presId="urn:microsoft.com/office/officeart/2005/8/layout/hList7"/>
    <dgm:cxn modelId="{044B90D7-8B2C-4CF5-9235-10C5754F29D8}" srcId="{8532261F-20CF-4969-A9A7-080ECB53DFDE}" destId="{B833ED03-D7C1-4A3A-B74A-693E6105A5FF}" srcOrd="0" destOrd="0" parTransId="{6CB95090-10EA-4D97-BD76-D1D9ADD3149D}" sibTransId="{C97F1AB6-D870-47B0-93F4-5124664D6A68}"/>
    <dgm:cxn modelId="{1F7ED11D-367E-4D16-9B7D-A6C3C64C4DE1}" type="presOf" srcId="{21B6B044-9651-43DB-A867-3E99ABB6B1B4}" destId="{9C4D393B-F8B6-4A27-AE96-049E0B713EAD}" srcOrd="0" destOrd="0" presId="urn:microsoft.com/office/officeart/2005/8/layout/hList7"/>
    <dgm:cxn modelId="{CBFCF2C8-01C4-40F0-A5AD-903C353999D4}" type="presOf" srcId="{2C6419FC-42DC-4BA6-939C-E6B4B6AB22AF}" destId="{BFEA1A8A-58B9-40FD-B376-1AAC92753573}" srcOrd="0" destOrd="0" presId="urn:microsoft.com/office/officeart/2005/8/layout/hList7"/>
    <dgm:cxn modelId="{874208A8-1B25-4A0D-A3EE-9FEAF788668A}" type="presOf" srcId="{8532261F-20CF-4969-A9A7-080ECB53DFDE}" destId="{E582A56B-F2BD-4936-92F0-63F64E3090FF}" srcOrd="0" destOrd="0" presId="urn:microsoft.com/office/officeart/2005/8/layout/hList7"/>
    <dgm:cxn modelId="{074FA2D0-D564-4F6A-A9A6-9E98732A8EF3}" type="presOf" srcId="{B833ED03-D7C1-4A3A-B74A-693E6105A5FF}" destId="{1C9F3B62-063D-43CB-B5FB-04DCA4B3B179}" srcOrd="1" destOrd="0" presId="urn:microsoft.com/office/officeart/2005/8/layout/hList7"/>
    <dgm:cxn modelId="{F3B7AFE6-3F43-4AB1-ACA9-426887EFB3DF}" srcId="{8532261F-20CF-4969-A9A7-080ECB53DFDE}" destId="{21B6B044-9651-43DB-A867-3E99ABB6B1B4}" srcOrd="2" destOrd="0" parTransId="{AFF02BEC-C4E0-47D0-946A-D7A046806FE5}" sibTransId="{198B5A30-F5AE-44D4-85B5-08753990E083}"/>
    <dgm:cxn modelId="{E37EB304-576A-421D-A5F7-D9D98DAB292E}" type="presOf" srcId="{21B6B044-9651-43DB-A867-3E99ABB6B1B4}" destId="{A7CABFF5-D9EC-49CF-BEF7-5FAA09EF1D48}" srcOrd="1" destOrd="0" presId="urn:microsoft.com/office/officeart/2005/8/layout/hList7"/>
    <dgm:cxn modelId="{5914CD3B-0E83-4B64-BF80-180D9BF6B7B7}" type="presParOf" srcId="{E582A56B-F2BD-4936-92F0-63F64E3090FF}" destId="{68CDF826-2DAE-473A-B231-586D9FB133E6}" srcOrd="0" destOrd="0" presId="urn:microsoft.com/office/officeart/2005/8/layout/hList7"/>
    <dgm:cxn modelId="{07A396B0-6A9B-40AA-8F3F-945D31C858C3}" type="presParOf" srcId="{E582A56B-F2BD-4936-92F0-63F64E3090FF}" destId="{3A1FF481-7BF3-457F-B965-CE89EE4495F4}" srcOrd="1" destOrd="0" presId="urn:microsoft.com/office/officeart/2005/8/layout/hList7"/>
    <dgm:cxn modelId="{C8F149CD-397C-478F-8946-33701F0E4BC4}" type="presParOf" srcId="{3A1FF481-7BF3-457F-B965-CE89EE4495F4}" destId="{CD50DE33-EAC7-4CD7-85EB-B0A05DBF7DE4}" srcOrd="0" destOrd="0" presId="urn:microsoft.com/office/officeart/2005/8/layout/hList7"/>
    <dgm:cxn modelId="{4DFA8CF0-09F1-4C75-B7EC-6D1F29BB8672}" type="presParOf" srcId="{CD50DE33-EAC7-4CD7-85EB-B0A05DBF7DE4}" destId="{977C845D-0A4B-4725-884A-380D95F8D39C}" srcOrd="0" destOrd="0" presId="urn:microsoft.com/office/officeart/2005/8/layout/hList7"/>
    <dgm:cxn modelId="{4D6E4147-1BFF-4DA1-9D2B-3413BAFE68A0}" type="presParOf" srcId="{CD50DE33-EAC7-4CD7-85EB-B0A05DBF7DE4}" destId="{1C9F3B62-063D-43CB-B5FB-04DCA4B3B179}" srcOrd="1" destOrd="0" presId="urn:microsoft.com/office/officeart/2005/8/layout/hList7"/>
    <dgm:cxn modelId="{89B5925F-0D71-447C-8FBD-F71784E455BA}" type="presParOf" srcId="{CD50DE33-EAC7-4CD7-85EB-B0A05DBF7DE4}" destId="{AC0D7C8C-9ADE-471C-8434-D869AC8962D4}" srcOrd="2" destOrd="0" presId="urn:microsoft.com/office/officeart/2005/8/layout/hList7"/>
    <dgm:cxn modelId="{D19C44BC-519B-4D48-BDDD-19CD0B128A2C}" type="presParOf" srcId="{CD50DE33-EAC7-4CD7-85EB-B0A05DBF7DE4}" destId="{AF4F9698-8623-4C7A-B96E-5CBD8B50C868}" srcOrd="3" destOrd="0" presId="urn:microsoft.com/office/officeart/2005/8/layout/hList7"/>
    <dgm:cxn modelId="{331F6000-A099-40DF-A5D8-E85EA2FB0DAF}" type="presParOf" srcId="{3A1FF481-7BF3-457F-B965-CE89EE4495F4}" destId="{6E01947D-DB6B-40CA-92A4-45D3452351DF}" srcOrd="1" destOrd="0" presId="urn:microsoft.com/office/officeart/2005/8/layout/hList7"/>
    <dgm:cxn modelId="{F942FC32-9FD9-4A7B-B2CB-CB86D949A585}" type="presParOf" srcId="{3A1FF481-7BF3-457F-B965-CE89EE4495F4}" destId="{B6317B83-BD02-4AD0-AF71-F6B0454C73CB}" srcOrd="2" destOrd="0" presId="urn:microsoft.com/office/officeart/2005/8/layout/hList7"/>
    <dgm:cxn modelId="{91873579-D11C-448C-8F80-A2C31CE1B4A6}" type="presParOf" srcId="{B6317B83-BD02-4AD0-AF71-F6B0454C73CB}" destId="{11D89E91-CBEB-4336-9959-D6AECDB6CFAE}" srcOrd="0" destOrd="0" presId="urn:microsoft.com/office/officeart/2005/8/layout/hList7"/>
    <dgm:cxn modelId="{CCD8BC25-61A7-4F10-9399-2D5D63AC7EA3}" type="presParOf" srcId="{B6317B83-BD02-4AD0-AF71-F6B0454C73CB}" destId="{B1183B84-A7E7-4B2B-BAB4-A2151F23EC01}" srcOrd="1" destOrd="0" presId="urn:microsoft.com/office/officeart/2005/8/layout/hList7"/>
    <dgm:cxn modelId="{AA059841-B5DE-403F-8DF1-B2473BEF2D4B}" type="presParOf" srcId="{B6317B83-BD02-4AD0-AF71-F6B0454C73CB}" destId="{5BC56DB4-15E5-4E60-B64C-5E0E15A4D02B}" srcOrd="2" destOrd="0" presId="urn:microsoft.com/office/officeart/2005/8/layout/hList7"/>
    <dgm:cxn modelId="{22BEC303-C397-403A-B332-9452FB2F8329}" type="presParOf" srcId="{B6317B83-BD02-4AD0-AF71-F6B0454C73CB}" destId="{A3FF3B1E-EBDB-4591-87A6-CD7355A489AE}" srcOrd="3" destOrd="0" presId="urn:microsoft.com/office/officeart/2005/8/layout/hList7"/>
    <dgm:cxn modelId="{5EF0C183-1D91-4CB6-995D-EFE8651A564B}" type="presParOf" srcId="{3A1FF481-7BF3-457F-B965-CE89EE4495F4}" destId="{BFEA1A8A-58B9-40FD-B376-1AAC92753573}" srcOrd="3" destOrd="0" presId="urn:microsoft.com/office/officeart/2005/8/layout/hList7"/>
    <dgm:cxn modelId="{CC95F9B9-9AE9-4786-B699-7EFFFD90349F}" type="presParOf" srcId="{3A1FF481-7BF3-457F-B965-CE89EE4495F4}" destId="{C49C9536-8606-463E-9B01-6D152AB558B8}" srcOrd="4" destOrd="0" presId="urn:microsoft.com/office/officeart/2005/8/layout/hList7"/>
    <dgm:cxn modelId="{5EF051D9-F504-46F9-869C-13115B24A280}" type="presParOf" srcId="{C49C9536-8606-463E-9B01-6D152AB558B8}" destId="{9C4D393B-F8B6-4A27-AE96-049E0B713EAD}" srcOrd="0" destOrd="0" presId="urn:microsoft.com/office/officeart/2005/8/layout/hList7"/>
    <dgm:cxn modelId="{3338EB5D-7029-436D-A737-7D568648B703}" type="presParOf" srcId="{C49C9536-8606-463E-9B01-6D152AB558B8}" destId="{A7CABFF5-D9EC-49CF-BEF7-5FAA09EF1D48}" srcOrd="1" destOrd="0" presId="urn:microsoft.com/office/officeart/2005/8/layout/hList7"/>
    <dgm:cxn modelId="{B8DCA53D-DDF8-4348-A22B-A1CD547F4F02}" type="presParOf" srcId="{C49C9536-8606-463E-9B01-6D152AB558B8}" destId="{A5B6496C-EBE6-4663-85F0-7EB3B4C2DD7B}" srcOrd="2" destOrd="0" presId="urn:microsoft.com/office/officeart/2005/8/layout/hList7"/>
    <dgm:cxn modelId="{7D1DAADF-B79A-4565-A7E9-3B8AAEF797E2}" type="presParOf" srcId="{C49C9536-8606-463E-9B01-6D152AB558B8}" destId="{92FB79FE-AF2A-4841-819A-0E3C0A701A7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8C3D52-68D0-4BE5-BE0B-71145660DE9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07227701-8F41-4028-B2A5-900007572BD3}">
      <dgm:prSet phldrT="[Texte]"/>
      <dgm:spPr/>
      <dgm:t>
        <a:bodyPr/>
        <a:lstStyle/>
        <a:p>
          <a:r>
            <a:rPr lang="fr-FR" dirty="0" smtClean="0"/>
            <a:t>Compétences</a:t>
          </a:r>
          <a:endParaRPr lang="fr-FR" dirty="0"/>
        </a:p>
      </dgm:t>
    </dgm:pt>
    <dgm:pt modelId="{5842800B-02A1-4520-A9D9-B240A9160CFE}" type="parTrans" cxnId="{32A16387-AA81-4588-A4B3-55933174C32E}">
      <dgm:prSet/>
      <dgm:spPr/>
      <dgm:t>
        <a:bodyPr/>
        <a:lstStyle/>
        <a:p>
          <a:endParaRPr lang="fr-FR"/>
        </a:p>
      </dgm:t>
    </dgm:pt>
    <dgm:pt modelId="{A48E7279-6E10-4393-A59F-A222B15EDB31}" type="sibTrans" cxnId="{32A16387-AA81-4588-A4B3-55933174C32E}">
      <dgm:prSet/>
      <dgm:spPr/>
      <dgm:t>
        <a:bodyPr/>
        <a:lstStyle/>
        <a:p>
          <a:endParaRPr lang="fr-FR"/>
        </a:p>
      </dgm:t>
    </dgm:pt>
    <dgm:pt modelId="{A1C5897D-CA45-43E1-879B-62D9C099EE44}">
      <dgm:prSet phldrT="[Texte]"/>
      <dgm:spPr/>
      <dgm:t>
        <a:bodyPr/>
        <a:lstStyle/>
        <a:p>
          <a:r>
            <a:rPr lang="fr-FR" dirty="0" smtClean="0"/>
            <a:t>Acquisition</a:t>
          </a:r>
          <a:endParaRPr lang="fr-FR" dirty="0"/>
        </a:p>
      </dgm:t>
    </dgm:pt>
    <dgm:pt modelId="{627CAEB8-244C-48D3-A575-0F84D11DE8AC}" type="parTrans" cxnId="{93231FBA-AA82-4E65-959E-8097295B571E}">
      <dgm:prSet/>
      <dgm:spPr/>
      <dgm:t>
        <a:bodyPr/>
        <a:lstStyle/>
        <a:p>
          <a:endParaRPr lang="fr-FR"/>
        </a:p>
      </dgm:t>
    </dgm:pt>
    <dgm:pt modelId="{A8D7A1DB-31BE-4A00-8598-68380A0D2C10}" type="sibTrans" cxnId="{93231FBA-AA82-4E65-959E-8097295B571E}">
      <dgm:prSet/>
      <dgm:spPr/>
      <dgm:t>
        <a:bodyPr/>
        <a:lstStyle/>
        <a:p>
          <a:endParaRPr lang="fr-FR"/>
        </a:p>
      </dgm:t>
    </dgm:pt>
    <dgm:pt modelId="{D47FB0EE-F4A3-4B21-8945-8589EF821DBB}">
      <dgm:prSet phldrT="[Texte]"/>
      <dgm:spPr/>
      <dgm:t>
        <a:bodyPr/>
        <a:lstStyle/>
        <a:p>
          <a:r>
            <a:rPr lang="fr-FR" dirty="0" smtClean="0"/>
            <a:t>Définir</a:t>
          </a:r>
          <a:endParaRPr lang="fr-FR" dirty="0"/>
        </a:p>
      </dgm:t>
    </dgm:pt>
    <dgm:pt modelId="{5041D640-DD75-4A57-997F-F2C31F8A25A9}" type="parTrans" cxnId="{87DFA8E5-B382-4A69-A2CB-C86A828B389D}">
      <dgm:prSet/>
      <dgm:spPr/>
      <dgm:t>
        <a:bodyPr/>
        <a:lstStyle/>
        <a:p>
          <a:endParaRPr lang="fr-FR"/>
        </a:p>
      </dgm:t>
    </dgm:pt>
    <dgm:pt modelId="{B437BCBF-C1B3-4949-B9E1-6B995699C83D}" type="sibTrans" cxnId="{87DFA8E5-B382-4A69-A2CB-C86A828B389D}">
      <dgm:prSet/>
      <dgm:spPr/>
      <dgm:t>
        <a:bodyPr/>
        <a:lstStyle/>
        <a:p>
          <a:endParaRPr lang="fr-FR"/>
        </a:p>
      </dgm:t>
    </dgm:pt>
    <dgm:pt modelId="{997CC766-3E48-4F6B-BD82-C5A2746B48CB}" type="pres">
      <dgm:prSet presAssocID="{1F8C3D52-68D0-4BE5-BE0B-71145660DE91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endParaRPr lang="fr-FR"/>
        </a:p>
      </dgm:t>
    </dgm:pt>
    <dgm:pt modelId="{44FA7C98-E837-44AF-A259-2530EEF2FC0E}" type="pres">
      <dgm:prSet presAssocID="{1F8C3D52-68D0-4BE5-BE0B-71145660DE91}" presName="Name1" presStyleCnt="0"/>
      <dgm:spPr/>
    </dgm:pt>
    <dgm:pt modelId="{9ADF91FA-9F71-40EF-A7AD-7E3E95E6EB8B}" type="pres">
      <dgm:prSet presAssocID="{1F8C3D52-68D0-4BE5-BE0B-71145660DE91}" presName="cycle" presStyleCnt="0"/>
      <dgm:spPr/>
    </dgm:pt>
    <dgm:pt modelId="{21ED4F85-59F3-4613-B567-4F57ADD95624}" type="pres">
      <dgm:prSet presAssocID="{1F8C3D52-68D0-4BE5-BE0B-71145660DE91}" presName="srcNode" presStyleLbl="node1" presStyleIdx="0" presStyleCnt="3"/>
      <dgm:spPr/>
    </dgm:pt>
    <dgm:pt modelId="{2C10A54B-87B6-4BD4-80D1-2114D7A0E2AC}" type="pres">
      <dgm:prSet presAssocID="{1F8C3D52-68D0-4BE5-BE0B-71145660DE91}" presName="conn" presStyleLbl="parChTrans1D2" presStyleIdx="0" presStyleCnt="1"/>
      <dgm:spPr/>
      <dgm:t>
        <a:bodyPr/>
        <a:lstStyle/>
        <a:p>
          <a:endParaRPr lang="fr-FR"/>
        </a:p>
      </dgm:t>
    </dgm:pt>
    <dgm:pt modelId="{CF921BD2-FDDC-41BF-9298-2F5FF494572D}" type="pres">
      <dgm:prSet presAssocID="{1F8C3D52-68D0-4BE5-BE0B-71145660DE91}" presName="extraNode" presStyleLbl="node1" presStyleIdx="0" presStyleCnt="3"/>
      <dgm:spPr/>
    </dgm:pt>
    <dgm:pt modelId="{71829C5D-44F5-4714-94F5-19F944646311}" type="pres">
      <dgm:prSet presAssocID="{1F8C3D52-68D0-4BE5-BE0B-71145660DE91}" presName="dstNode" presStyleLbl="node1" presStyleIdx="0" presStyleCnt="3"/>
      <dgm:spPr/>
    </dgm:pt>
    <dgm:pt modelId="{954AA5B3-8AC6-44DA-9CE1-99FCA98F20DC}" type="pres">
      <dgm:prSet presAssocID="{07227701-8F41-4028-B2A5-900007572BD3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9670235-1118-4330-B4FA-8212061F6583}" type="pres">
      <dgm:prSet presAssocID="{07227701-8F41-4028-B2A5-900007572BD3}" presName="accent_1" presStyleCnt="0"/>
      <dgm:spPr/>
    </dgm:pt>
    <dgm:pt modelId="{19B79103-FAF1-4141-A628-AD325669E250}" type="pres">
      <dgm:prSet presAssocID="{07227701-8F41-4028-B2A5-900007572BD3}" presName="accentRepeatNode" presStyleLbl="solidFgAcc1" presStyleIdx="0" presStyleCnt="3"/>
      <dgm:spPr/>
    </dgm:pt>
    <dgm:pt modelId="{8BE1CFC3-63E6-4527-AE39-BA3F807D9526}" type="pres">
      <dgm:prSet presAssocID="{A1C5897D-CA45-43E1-879B-62D9C099EE44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2631899-C76C-4487-85C5-CAE52ACB7C0C}" type="pres">
      <dgm:prSet presAssocID="{A1C5897D-CA45-43E1-879B-62D9C099EE44}" presName="accent_2" presStyleCnt="0"/>
      <dgm:spPr/>
    </dgm:pt>
    <dgm:pt modelId="{030B6498-F265-489B-A2D6-EABCC527FB85}" type="pres">
      <dgm:prSet presAssocID="{A1C5897D-CA45-43E1-879B-62D9C099EE44}" presName="accentRepeatNode" presStyleLbl="solidFgAcc1" presStyleIdx="1" presStyleCnt="3"/>
      <dgm:spPr/>
    </dgm:pt>
    <dgm:pt modelId="{B772C1F7-A687-4522-BD9E-772BA0D815A7}" type="pres">
      <dgm:prSet presAssocID="{D47FB0EE-F4A3-4B21-8945-8589EF821DB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89250F5-0FD2-440C-9B22-B5C5BAB55742}" type="pres">
      <dgm:prSet presAssocID="{D47FB0EE-F4A3-4B21-8945-8589EF821DBB}" presName="accent_3" presStyleCnt="0"/>
      <dgm:spPr/>
    </dgm:pt>
    <dgm:pt modelId="{E1DABDBC-28A5-4A9C-AE31-E4DC5F858054}" type="pres">
      <dgm:prSet presAssocID="{D47FB0EE-F4A3-4B21-8945-8589EF821DBB}" presName="accentRepeatNode" presStyleLbl="solidFgAcc1" presStyleIdx="2" presStyleCnt="3"/>
      <dgm:spPr/>
    </dgm:pt>
  </dgm:ptLst>
  <dgm:cxnLst>
    <dgm:cxn modelId="{87DFA8E5-B382-4A69-A2CB-C86A828B389D}" srcId="{1F8C3D52-68D0-4BE5-BE0B-71145660DE91}" destId="{D47FB0EE-F4A3-4B21-8945-8589EF821DBB}" srcOrd="2" destOrd="0" parTransId="{5041D640-DD75-4A57-997F-F2C31F8A25A9}" sibTransId="{B437BCBF-C1B3-4949-B9E1-6B995699C83D}"/>
    <dgm:cxn modelId="{32A16387-AA81-4588-A4B3-55933174C32E}" srcId="{1F8C3D52-68D0-4BE5-BE0B-71145660DE91}" destId="{07227701-8F41-4028-B2A5-900007572BD3}" srcOrd="0" destOrd="0" parTransId="{5842800B-02A1-4520-A9D9-B240A9160CFE}" sibTransId="{A48E7279-6E10-4393-A59F-A222B15EDB31}"/>
    <dgm:cxn modelId="{164A5CF8-88BF-40A1-AD0A-A4DF4B73E913}" type="presOf" srcId="{A48E7279-6E10-4393-A59F-A222B15EDB31}" destId="{2C10A54B-87B6-4BD4-80D1-2114D7A0E2AC}" srcOrd="0" destOrd="0" presId="urn:microsoft.com/office/officeart/2008/layout/VerticalCurvedList"/>
    <dgm:cxn modelId="{3B39A823-484D-4E0C-B354-4BDAA465D87F}" type="presOf" srcId="{A1C5897D-CA45-43E1-879B-62D9C099EE44}" destId="{8BE1CFC3-63E6-4527-AE39-BA3F807D9526}" srcOrd="0" destOrd="0" presId="urn:microsoft.com/office/officeart/2008/layout/VerticalCurvedList"/>
    <dgm:cxn modelId="{9D8CF8AF-BE2E-4FB3-A79D-2ACE59C1E036}" type="presOf" srcId="{D47FB0EE-F4A3-4B21-8945-8589EF821DBB}" destId="{B772C1F7-A687-4522-BD9E-772BA0D815A7}" srcOrd="0" destOrd="0" presId="urn:microsoft.com/office/officeart/2008/layout/VerticalCurvedList"/>
    <dgm:cxn modelId="{FD97CBA4-111B-4E4F-9C96-29C33BE4D4D7}" type="presOf" srcId="{1F8C3D52-68D0-4BE5-BE0B-71145660DE91}" destId="{997CC766-3E48-4F6B-BD82-C5A2746B48CB}" srcOrd="0" destOrd="0" presId="urn:microsoft.com/office/officeart/2008/layout/VerticalCurvedList"/>
    <dgm:cxn modelId="{72D47DF9-4555-4346-BBBF-7E113B7A194C}" type="presOf" srcId="{07227701-8F41-4028-B2A5-900007572BD3}" destId="{954AA5B3-8AC6-44DA-9CE1-99FCA98F20DC}" srcOrd="0" destOrd="0" presId="urn:microsoft.com/office/officeart/2008/layout/VerticalCurvedList"/>
    <dgm:cxn modelId="{93231FBA-AA82-4E65-959E-8097295B571E}" srcId="{1F8C3D52-68D0-4BE5-BE0B-71145660DE91}" destId="{A1C5897D-CA45-43E1-879B-62D9C099EE44}" srcOrd="1" destOrd="0" parTransId="{627CAEB8-244C-48D3-A575-0F84D11DE8AC}" sibTransId="{A8D7A1DB-31BE-4A00-8598-68380A0D2C10}"/>
    <dgm:cxn modelId="{4AD53628-10ED-4C65-B658-D2A0E3E33887}" type="presParOf" srcId="{997CC766-3E48-4F6B-BD82-C5A2746B48CB}" destId="{44FA7C98-E837-44AF-A259-2530EEF2FC0E}" srcOrd="0" destOrd="0" presId="urn:microsoft.com/office/officeart/2008/layout/VerticalCurvedList"/>
    <dgm:cxn modelId="{05B78004-2CD6-42E4-A253-AC645A5A8AE2}" type="presParOf" srcId="{44FA7C98-E837-44AF-A259-2530EEF2FC0E}" destId="{9ADF91FA-9F71-40EF-A7AD-7E3E95E6EB8B}" srcOrd="0" destOrd="0" presId="urn:microsoft.com/office/officeart/2008/layout/VerticalCurvedList"/>
    <dgm:cxn modelId="{35B6B47F-32DD-4C88-828E-5AFA0FE717F2}" type="presParOf" srcId="{9ADF91FA-9F71-40EF-A7AD-7E3E95E6EB8B}" destId="{21ED4F85-59F3-4613-B567-4F57ADD95624}" srcOrd="0" destOrd="0" presId="urn:microsoft.com/office/officeart/2008/layout/VerticalCurvedList"/>
    <dgm:cxn modelId="{105BC0C9-05AE-44D2-9677-23A342D783D8}" type="presParOf" srcId="{9ADF91FA-9F71-40EF-A7AD-7E3E95E6EB8B}" destId="{2C10A54B-87B6-4BD4-80D1-2114D7A0E2AC}" srcOrd="1" destOrd="0" presId="urn:microsoft.com/office/officeart/2008/layout/VerticalCurvedList"/>
    <dgm:cxn modelId="{69DF3D2F-0F84-4720-ACBA-B45D7EDDAAEB}" type="presParOf" srcId="{9ADF91FA-9F71-40EF-A7AD-7E3E95E6EB8B}" destId="{CF921BD2-FDDC-41BF-9298-2F5FF494572D}" srcOrd="2" destOrd="0" presId="urn:microsoft.com/office/officeart/2008/layout/VerticalCurvedList"/>
    <dgm:cxn modelId="{8A61C15F-D8C1-4E43-A276-B420744893B1}" type="presParOf" srcId="{9ADF91FA-9F71-40EF-A7AD-7E3E95E6EB8B}" destId="{71829C5D-44F5-4714-94F5-19F944646311}" srcOrd="3" destOrd="0" presId="urn:microsoft.com/office/officeart/2008/layout/VerticalCurvedList"/>
    <dgm:cxn modelId="{6FBFBB5F-E6A1-4E5C-BE43-3082F852B94B}" type="presParOf" srcId="{44FA7C98-E837-44AF-A259-2530EEF2FC0E}" destId="{954AA5B3-8AC6-44DA-9CE1-99FCA98F20DC}" srcOrd="1" destOrd="0" presId="urn:microsoft.com/office/officeart/2008/layout/VerticalCurvedList"/>
    <dgm:cxn modelId="{A7C1008B-7DE5-4FF8-886A-C94CEA0F36F5}" type="presParOf" srcId="{44FA7C98-E837-44AF-A259-2530EEF2FC0E}" destId="{39670235-1118-4330-B4FA-8212061F6583}" srcOrd="2" destOrd="0" presId="urn:microsoft.com/office/officeart/2008/layout/VerticalCurvedList"/>
    <dgm:cxn modelId="{86A26702-0A49-4621-966A-BF337280185F}" type="presParOf" srcId="{39670235-1118-4330-B4FA-8212061F6583}" destId="{19B79103-FAF1-4141-A628-AD325669E250}" srcOrd="0" destOrd="0" presId="urn:microsoft.com/office/officeart/2008/layout/VerticalCurvedList"/>
    <dgm:cxn modelId="{F87B81AF-CA64-4F76-A4C4-AD911E81AAA6}" type="presParOf" srcId="{44FA7C98-E837-44AF-A259-2530EEF2FC0E}" destId="{8BE1CFC3-63E6-4527-AE39-BA3F807D9526}" srcOrd="3" destOrd="0" presId="urn:microsoft.com/office/officeart/2008/layout/VerticalCurvedList"/>
    <dgm:cxn modelId="{F37576E3-80F2-4E52-8734-7BE807456011}" type="presParOf" srcId="{44FA7C98-E837-44AF-A259-2530EEF2FC0E}" destId="{D2631899-C76C-4487-85C5-CAE52ACB7C0C}" srcOrd="4" destOrd="0" presId="urn:microsoft.com/office/officeart/2008/layout/VerticalCurvedList"/>
    <dgm:cxn modelId="{175C7BA5-3FB3-4139-8656-17A48F8A7EF3}" type="presParOf" srcId="{D2631899-C76C-4487-85C5-CAE52ACB7C0C}" destId="{030B6498-F265-489B-A2D6-EABCC527FB85}" srcOrd="0" destOrd="0" presId="urn:microsoft.com/office/officeart/2008/layout/VerticalCurvedList"/>
    <dgm:cxn modelId="{F7731FB3-6216-43D9-ABCB-809F8AE4A5D4}" type="presParOf" srcId="{44FA7C98-E837-44AF-A259-2530EEF2FC0E}" destId="{B772C1F7-A687-4522-BD9E-772BA0D815A7}" srcOrd="5" destOrd="0" presId="urn:microsoft.com/office/officeart/2008/layout/VerticalCurvedList"/>
    <dgm:cxn modelId="{9352CDAD-4AD8-4FEC-A23B-C62E61D00829}" type="presParOf" srcId="{44FA7C98-E837-44AF-A259-2530EEF2FC0E}" destId="{F89250F5-0FD2-440C-9B22-B5C5BAB55742}" srcOrd="6" destOrd="0" presId="urn:microsoft.com/office/officeart/2008/layout/VerticalCurvedList"/>
    <dgm:cxn modelId="{D4CE4B9D-8440-41BB-B99B-3CCDB9D27E00}" type="presParOf" srcId="{F89250F5-0FD2-440C-9B22-B5C5BAB55742}" destId="{E1DABDBC-28A5-4A9C-AE31-E4DC5F85805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C750CD7-3E34-4AEC-8C80-2EBBF6026A2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D788951A-44EC-431A-AE5C-6C8A61633EA3}">
      <dgm:prSet phldrT="[Texte]"/>
      <dgm:spPr/>
      <dgm:t>
        <a:bodyPr/>
        <a:lstStyle/>
        <a:p>
          <a:r>
            <a:rPr lang="fr-FR" dirty="0" smtClean="0"/>
            <a:t>Acquisition des compétences sur trois ans</a:t>
          </a:r>
          <a:endParaRPr lang="fr-FR" dirty="0"/>
        </a:p>
      </dgm:t>
    </dgm:pt>
    <dgm:pt modelId="{3CC13604-D191-4C15-9513-64F04136C5D6}" type="parTrans" cxnId="{5C20DE64-6E7D-4D6D-B72D-F30DBE4B9332}">
      <dgm:prSet/>
      <dgm:spPr/>
      <dgm:t>
        <a:bodyPr/>
        <a:lstStyle/>
        <a:p>
          <a:endParaRPr lang="fr-FR"/>
        </a:p>
      </dgm:t>
    </dgm:pt>
    <dgm:pt modelId="{2FE50702-FE8F-4F17-89AD-720B9E3CAC16}" type="sibTrans" cxnId="{5C20DE64-6E7D-4D6D-B72D-F30DBE4B9332}">
      <dgm:prSet/>
      <dgm:spPr/>
      <dgm:t>
        <a:bodyPr/>
        <a:lstStyle/>
        <a:p>
          <a:endParaRPr lang="fr-FR"/>
        </a:p>
      </dgm:t>
    </dgm:pt>
    <dgm:pt modelId="{0CAA38CC-B357-4B24-86C5-2B7D10BF2D50}">
      <dgm:prSet phldrT="[Texte]"/>
      <dgm:spPr/>
      <dgm:t>
        <a:bodyPr/>
        <a:lstStyle/>
        <a:p>
          <a:r>
            <a:rPr lang="fr-FR" dirty="0" smtClean="0"/>
            <a:t>Mise en œuvre des feedbacks</a:t>
          </a:r>
          <a:endParaRPr lang="fr-FR" dirty="0"/>
        </a:p>
      </dgm:t>
    </dgm:pt>
    <dgm:pt modelId="{DD783909-25CF-421C-8714-0DE803CE225C}" type="parTrans" cxnId="{572E1085-BAE7-4079-B8AB-586E10DEBC9A}">
      <dgm:prSet/>
      <dgm:spPr/>
      <dgm:t>
        <a:bodyPr/>
        <a:lstStyle/>
        <a:p>
          <a:endParaRPr lang="fr-FR"/>
        </a:p>
      </dgm:t>
    </dgm:pt>
    <dgm:pt modelId="{67D5F9E0-11EA-453D-95E3-06B4F9AD2C2C}" type="sibTrans" cxnId="{572E1085-BAE7-4079-B8AB-586E10DEBC9A}">
      <dgm:prSet/>
      <dgm:spPr/>
      <dgm:t>
        <a:bodyPr/>
        <a:lstStyle/>
        <a:p>
          <a:endParaRPr lang="fr-FR"/>
        </a:p>
      </dgm:t>
    </dgm:pt>
    <dgm:pt modelId="{6A5D73B6-A812-46EC-BC83-3613E33C77F8}">
      <dgm:prSet phldrT="[Texte]"/>
      <dgm:spPr/>
      <dgm:t>
        <a:bodyPr/>
        <a:lstStyle/>
        <a:p>
          <a:r>
            <a:rPr lang="fr-FR" dirty="0" smtClean="0"/>
            <a:t>Différenciation pédagogique</a:t>
          </a:r>
          <a:endParaRPr lang="fr-FR" dirty="0"/>
        </a:p>
      </dgm:t>
    </dgm:pt>
    <dgm:pt modelId="{F2EF13EE-A83B-4BE2-B127-9540BACB876C}" type="parTrans" cxnId="{2039A1EC-270C-4C15-A971-1811ED64CE05}">
      <dgm:prSet/>
      <dgm:spPr/>
      <dgm:t>
        <a:bodyPr/>
        <a:lstStyle/>
        <a:p>
          <a:endParaRPr lang="fr-FR"/>
        </a:p>
      </dgm:t>
    </dgm:pt>
    <dgm:pt modelId="{19EE3511-7263-47EA-8299-F780E0B9D8DB}" type="sibTrans" cxnId="{2039A1EC-270C-4C15-A971-1811ED64CE05}">
      <dgm:prSet/>
      <dgm:spPr/>
      <dgm:t>
        <a:bodyPr/>
        <a:lstStyle/>
        <a:p>
          <a:endParaRPr lang="fr-FR"/>
        </a:p>
      </dgm:t>
    </dgm:pt>
    <dgm:pt modelId="{335A1E75-17AB-4FFE-8903-47802E102702}">
      <dgm:prSet phldrT="[Texte]"/>
      <dgm:spPr/>
      <dgm:t>
        <a:bodyPr/>
        <a:lstStyle/>
        <a:p>
          <a:r>
            <a:rPr lang="fr-FR" dirty="0" smtClean="0"/>
            <a:t>Pédagogie explicite au sein de laquelle l’élève connaît à chaque instant ses objectifs pédagogiques</a:t>
          </a:r>
          <a:endParaRPr lang="fr-FR" dirty="0"/>
        </a:p>
      </dgm:t>
    </dgm:pt>
    <dgm:pt modelId="{8FEEF9F1-2E72-4B26-9768-EBD12AA005A4}" type="parTrans" cxnId="{7308A1C8-A04C-4D0D-B3B8-FF6F27575BEB}">
      <dgm:prSet/>
      <dgm:spPr/>
      <dgm:t>
        <a:bodyPr/>
        <a:lstStyle/>
        <a:p>
          <a:endParaRPr lang="fr-FR"/>
        </a:p>
      </dgm:t>
    </dgm:pt>
    <dgm:pt modelId="{A81C52ED-91A6-46D8-942C-2282A9843077}" type="sibTrans" cxnId="{7308A1C8-A04C-4D0D-B3B8-FF6F27575BEB}">
      <dgm:prSet/>
      <dgm:spPr/>
      <dgm:t>
        <a:bodyPr/>
        <a:lstStyle/>
        <a:p>
          <a:endParaRPr lang="fr-FR"/>
        </a:p>
      </dgm:t>
    </dgm:pt>
    <dgm:pt modelId="{60BB2942-6759-41E3-BC4F-DADED19E8435}">
      <dgm:prSet phldrT="[Texte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dirty="0" smtClean="0"/>
            <a:t>Une évaluation positive qui donne la priorité à la progression plutôt qu’à la performance.</a:t>
          </a:r>
        </a:p>
      </dgm:t>
    </dgm:pt>
    <dgm:pt modelId="{0B72BCAA-E2ED-4D51-AC1E-C407C3A9FDEE}" type="parTrans" cxnId="{EE65698C-5E56-45C1-AE28-AB9B33B8C2FB}">
      <dgm:prSet/>
      <dgm:spPr/>
      <dgm:t>
        <a:bodyPr/>
        <a:lstStyle/>
        <a:p>
          <a:endParaRPr lang="fr-FR"/>
        </a:p>
      </dgm:t>
    </dgm:pt>
    <dgm:pt modelId="{C0118BD8-AEDE-4A21-9960-D1A41E824B4A}" type="sibTrans" cxnId="{EE65698C-5E56-45C1-AE28-AB9B33B8C2FB}">
      <dgm:prSet/>
      <dgm:spPr/>
      <dgm:t>
        <a:bodyPr/>
        <a:lstStyle/>
        <a:p>
          <a:endParaRPr lang="fr-FR"/>
        </a:p>
      </dgm:t>
    </dgm:pt>
    <dgm:pt modelId="{505B3B14-B39B-4889-BEE5-88612F0031D4}">
      <dgm:prSet/>
      <dgm:spPr/>
      <dgm:t>
        <a:bodyPr/>
        <a:lstStyle/>
        <a:p>
          <a:r>
            <a:rPr lang="fr-FR" dirty="0" smtClean="0"/>
            <a:t>Collaborer efficacement avec les parents.</a:t>
          </a:r>
          <a:endParaRPr lang="fr-FR" dirty="0"/>
        </a:p>
      </dgm:t>
    </dgm:pt>
    <dgm:pt modelId="{DF2D9955-E990-4200-BB85-4E5D8E512470}" type="parTrans" cxnId="{80425E9E-89D5-4252-9951-2F54158FEBE1}">
      <dgm:prSet/>
      <dgm:spPr/>
      <dgm:t>
        <a:bodyPr/>
        <a:lstStyle/>
        <a:p>
          <a:endParaRPr lang="fr-FR"/>
        </a:p>
      </dgm:t>
    </dgm:pt>
    <dgm:pt modelId="{FEFD33E8-E20F-4B0A-B9EA-AB213CF29FF2}" type="sibTrans" cxnId="{80425E9E-89D5-4252-9951-2F54158FEBE1}">
      <dgm:prSet/>
      <dgm:spPr/>
      <dgm:t>
        <a:bodyPr/>
        <a:lstStyle/>
        <a:p>
          <a:endParaRPr lang="fr-FR"/>
        </a:p>
      </dgm:t>
    </dgm:pt>
    <dgm:pt modelId="{85BC92A9-98E6-4DBE-9169-3A2C1DCA74D3}" type="pres">
      <dgm:prSet presAssocID="{7C750CD7-3E34-4AEC-8C80-2EBBF6026A2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F4424FF6-9CEE-445E-AF6D-4A7162860A2E}" type="pres">
      <dgm:prSet presAssocID="{7C750CD7-3E34-4AEC-8C80-2EBBF6026A23}" presName="Name1" presStyleCnt="0"/>
      <dgm:spPr/>
    </dgm:pt>
    <dgm:pt modelId="{AF4F6E9A-A3E8-4448-95C4-2F2650FFAB64}" type="pres">
      <dgm:prSet presAssocID="{7C750CD7-3E34-4AEC-8C80-2EBBF6026A23}" presName="cycle" presStyleCnt="0"/>
      <dgm:spPr/>
    </dgm:pt>
    <dgm:pt modelId="{86369D15-523E-4F5E-9DD6-82CC206A57DB}" type="pres">
      <dgm:prSet presAssocID="{7C750CD7-3E34-4AEC-8C80-2EBBF6026A23}" presName="srcNode" presStyleLbl="node1" presStyleIdx="0" presStyleCnt="6"/>
      <dgm:spPr/>
    </dgm:pt>
    <dgm:pt modelId="{4D058BF9-C545-4C46-8181-C1EC8FA0F097}" type="pres">
      <dgm:prSet presAssocID="{7C750CD7-3E34-4AEC-8C80-2EBBF6026A23}" presName="conn" presStyleLbl="parChTrans1D2" presStyleIdx="0" presStyleCnt="1"/>
      <dgm:spPr/>
      <dgm:t>
        <a:bodyPr/>
        <a:lstStyle/>
        <a:p>
          <a:endParaRPr lang="fr-FR"/>
        </a:p>
      </dgm:t>
    </dgm:pt>
    <dgm:pt modelId="{06F2B250-D4CC-4487-AF38-0B51FF3FAA44}" type="pres">
      <dgm:prSet presAssocID="{7C750CD7-3E34-4AEC-8C80-2EBBF6026A23}" presName="extraNode" presStyleLbl="node1" presStyleIdx="0" presStyleCnt="6"/>
      <dgm:spPr/>
    </dgm:pt>
    <dgm:pt modelId="{A8A61306-43BF-4A2C-984C-67FCE0ACD109}" type="pres">
      <dgm:prSet presAssocID="{7C750CD7-3E34-4AEC-8C80-2EBBF6026A23}" presName="dstNode" presStyleLbl="node1" presStyleIdx="0" presStyleCnt="6"/>
      <dgm:spPr/>
    </dgm:pt>
    <dgm:pt modelId="{D9C8AB02-451D-4EB3-BE17-0128F3B0CBE6}" type="pres">
      <dgm:prSet presAssocID="{D788951A-44EC-431A-AE5C-6C8A61633EA3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86F3BB1-590A-4308-87E7-B05BEC2C74EF}" type="pres">
      <dgm:prSet presAssocID="{D788951A-44EC-431A-AE5C-6C8A61633EA3}" presName="accent_1" presStyleCnt="0"/>
      <dgm:spPr/>
    </dgm:pt>
    <dgm:pt modelId="{60904247-B346-4B90-8F6B-FB017580B989}" type="pres">
      <dgm:prSet presAssocID="{D788951A-44EC-431A-AE5C-6C8A61633EA3}" presName="accentRepeatNode" presStyleLbl="solidFgAcc1" presStyleIdx="0" presStyleCnt="6"/>
      <dgm:spPr/>
    </dgm:pt>
    <dgm:pt modelId="{3ACADAE5-47DF-499B-993F-62213890FC60}" type="pres">
      <dgm:prSet presAssocID="{0CAA38CC-B357-4B24-86C5-2B7D10BF2D50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3B7370-9893-4D9B-ACFF-CA373139AE9E}" type="pres">
      <dgm:prSet presAssocID="{0CAA38CC-B357-4B24-86C5-2B7D10BF2D50}" presName="accent_2" presStyleCnt="0"/>
      <dgm:spPr/>
    </dgm:pt>
    <dgm:pt modelId="{AA0D31A7-3562-484E-9289-553A24C2FA18}" type="pres">
      <dgm:prSet presAssocID="{0CAA38CC-B357-4B24-86C5-2B7D10BF2D50}" presName="accentRepeatNode" presStyleLbl="solidFgAcc1" presStyleIdx="1" presStyleCnt="6"/>
      <dgm:spPr/>
    </dgm:pt>
    <dgm:pt modelId="{CB898D6F-A2CD-4734-8F84-71C3C0E7363C}" type="pres">
      <dgm:prSet presAssocID="{6A5D73B6-A812-46EC-BC83-3613E33C77F8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EEFD013-1F9D-4430-829C-424C5A91B455}" type="pres">
      <dgm:prSet presAssocID="{6A5D73B6-A812-46EC-BC83-3613E33C77F8}" presName="accent_3" presStyleCnt="0"/>
      <dgm:spPr/>
    </dgm:pt>
    <dgm:pt modelId="{BFA68458-C4ED-4334-9D50-F75491F4CB09}" type="pres">
      <dgm:prSet presAssocID="{6A5D73B6-A812-46EC-BC83-3613E33C77F8}" presName="accentRepeatNode" presStyleLbl="solidFgAcc1" presStyleIdx="2" presStyleCnt="6"/>
      <dgm:spPr/>
    </dgm:pt>
    <dgm:pt modelId="{6A8E9A7D-A2FC-43D4-B0BC-50BD8DEC5896}" type="pres">
      <dgm:prSet presAssocID="{335A1E75-17AB-4FFE-8903-47802E102702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C3AF691-33D6-49EB-A280-527057A553F6}" type="pres">
      <dgm:prSet presAssocID="{335A1E75-17AB-4FFE-8903-47802E102702}" presName="accent_4" presStyleCnt="0"/>
      <dgm:spPr/>
    </dgm:pt>
    <dgm:pt modelId="{5501C43D-38D5-43AB-AFC1-3218A5A1125C}" type="pres">
      <dgm:prSet presAssocID="{335A1E75-17AB-4FFE-8903-47802E102702}" presName="accentRepeatNode" presStyleLbl="solidFgAcc1" presStyleIdx="3" presStyleCnt="6"/>
      <dgm:spPr/>
    </dgm:pt>
    <dgm:pt modelId="{7715AB0F-F463-4774-9A83-D9160A31AC83}" type="pres">
      <dgm:prSet presAssocID="{60BB2942-6759-41E3-BC4F-DADED19E8435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A248D70-BAEC-434A-AC84-CD2BBA165590}" type="pres">
      <dgm:prSet presAssocID="{60BB2942-6759-41E3-BC4F-DADED19E8435}" presName="accent_5" presStyleCnt="0"/>
      <dgm:spPr/>
    </dgm:pt>
    <dgm:pt modelId="{D9E3063A-49CC-437E-AC7E-A1A1D29A4B7C}" type="pres">
      <dgm:prSet presAssocID="{60BB2942-6759-41E3-BC4F-DADED19E8435}" presName="accentRepeatNode" presStyleLbl="solidFgAcc1" presStyleIdx="4" presStyleCnt="6"/>
      <dgm:spPr/>
    </dgm:pt>
    <dgm:pt modelId="{4E96A93F-BB01-4220-852D-948031527273}" type="pres">
      <dgm:prSet presAssocID="{505B3B14-B39B-4889-BEE5-88612F0031D4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19A190-51BB-4DBE-A367-00E0EBC81611}" type="pres">
      <dgm:prSet presAssocID="{505B3B14-B39B-4889-BEE5-88612F0031D4}" presName="accent_6" presStyleCnt="0"/>
      <dgm:spPr/>
    </dgm:pt>
    <dgm:pt modelId="{3376363F-5C16-4AFD-90DF-F303F3C40CEA}" type="pres">
      <dgm:prSet presAssocID="{505B3B14-B39B-4889-BEE5-88612F0031D4}" presName="accentRepeatNode" presStyleLbl="solidFgAcc1" presStyleIdx="5" presStyleCnt="6"/>
      <dgm:spPr/>
    </dgm:pt>
  </dgm:ptLst>
  <dgm:cxnLst>
    <dgm:cxn modelId="{5D1F5696-CD97-4E43-9FC2-0CBAAA1E180F}" type="presOf" srcId="{0CAA38CC-B357-4B24-86C5-2B7D10BF2D50}" destId="{3ACADAE5-47DF-499B-993F-62213890FC60}" srcOrd="0" destOrd="0" presId="urn:microsoft.com/office/officeart/2008/layout/VerticalCurvedList"/>
    <dgm:cxn modelId="{99373A36-571D-4B37-A8EB-12F991FFA91C}" type="presOf" srcId="{D788951A-44EC-431A-AE5C-6C8A61633EA3}" destId="{D9C8AB02-451D-4EB3-BE17-0128F3B0CBE6}" srcOrd="0" destOrd="0" presId="urn:microsoft.com/office/officeart/2008/layout/VerticalCurvedList"/>
    <dgm:cxn modelId="{4FE94164-33B2-4FF1-82BB-B6C954ACEB1E}" type="presOf" srcId="{2FE50702-FE8F-4F17-89AD-720B9E3CAC16}" destId="{4D058BF9-C545-4C46-8181-C1EC8FA0F097}" srcOrd="0" destOrd="0" presId="urn:microsoft.com/office/officeart/2008/layout/VerticalCurvedList"/>
    <dgm:cxn modelId="{2039A1EC-270C-4C15-A971-1811ED64CE05}" srcId="{7C750CD7-3E34-4AEC-8C80-2EBBF6026A23}" destId="{6A5D73B6-A812-46EC-BC83-3613E33C77F8}" srcOrd="2" destOrd="0" parTransId="{F2EF13EE-A83B-4BE2-B127-9540BACB876C}" sibTransId="{19EE3511-7263-47EA-8299-F780E0B9D8DB}"/>
    <dgm:cxn modelId="{572E1085-BAE7-4079-B8AB-586E10DEBC9A}" srcId="{7C750CD7-3E34-4AEC-8C80-2EBBF6026A23}" destId="{0CAA38CC-B357-4B24-86C5-2B7D10BF2D50}" srcOrd="1" destOrd="0" parTransId="{DD783909-25CF-421C-8714-0DE803CE225C}" sibTransId="{67D5F9E0-11EA-453D-95E3-06B4F9AD2C2C}"/>
    <dgm:cxn modelId="{F57016F3-FEE2-47B5-B300-2BBB841AFE0F}" type="presOf" srcId="{6A5D73B6-A812-46EC-BC83-3613E33C77F8}" destId="{CB898D6F-A2CD-4734-8F84-71C3C0E7363C}" srcOrd="0" destOrd="0" presId="urn:microsoft.com/office/officeart/2008/layout/VerticalCurvedList"/>
    <dgm:cxn modelId="{EE65698C-5E56-45C1-AE28-AB9B33B8C2FB}" srcId="{7C750CD7-3E34-4AEC-8C80-2EBBF6026A23}" destId="{60BB2942-6759-41E3-BC4F-DADED19E8435}" srcOrd="4" destOrd="0" parTransId="{0B72BCAA-E2ED-4D51-AC1E-C407C3A9FDEE}" sibTransId="{C0118BD8-AEDE-4A21-9960-D1A41E824B4A}"/>
    <dgm:cxn modelId="{7308A1C8-A04C-4D0D-B3B8-FF6F27575BEB}" srcId="{7C750CD7-3E34-4AEC-8C80-2EBBF6026A23}" destId="{335A1E75-17AB-4FFE-8903-47802E102702}" srcOrd="3" destOrd="0" parTransId="{8FEEF9F1-2E72-4B26-9768-EBD12AA005A4}" sibTransId="{A81C52ED-91A6-46D8-942C-2282A9843077}"/>
    <dgm:cxn modelId="{80425E9E-89D5-4252-9951-2F54158FEBE1}" srcId="{7C750CD7-3E34-4AEC-8C80-2EBBF6026A23}" destId="{505B3B14-B39B-4889-BEE5-88612F0031D4}" srcOrd="5" destOrd="0" parTransId="{DF2D9955-E990-4200-BB85-4E5D8E512470}" sibTransId="{FEFD33E8-E20F-4B0A-B9EA-AB213CF29FF2}"/>
    <dgm:cxn modelId="{5E3CB808-840D-4CC7-86B4-9CC56FBF099B}" type="presOf" srcId="{7C750CD7-3E34-4AEC-8C80-2EBBF6026A23}" destId="{85BC92A9-98E6-4DBE-9169-3A2C1DCA74D3}" srcOrd="0" destOrd="0" presId="urn:microsoft.com/office/officeart/2008/layout/VerticalCurvedList"/>
    <dgm:cxn modelId="{3646BE5D-5B42-4730-8EA3-49D4BB822F41}" type="presOf" srcId="{60BB2942-6759-41E3-BC4F-DADED19E8435}" destId="{7715AB0F-F463-4774-9A83-D9160A31AC83}" srcOrd="0" destOrd="0" presId="urn:microsoft.com/office/officeart/2008/layout/VerticalCurvedList"/>
    <dgm:cxn modelId="{5C20DE64-6E7D-4D6D-B72D-F30DBE4B9332}" srcId="{7C750CD7-3E34-4AEC-8C80-2EBBF6026A23}" destId="{D788951A-44EC-431A-AE5C-6C8A61633EA3}" srcOrd="0" destOrd="0" parTransId="{3CC13604-D191-4C15-9513-64F04136C5D6}" sibTransId="{2FE50702-FE8F-4F17-89AD-720B9E3CAC16}"/>
    <dgm:cxn modelId="{66D5AA2B-2C7A-49D3-BFFB-D15DE13FAC05}" type="presOf" srcId="{335A1E75-17AB-4FFE-8903-47802E102702}" destId="{6A8E9A7D-A2FC-43D4-B0BC-50BD8DEC5896}" srcOrd="0" destOrd="0" presId="urn:microsoft.com/office/officeart/2008/layout/VerticalCurvedList"/>
    <dgm:cxn modelId="{55BF02B0-7D8C-492D-AABC-F7B7EC46F60D}" type="presOf" srcId="{505B3B14-B39B-4889-BEE5-88612F0031D4}" destId="{4E96A93F-BB01-4220-852D-948031527273}" srcOrd="0" destOrd="0" presId="urn:microsoft.com/office/officeart/2008/layout/VerticalCurvedList"/>
    <dgm:cxn modelId="{CE72A771-3B19-4504-9693-2618DD93D48B}" type="presParOf" srcId="{85BC92A9-98E6-4DBE-9169-3A2C1DCA74D3}" destId="{F4424FF6-9CEE-445E-AF6D-4A7162860A2E}" srcOrd="0" destOrd="0" presId="urn:microsoft.com/office/officeart/2008/layout/VerticalCurvedList"/>
    <dgm:cxn modelId="{F60E53B5-5576-41F7-B5BD-926585320810}" type="presParOf" srcId="{F4424FF6-9CEE-445E-AF6D-4A7162860A2E}" destId="{AF4F6E9A-A3E8-4448-95C4-2F2650FFAB64}" srcOrd="0" destOrd="0" presId="urn:microsoft.com/office/officeart/2008/layout/VerticalCurvedList"/>
    <dgm:cxn modelId="{997507A7-BB7F-4983-80F0-F23E856C421C}" type="presParOf" srcId="{AF4F6E9A-A3E8-4448-95C4-2F2650FFAB64}" destId="{86369D15-523E-4F5E-9DD6-82CC206A57DB}" srcOrd="0" destOrd="0" presId="urn:microsoft.com/office/officeart/2008/layout/VerticalCurvedList"/>
    <dgm:cxn modelId="{F54C398E-B31E-4A8A-BA2A-E0D4CD479FF3}" type="presParOf" srcId="{AF4F6E9A-A3E8-4448-95C4-2F2650FFAB64}" destId="{4D058BF9-C545-4C46-8181-C1EC8FA0F097}" srcOrd="1" destOrd="0" presId="urn:microsoft.com/office/officeart/2008/layout/VerticalCurvedList"/>
    <dgm:cxn modelId="{75C5F935-B1AA-412E-8AF6-2CDFB239DEFB}" type="presParOf" srcId="{AF4F6E9A-A3E8-4448-95C4-2F2650FFAB64}" destId="{06F2B250-D4CC-4487-AF38-0B51FF3FAA44}" srcOrd="2" destOrd="0" presId="urn:microsoft.com/office/officeart/2008/layout/VerticalCurvedList"/>
    <dgm:cxn modelId="{1B653D9B-0643-45B4-9CAE-6BB22B81AA5B}" type="presParOf" srcId="{AF4F6E9A-A3E8-4448-95C4-2F2650FFAB64}" destId="{A8A61306-43BF-4A2C-984C-67FCE0ACD109}" srcOrd="3" destOrd="0" presId="urn:microsoft.com/office/officeart/2008/layout/VerticalCurvedList"/>
    <dgm:cxn modelId="{CA741D28-9432-4D4D-9470-52F33E8C408B}" type="presParOf" srcId="{F4424FF6-9CEE-445E-AF6D-4A7162860A2E}" destId="{D9C8AB02-451D-4EB3-BE17-0128F3B0CBE6}" srcOrd="1" destOrd="0" presId="urn:microsoft.com/office/officeart/2008/layout/VerticalCurvedList"/>
    <dgm:cxn modelId="{226218AF-8564-4DFF-9FBF-D5A76867D8EF}" type="presParOf" srcId="{F4424FF6-9CEE-445E-AF6D-4A7162860A2E}" destId="{986F3BB1-590A-4308-87E7-B05BEC2C74EF}" srcOrd="2" destOrd="0" presId="urn:microsoft.com/office/officeart/2008/layout/VerticalCurvedList"/>
    <dgm:cxn modelId="{DE1B759A-7A32-4AF1-BA65-4D218FF46086}" type="presParOf" srcId="{986F3BB1-590A-4308-87E7-B05BEC2C74EF}" destId="{60904247-B346-4B90-8F6B-FB017580B989}" srcOrd="0" destOrd="0" presId="urn:microsoft.com/office/officeart/2008/layout/VerticalCurvedList"/>
    <dgm:cxn modelId="{3E6F7B93-523E-4420-9E88-E21A321000F7}" type="presParOf" srcId="{F4424FF6-9CEE-445E-AF6D-4A7162860A2E}" destId="{3ACADAE5-47DF-499B-993F-62213890FC60}" srcOrd="3" destOrd="0" presId="urn:microsoft.com/office/officeart/2008/layout/VerticalCurvedList"/>
    <dgm:cxn modelId="{2B65E388-9D15-4E59-9D30-5490930E8665}" type="presParOf" srcId="{F4424FF6-9CEE-445E-AF6D-4A7162860A2E}" destId="{9B3B7370-9893-4D9B-ACFF-CA373139AE9E}" srcOrd="4" destOrd="0" presId="urn:microsoft.com/office/officeart/2008/layout/VerticalCurvedList"/>
    <dgm:cxn modelId="{7F9431F2-54B7-4C70-B4D8-372CE21C2299}" type="presParOf" srcId="{9B3B7370-9893-4D9B-ACFF-CA373139AE9E}" destId="{AA0D31A7-3562-484E-9289-553A24C2FA18}" srcOrd="0" destOrd="0" presId="urn:microsoft.com/office/officeart/2008/layout/VerticalCurvedList"/>
    <dgm:cxn modelId="{85194A61-84A0-48A8-A644-45F0855E5F0D}" type="presParOf" srcId="{F4424FF6-9CEE-445E-AF6D-4A7162860A2E}" destId="{CB898D6F-A2CD-4734-8F84-71C3C0E7363C}" srcOrd="5" destOrd="0" presId="urn:microsoft.com/office/officeart/2008/layout/VerticalCurvedList"/>
    <dgm:cxn modelId="{6834A760-1AC7-4B25-92D5-3EC98B4FA168}" type="presParOf" srcId="{F4424FF6-9CEE-445E-AF6D-4A7162860A2E}" destId="{EEEFD013-1F9D-4430-829C-424C5A91B455}" srcOrd="6" destOrd="0" presId="urn:microsoft.com/office/officeart/2008/layout/VerticalCurvedList"/>
    <dgm:cxn modelId="{61800ED8-D8BA-4C02-BFE8-B362F79F29DB}" type="presParOf" srcId="{EEEFD013-1F9D-4430-829C-424C5A91B455}" destId="{BFA68458-C4ED-4334-9D50-F75491F4CB09}" srcOrd="0" destOrd="0" presId="urn:microsoft.com/office/officeart/2008/layout/VerticalCurvedList"/>
    <dgm:cxn modelId="{D142C8BF-17AE-4F7E-979D-6421037A7C60}" type="presParOf" srcId="{F4424FF6-9CEE-445E-AF6D-4A7162860A2E}" destId="{6A8E9A7D-A2FC-43D4-B0BC-50BD8DEC5896}" srcOrd="7" destOrd="0" presId="urn:microsoft.com/office/officeart/2008/layout/VerticalCurvedList"/>
    <dgm:cxn modelId="{FC52F598-A29A-41D4-A497-8B6830CEBD96}" type="presParOf" srcId="{F4424FF6-9CEE-445E-AF6D-4A7162860A2E}" destId="{5C3AF691-33D6-49EB-A280-527057A553F6}" srcOrd="8" destOrd="0" presId="urn:microsoft.com/office/officeart/2008/layout/VerticalCurvedList"/>
    <dgm:cxn modelId="{324E3687-EF3E-487C-8B57-5FD74164A524}" type="presParOf" srcId="{5C3AF691-33D6-49EB-A280-527057A553F6}" destId="{5501C43D-38D5-43AB-AFC1-3218A5A1125C}" srcOrd="0" destOrd="0" presId="urn:microsoft.com/office/officeart/2008/layout/VerticalCurvedList"/>
    <dgm:cxn modelId="{6E09E2D1-D019-4FAA-AF45-063AD700CD8D}" type="presParOf" srcId="{F4424FF6-9CEE-445E-AF6D-4A7162860A2E}" destId="{7715AB0F-F463-4774-9A83-D9160A31AC83}" srcOrd="9" destOrd="0" presId="urn:microsoft.com/office/officeart/2008/layout/VerticalCurvedList"/>
    <dgm:cxn modelId="{51D70E03-BD0A-41E6-9C8F-E0E55F6328F5}" type="presParOf" srcId="{F4424FF6-9CEE-445E-AF6D-4A7162860A2E}" destId="{CA248D70-BAEC-434A-AC84-CD2BBA165590}" srcOrd="10" destOrd="0" presId="urn:microsoft.com/office/officeart/2008/layout/VerticalCurvedList"/>
    <dgm:cxn modelId="{2B8F5FEF-EFD0-4A21-8B59-85C24B0B9E0D}" type="presParOf" srcId="{CA248D70-BAEC-434A-AC84-CD2BBA165590}" destId="{D9E3063A-49CC-437E-AC7E-A1A1D29A4B7C}" srcOrd="0" destOrd="0" presId="urn:microsoft.com/office/officeart/2008/layout/VerticalCurvedList"/>
    <dgm:cxn modelId="{160E8E3E-A29A-49DD-955B-8FE0B048E807}" type="presParOf" srcId="{F4424FF6-9CEE-445E-AF6D-4A7162860A2E}" destId="{4E96A93F-BB01-4220-852D-948031527273}" srcOrd="11" destOrd="0" presId="urn:microsoft.com/office/officeart/2008/layout/VerticalCurvedList"/>
    <dgm:cxn modelId="{B7829F10-AA1E-4481-B185-3BC819311094}" type="presParOf" srcId="{F4424FF6-9CEE-445E-AF6D-4A7162860A2E}" destId="{2919A190-51BB-4DBE-A367-00E0EBC81611}" srcOrd="12" destOrd="0" presId="urn:microsoft.com/office/officeart/2008/layout/VerticalCurvedList"/>
    <dgm:cxn modelId="{465F97D5-1A1B-43EB-96AB-7B263D48D149}" type="presParOf" srcId="{2919A190-51BB-4DBE-A367-00E0EBC81611}" destId="{3376363F-5C16-4AFD-90DF-F303F3C40CE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F4C6C83-9773-4B9B-8995-BB7B95D93E0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11B7A52B-9181-46E8-B134-E02B61515957}">
      <dgm:prSet phldrT="[Texte]"/>
      <dgm:spPr/>
      <dgm:t>
        <a:bodyPr/>
        <a:lstStyle/>
        <a:p>
          <a:r>
            <a:rPr lang="fr-FR" dirty="0" smtClean="0"/>
            <a:t>Définition : Des bilans qui donnent les réponses suivantes :</a:t>
          </a:r>
          <a:endParaRPr lang="fr-FR" dirty="0"/>
        </a:p>
      </dgm:t>
    </dgm:pt>
    <dgm:pt modelId="{B023357E-A447-4E35-80CA-0BFD43ADF7EA}" type="parTrans" cxnId="{D4D7D7EA-61B7-42E1-8EC0-7173C5F109A9}">
      <dgm:prSet/>
      <dgm:spPr/>
      <dgm:t>
        <a:bodyPr/>
        <a:lstStyle/>
        <a:p>
          <a:endParaRPr lang="fr-FR"/>
        </a:p>
      </dgm:t>
    </dgm:pt>
    <dgm:pt modelId="{9BC9E3F1-4AE4-4FE4-A641-AD3CC5DE9058}" type="sibTrans" cxnId="{D4D7D7EA-61B7-42E1-8EC0-7173C5F109A9}">
      <dgm:prSet/>
      <dgm:spPr/>
      <dgm:t>
        <a:bodyPr/>
        <a:lstStyle/>
        <a:p>
          <a:endParaRPr lang="fr-FR"/>
        </a:p>
      </dgm:t>
    </dgm:pt>
    <dgm:pt modelId="{85403A39-48C8-4C97-96CE-D96B6820F651}">
      <dgm:prSet phldrT="[Texte]"/>
      <dgm:spPr/>
      <dgm:t>
        <a:bodyPr/>
        <a:lstStyle/>
        <a:p>
          <a:r>
            <a:rPr lang="fr-FR" dirty="0" smtClean="0"/>
            <a:t>le professeur me dit quels sont mes résultats à ce cours</a:t>
          </a:r>
          <a:endParaRPr lang="fr-FR" dirty="0"/>
        </a:p>
      </dgm:t>
    </dgm:pt>
    <dgm:pt modelId="{DF85E424-E434-4EF8-BA54-C5DC704F2CBF}" type="parTrans" cxnId="{13D37AAA-C118-4C31-8BA0-0314398349FE}">
      <dgm:prSet/>
      <dgm:spPr/>
      <dgm:t>
        <a:bodyPr/>
        <a:lstStyle/>
        <a:p>
          <a:endParaRPr lang="fr-FR"/>
        </a:p>
      </dgm:t>
    </dgm:pt>
    <dgm:pt modelId="{D5535126-25C7-4AF0-8DEC-F267D75B5B71}" type="sibTrans" cxnId="{13D37AAA-C118-4C31-8BA0-0314398349FE}">
      <dgm:prSet/>
      <dgm:spPr/>
      <dgm:t>
        <a:bodyPr/>
        <a:lstStyle/>
        <a:p>
          <a:endParaRPr lang="fr-FR"/>
        </a:p>
      </dgm:t>
    </dgm:pt>
    <dgm:pt modelId="{8A814F36-7F12-4C14-A2E6-7D037C8FE1A2}">
      <dgm:prSet phldrT="[Texte]"/>
      <dgm:spPr/>
      <dgm:t>
        <a:bodyPr/>
        <a:lstStyle/>
        <a:p>
          <a:r>
            <a:rPr lang="fr-FR" dirty="0" smtClean="0"/>
            <a:t>le professeur m’indique quels sont mes points forts dans cette matière</a:t>
          </a:r>
          <a:endParaRPr lang="fr-FR" dirty="0"/>
        </a:p>
      </dgm:t>
    </dgm:pt>
    <dgm:pt modelId="{8F8309D2-A380-4FD3-8A01-CFE9C7948E62}" type="parTrans" cxnId="{86F924DE-3C1C-4BE3-A0DC-D225F9A1BD4D}">
      <dgm:prSet/>
      <dgm:spPr/>
      <dgm:t>
        <a:bodyPr/>
        <a:lstStyle/>
        <a:p>
          <a:endParaRPr lang="fr-FR"/>
        </a:p>
      </dgm:t>
    </dgm:pt>
    <dgm:pt modelId="{12013829-8DF1-454B-B2E5-FE7DDD885165}" type="sibTrans" cxnId="{86F924DE-3C1C-4BE3-A0DC-D225F9A1BD4D}">
      <dgm:prSet/>
      <dgm:spPr/>
      <dgm:t>
        <a:bodyPr/>
        <a:lstStyle/>
        <a:p>
          <a:endParaRPr lang="fr-FR"/>
        </a:p>
      </dgm:t>
    </dgm:pt>
    <dgm:pt modelId="{84D7FCE2-E4CB-47BF-9203-71DF69D7DAE7}">
      <dgm:prSet phldrT="[Texte]"/>
      <dgm:spPr/>
      <dgm:t>
        <a:bodyPr/>
        <a:lstStyle/>
        <a:p>
          <a:r>
            <a:rPr lang="fr-FR" dirty="0" smtClean="0"/>
            <a:t>le professeur me dit dans quels domaines je peux encore m’améliorer</a:t>
          </a:r>
          <a:endParaRPr lang="fr-FR" dirty="0"/>
        </a:p>
      </dgm:t>
    </dgm:pt>
    <dgm:pt modelId="{F0C10567-ACEE-40B7-84DA-4EE28E4626E6}" type="parTrans" cxnId="{A67048E7-23C9-4481-B3B3-B9913CD5F0F8}">
      <dgm:prSet/>
      <dgm:spPr/>
      <dgm:t>
        <a:bodyPr/>
        <a:lstStyle/>
        <a:p>
          <a:endParaRPr lang="fr-FR"/>
        </a:p>
      </dgm:t>
    </dgm:pt>
    <dgm:pt modelId="{F432CEEB-DD0D-4246-A396-C8F5EC703112}" type="sibTrans" cxnId="{A67048E7-23C9-4481-B3B3-B9913CD5F0F8}">
      <dgm:prSet/>
      <dgm:spPr/>
      <dgm:t>
        <a:bodyPr/>
        <a:lstStyle/>
        <a:p>
          <a:endParaRPr lang="fr-FR"/>
        </a:p>
      </dgm:t>
    </dgm:pt>
    <dgm:pt modelId="{605BF49F-62F4-4583-B5A0-C4139791E063}">
      <dgm:prSet phldrT="[Texte]"/>
      <dgm:spPr/>
      <dgm:t>
        <a:bodyPr/>
        <a:lstStyle/>
        <a:p>
          <a:r>
            <a:rPr lang="fr-FR" dirty="0" smtClean="0"/>
            <a:t>le professeur me dit comment je peux améliorer mes résultats</a:t>
          </a:r>
          <a:endParaRPr lang="fr-FR" dirty="0"/>
        </a:p>
      </dgm:t>
    </dgm:pt>
    <dgm:pt modelId="{6BB6E872-A6DF-4207-8CCF-F951BB4F13B7}" type="parTrans" cxnId="{DDB031F9-027B-46A8-8F86-625680F9FE20}">
      <dgm:prSet/>
      <dgm:spPr/>
      <dgm:t>
        <a:bodyPr/>
        <a:lstStyle/>
        <a:p>
          <a:endParaRPr lang="fr-FR"/>
        </a:p>
      </dgm:t>
    </dgm:pt>
    <dgm:pt modelId="{E80CC1D7-38D9-404B-9F64-77BBFCB3EC7F}" type="sibTrans" cxnId="{DDB031F9-027B-46A8-8F86-625680F9FE20}">
      <dgm:prSet/>
      <dgm:spPr/>
      <dgm:t>
        <a:bodyPr/>
        <a:lstStyle/>
        <a:p>
          <a:endParaRPr lang="fr-FR"/>
        </a:p>
      </dgm:t>
    </dgm:pt>
    <dgm:pt modelId="{30B6D1A9-0039-4D9E-8211-828A15211188}">
      <dgm:prSet phldrT="[Texte]"/>
      <dgm:spPr/>
      <dgm:t>
        <a:bodyPr/>
        <a:lstStyle/>
        <a:p>
          <a:r>
            <a:rPr lang="fr-FR" smtClean="0"/>
            <a:t>le </a:t>
          </a:r>
          <a:r>
            <a:rPr lang="fr-FR" dirty="0" smtClean="0"/>
            <a:t>professeur me donne des conseils sur la façon d’atteindre mes objectifs scolaires</a:t>
          </a:r>
          <a:endParaRPr lang="fr-FR" dirty="0"/>
        </a:p>
      </dgm:t>
    </dgm:pt>
    <dgm:pt modelId="{D368391E-9F96-4A4F-8DEF-4F296B7666EC}" type="parTrans" cxnId="{D4FD96D3-D55D-4CE6-A92C-3482DCF90AB7}">
      <dgm:prSet/>
      <dgm:spPr/>
      <dgm:t>
        <a:bodyPr/>
        <a:lstStyle/>
        <a:p>
          <a:endParaRPr lang="fr-FR"/>
        </a:p>
      </dgm:t>
    </dgm:pt>
    <dgm:pt modelId="{172DA69D-F686-41F5-84B1-2F0DA25137CD}" type="sibTrans" cxnId="{D4FD96D3-D55D-4CE6-A92C-3482DCF90AB7}">
      <dgm:prSet/>
      <dgm:spPr/>
      <dgm:t>
        <a:bodyPr/>
        <a:lstStyle/>
        <a:p>
          <a:endParaRPr lang="fr-FR"/>
        </a:p>
      </dgm:t>
    </dgm:pt>
    <dgm:pt modelId="{83B5D12C-9D61-4A36-9FB6-B8DD7B76B3F6}" type="pres">
      <dgm:prSet presAssocID="{0F4C6C83-9773-4B9B-8995-BB7B95D93E0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82F89B4D-4E8A-4F8F-9E7E-E0E5AFB9A2F3}" type="pres">
      <dgm:prSet presAssocID="{0F4C6C83-9773-4B9B-8995-BB7B95D93E0B}" presName="Name1" presStyleCnt="0"/>
      <dgm:spPr/>
    </dgm:pt>
    <dgm:pt modelId="{0780A098-8B69-467E-84C0-B58F48AB469A}" type="pres">
      <dgm:prSet presAssocID="{0F4C6C83-9773-4B9B-8995-BB7B95D93E0B}" presName="cycle" presStyleCnt="0"/>
      <dgm:spPr/>
    </dgm:pt>
    <dgm:pt modelId="{011DD868-72B5-4FD4-BC36-F994F4FD9AA8}" type="pres">
      <dgm:prSet presAssocID="{0F4C6C83-9773-4B9B-8995-BB7B95D93E0B}" presName="srcNode" presStyleLbl="node1" presStyleIdx="0" presStyleCnt="6"/>
      <dgm:spPr/>
    </dgm:pt>
    <dgm:pt modelId="{A2D07562-7DB9-4514-BE6A-8C91D6DEA4DD}" type="pres">
      <dgm:prSet presAssocID="{0F4C6C83-9773-4B9B-8995-BB7B95D93E0B}" presName="conn" presStyleLbl="parChTrans1D2" presStyleIdx="0" presStyleCnt="1"/>
      <dgm:spPr/>
      <dgm:t>
        <a:bodyPr/>
        <a:lstStyle/>
        <a:p>
          <a:endParaRPr lang="fr-FR"/>
        </a:p>
      </dgm:t>
    </dgm:pt>
    <dgm:pt modelId="{84601345-8A8B-4928-8DB1-3E3EB5721668}" type="pres">
      <dgm:prSet presAssocID="{0F4C6C83-9773-4B9B-8995-BB7B95D93E0B}" presName="extraNode" presStyleLbl="node1" presStyleIdx="0" presStyleCnt="6"/>
      <dgm:spPr/>
    </dgm:pt>
    <dgm:pt modelId="{EFA359C5-4666-4C51-9A85-5261018D18E6}" type="pres">
      <dgm:prSet presAssocID="{0F4C6C83-9773-4B9B-8995-BB7B95D93E0B}" presName="dstNode" presStyleLbl="node1" presStyleIdx="0" presStyleCnt="6"/>
      <dgm:spPr/>
    </dgm:pt>
    <dgm:pt modelId="{2BAD3B45-18B4-4870-9B41-D8B87AB1A5E0}" type="pres">
      <dgm:prSet presAssocID="{11B7A52B-9181-46E8-B134-E02B61515957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65C1F50-979A-4BC0-A12A-E471FDFC4C84}" type="pres">
      <dgm:prSet presAssocID="{11B7A52B-9181-46E8-B134-E02B61515957}" presName="accent_1" presStyleCnt="0"/>
      <dgm:spPr/>
    </dgm:pt>
    <dgm:pt modelId="{AE6D7535-CD58-4E34-8494-7AE707683D9E}" type="pres">
      <dgm:prSet presAssocID="{11B7A52B-9181-46E8-B134-E02B61515957}" presName="accentRepeatNode" presStyleLbl="solidFgAcc1" presStyleIdx="0" presStyleCnt="6"/>
      <dgm:spPr/>
    </dgm:pt>
    <dgm:pt modelId="{D210DE85-1668-416D-8E1E-44EE4055D063}" type="pres">
      <dgm:prSet presAssocID="{85403A39-48C8-4C97-96CE-D96B6820F651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6C435B8-F502-4D62-9EBE-FEA2AD44CCBA}" type="pres">
      <dgm:prSet presAssocID="{85403A39-48C8-4C97-96CE-D96B6820F651}" presName="accent_2" presStyleCnt="0"/>
      <dgm:spPr/>
    </dgm:pt>
    <dgm:pt modelId="{67E71D89-AD23-433C-B556-CA742BD4D48F}" type="pres">
      <dgm:prSet presAssocID="{85403A39-48C8-4C97-96CE-D96B6820F651}" presName="accentRepeatNode" presStyleLbl="solidFgAcc1" presStyleIdx="1" presStyleCnt="6"/>
      <dgm:spPr/>
    </dgm:pt>
    <dgm:pt modelId="{B250F285-13F6-493A-91AB-2423E4B13701}" type="pres">
      <dgm:prSet presAssocID="{8A814F36-7F12-4C14-A2E6-7D037C8FE1A2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8C959DE-DF17-48D8-A0CA-046E7D1452A9}" type="pres">
      <dgm:prSet presAssocID="{8A814F36-7F12-4C14-A2E6-7D037C8FE1A2}" presName="accent_3" presStyleCnt="0"/>
      <dgm:spPr/>
    </dgm:pt>
    <dgm:pt modelId="{B50F0454-973C-4334-AB75-8F1226BA3380}" type="pres">
      <dgm:prSet presAssocID="{8A814F36-7F12-4C14-A2E6-7D037C8FE1A2}" presName="accentRepeatNode" presStyleLbl="solidFgAcc1" presStyleIdx="2" presStyleCnt="6"/>
      <dgm:spPr/>
    </dgm:pt>
    <dgm:pt modelId="{86A67364-B1B1-461F-9014-5BD99B98185C}" type="pres">
      <dgm:prSet presAssocID="{84D7FCE2-E4CB-47BF-9203-71DF69D7DAE7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FE983C2-ABF1-4B33-A3D5-5688E9585227}" type="pres">
      <dgm:prSet presAssocID="{84D7FCE2-E4CB-47BF-9203-71DF69D7DAE7}" presName="accent_4" presStyleCnt="0"/>
      <dgm:spPr/>
    </dgm:pt>
    <dgm:pt modelId="{17AE222E-767B-4502-8BF8-9CC45DF5A1AA}" type="pres">
      <dgm:prSet presAssocID="{84D7FCE2-E4CB-47BF-9203-71DF69D7DAE7}" presName="accentRepeatNode" presStyleLbl="solidFgAcc1" presStyleIdx="3" presStyleCnt="6"/>
      <dgm:spPr/>
    </dgm:pt>
    <dgm:pt modelId="{FBC04EED-028A-4F98-9553-64907E83ED73}" type="pres">
      <dgm:prSet presAssocID="{605BF49F-62F4-4583-B5A0-C4139791E063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5465868-1E86-45F6-84A0-F1B6DCC2D389}" type="pres">
      <dgm:prSet presAssocID="{605BF49F-62F4-4583-B5A0-C4139791E063}" presName="accent_5" presStyleCnt="0"/>
      <dgm:spPr/>
    </dgm:pt>
    <dgm:pt modelId="{B90A6B74-B909-48FA-BC03-19865E8D1F85}" type="pres">
      <dgm:prSet presAssocID="{605BF49F-62F4-4583-B5A0-C4139791E063}" presName="accentRepeatNode" presStyleLbl="solidFgAcc1" presStyleIdx="4" presStyleCnt="6"/>
      <dgm:spPr/>
    </dgm:pt>
    <dgm:pt modelId="{C7B9111B-643D-4A05-AA81-AB1BF5FE581A}" type="pres">
      <dgm:prSet presAssocID="{30B6D1A9-0039-4D9E-8211-828A15211188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34A6492-DE7F-46A5-8032-45E6152EE076}" type="pres">
      <dgm:prSet presAssocID="{30B6D1A9-0039-4D9E-8211-828A15211188}" presName="accent_6" presStyleCnt="0"/>
      <dgm:spPr/>
    </dgm:pt>
    <dgm:pt modelId="{68267B33-3F5D-4065-BFDD-48CFEF529230}" type="pres">
      <dgm:prSet presAssocID="{30B6D1A9-0039-4D9E-8211-828A15211188}" presName="accentRepeatNode" presStyleLbl="solidFgAcc1" presStyleIdx="5" presStyleCnt="6"/>
      <dgm:spPr/>
    </dgm:pt>
  </dgm:ptLst>
  <dgm:cxnLst>
    <dgm:cxn modelId="{D4D7D7EA-61B7-42E1-8EC0-7173C5F109A9}" srcId="{0F4C6C83-9773-4B9B-8995-BB7B95D93E0B}" destId="{11B7A52B-9181-46E8-B134-E02B61515957}" srcOrd="0" destOrd="0" parTransId="{B023357E-A447-4E35-80CA-0BFD43ADF7EA}" sibTransId="{9BC9E3F1-4AE4-4FE4-A641-AD3CC5DE9058}"/>
    <dgm:cxn modelId="{D4FD96D3-D55D-4CE6-A92C-3482DCF90AB7}" srcId="{0F4C6C83-9773-4B9B-8995-BB7B95D93E0B}" destId="{30B6D1A9-0039-4D9E-8211-828A15211188}" srcOrd="5" destOrd="0" parTransId="{D368391E-9F96-4A4F-8DEF-4F296B7666EC}" sibTransId="{172DA69D-F686-41F5-84B1-2F0DA25137CD}"/>
    <dgm:cxn modelId="{085EE615-FE81-4684-AD94-456866340C5E}" type="presOf" srcId="{8A814F36-7F12-4C14-A2E6-7D037C8FE1A2}" destId="{B250F285-13F6-493A-91AB-2423E4B13701}" srcOrd="0" destOrd="0" presId="urn:microsoft.com/office/officeart/2008/layout/VerticalCurvedList"/>
    <dgm:cxn modelId="{0DE5B82C-9EE7-42B4-993E-73D83AC60F20}" type="presOf" srcId="{85403A39-48C8-4C97-96CE-D96B6820F651}" destId="{D210DE85-1668-416D-8E1E-44EE4055D063}" srcOrd="0" destOrd="0" presId="urn:microsoft.com/office/officeart/2008/layout/VerticalCurvedList"/>
    <dgm:cxn modelId="{EE066A81-6949-45C0-8801-C735B8D57947}" type="presOf" srcId="{84D7FCE2-E4CB-47BF-9203-71DF69D7DAE7}" destId="{86A67364-B1B1-461F-9014-5BD99B98185C}" srcOrd="0" destOrd="0" presId="urn:microsoft.com/office/officeart/2008/layout/VerticalCurvedList"/>
    <dgm:cxn modelId="{6C79E5D1-60B1-4F3D-95D9-ED9CC54BCAFA}" type="presOf" srcId="{30B6D1A9-0039-4D9E-8211-828A15211188}" destId="{C7B9111B-643D-4A05-AA81-AB1BF5FE581A}" srcOrd="0" destOrd="0" presId="urn:microsoft.com/office/officeart/2008/layout/VerticalCurvedList"/>
    <dgm:cxn modelId="{13D37AAA-C118-4C31-8BA0-0314398349FE}" srcId="{0F4C6C83-9773-4B9B-8995-BB7B95D93E0B}" destId="{85403A39-48C8-4C97-96CE-D96B6820F651}" srcOrd="1" destOrd="0" parTransId="{DF85E424-E434-4EF8-BA54-C5DC704F2CBF}" sibTransId="{D5535126-25C7-4AF0-8DEC-F267D75B5B71}"/>
    <dgm:cxn modelId="{43E8A455-AB90-4AF3-8E89-50AC29333339}" type="presOf" srcId="{11B7A52B-9181-46E8-B134-E02B61515957}" destId="{2BAD3B45-18B4-4870-9B41-D8B87AB1A5E0}" srcOrd="0" destOrd="0" presId="urn:microsoft.com/office/officeart/2008/layout/VerticalCurvedList"/>
    <dgm:cxn modelId="{A67048E7-23C9-4481-B3B3-B9913CD5F0F8}" srcId="{0F4C6C83-9773-4B9B-8995-BB7B95D93E0B}" destId="{84D7FCE2-E4CB-47BF-9203-71DF69D7DAE7}" srcOrd="3" destOrd="0" parTransId="{F0C10567-ACEE-40B7-84DA-4EE28E4626E6}" sibTransId="{F432CEEB-DD0D-4246-A396-C8F5EC703112}"/>
    <dgm:cxn modelId="{4FFD1728-4025-4A6E-BDDC-3AC819567B38}" type="presOf" srcId="{9BC9E3F1-4AE4-4FE4-A641-AD3CC5DE9058}" destId="{A2D07562-7DB9-4514-BE6A-8C91D6DEA4DD}" srcOrd="0" destOrd="0" presId="urn:microsoft.com/office/officeart/2008/layout/VerticalCurvedList"/>
    <dgm:cxn modelId="{86F924DE-3C1C-4BE3-A0DC-D225F9A1BD4D}" srcId="{0F4C6C83-9773-4B9B-8995-BB7B95D93E0B}" destId="{8A814F36-7F12-4C14-A2E6-7D037C8FE1A2}" srcOrd="2" destOrd="0" parTransId="{8F8309D2-A380-4FD3-8A01-CFE9C7948E62}" sibTransId="{12013829-8DF1-454B-B2E5-FE7DDD885165}"/>
    <dgm:cxn modelId="{DDB031F9-027B-46A8-8F86-625680F9FE20}" srcId="{0F4C6C83-9773-4B9B-8995-BB7B95D93E0B}" destId="{605BF49F-62F4-4583-B5A0-C4139791E063}" srcOrd="4" destOrd="0" parTransId="{6BB6E872-A6DF-4207-8CCF-F951BB4F13B7}" sibTransId="{E80CC1D7-38D9-404B-9F64-77BBFCB3EC7F}"/>
    <dgm:cxn modelId="{63DB3B71-D3BA-403D-94B6-DBB3D75E9F80}" type="presOf" srcId="{605BF49F-62F4-4583-B5A0-C4139791E063}" destId="{FBC04EED-028A-4F98-9553-64907E83ED73}" srcOrd="0" destOrd="0" presId="urn:microsoft.com/office/officeart/2008/layout/VerticalCurvedList"/>
    <dgm:cxn modelId="{33D1CF9B-2BF9-4D58-9B00-F5D55E44BC7E}" type="presOf" srcId="{0F4C6C83-9773-4B9B-8995-BB7B95D93E0B}" destId="{83B5D12C-9D61-4A36-9FB6-B8DD7B76B3F6}" srcOrd="0" destOrd="0" presId="urn:microsoft.com/office/officeart/2008/layout/VerticalCurvedList"/>
    <dgm:cxn modelId="{98D704A9-43D4-44CC-BE43-DE37A203E0B9}" type="presParOf" srcId="{83B5D12C-9D61-4A36-9FB6-B8DD7B76B3F6}" destId="{82F89B4D-4E8A-4F8F-9E7E-E0E5AFB9A2F3}" srcOrd="0" destOrd="0" presId="urn:microsoft.com/office/officeart/2008/layout/VerticalCurvedList"/>
    <dgm:cxn modelId="{FE2D7540-A2B3-4F8B-B6FE-40416D4BC30B}" type="presParOf" srcId="{82F89B4D-4E8A-4F8F-9E7E-E0E5AFB9A2F3}" destId="{0780A098-8B69-467E-84C0-B58F48AB469A}" srcOrd="0" destOrd="0" presId="urn:microsoft.com/office/officeart/2008/layout/VerticalCurvedList"/>
    <dgm:cxn modelId="{CE979C76-5FBC-4273-B45F-57B4A9EF2036}" type="presParOf" srcId="{0780A098-8B69-467E-84C0-B58F48AB469A}" destId="{011DD868-72B5-4FD4-BC36-F994F4FD9AA8}" srcOrd="0" destOrd="0" presId="urn:microsoft.com/office/officeart/2008/layout/VerticalCurvedList"/>
    <dgm:cxn modelId="{E7DDFD81-5543-40F6-B76E-B949DA611305}" type="presParOf" srcId="{0780A098-8B69-467E-84C0-B58F48AB469A}" destId="{A2D07562-7DB9-4514-BE6A-8C91D6DEA4DD}" srcOrd="1" destOrd="0" presId="urn:microsoft.com/office/officeart/2008/layout/VerticalCurvedList"/>
    <dgm:cxn modelId="{DBDB5CF0-707A-47E2-8850-7CD1730CD07A}" type="presParOf" srcId="{0780A098-8B69-467E-84C0-B58F48AB469A}" destId="{84601345-8A8B-4928-8DB1-3E3EB5721668}" srcOrd="2" destOrd="0" presId="urn:microsoft.com/office/officeart/2008/layout/VerticalCurvedList"/>
    <dgm:cxn modelId="{80EA1217-0FA7-4019-9257-0BAEED33EEC2}" type="presParOf" srcId="{0780A098-8B69-467E-84C0-B58F48AB469A}" destId="{EFA359C5-4666-4C51-9A85-5261018D18E6}" srcOrd="3" destOrd="0" presId="urn:microsoft.com/office/officeart/2008/layout/VerticalCurvedList"/>
    <dgm:cxn modelId="{C356E2AF-7E87-44EB-95A3-D763A3578F12}" type="presParOf" srcId="{82F89B4D-4E8A-4F8F-9E7E-E0E5AFB9A2F3}" destId="{2BAD3B45-18B4-4870-9B41-D8B87AB1A5E0}" srcOrd="1" destOrd="0" presId="urn:microsoft.com/office/officeart/2008/layout/VerticalCurvedList"/>
    <dgm:cxn modelId="{C98CAF9A-50E3-416D-8291-805EEF552875}" type="presParOf" srcId="{82F89B4D-4E8A-4F8F-9E7E-E0E5AFB9A2F3}" destId="{D65C1F50-979A-4BC0-A12A-E471FDFC4C84}" srcOrd="2" destOrd="0" presId="urn:microsoft.com/office/officeart/2008/layout/VerticalCurvedList"/>
    <dgm:cxn modelId="{73692682-061D-4B93-8C41-AAC236A24DD8}" type="presParOf" srcId="{D65C1F50-979A-4BC0-A12A-E471FDFC4C84}" destId="{AE6D7535-CD58-4E34-8494-7AE707683D9E}" srcOrd="0" destOrd="0" presId="urn:microsoft.com/office/officeart/2008/layout/VerticalCurvedList"/>
    <dgm:cxn modelId="{8AEF5602-0F90-4F59-83CE-BD14043EDACF}" type="presParOf" srcId="{82F89B4D-4E8A-4F8F-9E7E-E0E5AFB9A2F3}" destId="{D210DE85-1668-416D-8E1E-44EE4055D063}" srcOrd="3" destOrd="0" presId="urn:microsoft.com/office/officeart/2008/layout/VerticalCurvedList"/>
    <dgm:cxn modelId="{2C764932-05AF-4AA0-A73D-64070CCEA45D}" type="presParOf" srcId="{82F89B4D-4E8A-4F8F-9E7E-E0E5AFB9A2F3}" destId="{F6C435B8-F502-4D62-9EBE-FEA2AD44CCBA}" srcOrd="4" destOrd="0" presId="urn:microsoft.com/office/officeart/2008/layout/VerticalCurvedList"/>
    <dgm:cxn modelId="{6D839A2F-3D4E-45E2-8BA8-16707AACB82B}" type="presParOf" srcId="{F6C435B8-F502-4D62-9EBE-FEA2AD44CCBA}" destId="{67E71D89-AD23-433C-B556-CA742BD4D48F}" srcOrd="0" destOrd="0" presId="urn:microsoft.com/office/officeart/2008/layout/VerticalCurvedList"/>
    <dgm:cxn modelId="{52F1414C-D190-48D5-8A68-F729ABC6674B}" type="presParOf" srcId="{82F89B4D-4E8A-4F8F-9E7E-E0E5AFB9A2F3}" destId="{B250F285-13F6-493A-91AB-2423E4B13701}" srcOrd="5" destOrd="0" presId="urn:microsoft.com/office/officeart/2008/layout/VerticalCurvedList"/>
    <dgm:cxn modelId="{E70B504A-811C-4E88-98FB-CABDAD5B4E6C}" type="presParOf" srcId="{82F89B4D-4E8A-4F8F-9E7E-E0E5AFB9A2F3}" destId="{A8C959DE-DF17-48D8-A0CA-046E7D1452A9}" srcOrd="6" destOrd="0" presId="urn:microsoft.com/office/officeart/2008/layout/VerticalCurvedList"/>
    <dgm:cxn modelId="{836A75A3-BF04-4B49-838D-47D97CA9BC52}" type="presParOf" srcId="{A8C959DE-DF17-48D8-A0CA-046E7D1452A9}" destId="{B50F0454-973C-4334-AB75-8F1226BA3380}" srcOrd="0" destOrd="0" presId="urn:microsoft.com/office/officeart/2008/layout/VerticalCurvedList"/>
    <dgm:cxn modelId="{21369540-88A0-4FC6-8BAF-830EFF57D03E}" type="presParOf" srcId="{82F89B4D-4E8A-4F8F-9E7E-E0E5AFB9A2F3}" destId="{86A67364-B1B1-461F-9014-5BD99B98185C}" srcOrd="7" destOrd="0" presId="urn:microsoft.com/office/officeart/2008/layout/VerticalCurvedList"/>
    <dgm:cxn modelId="{42AB4B8C-8920-4397-939C-0F00DA3528C0}" type="presParOf" srcId="{82F89B4D-4E8A-4F8F-9E7E-E0E5AFB9A2F3}" destId="{EFE983C2-ABF1-4B33-A3D5-5688E9585227}" srcOrd="8" destOrd="0" presId="urn:microsoft.com/office/officeart/2008/layout/VerticalCurvedList"/>
    <dgm:cxn modelId="{0DCD79F6-CEF3-46B7-98D2-F73BD5DADDDC}" type="presParOf" srcId="{EFE983C2-ABF1-4B33-A3D5-5688E9585227}" destId="{17AE222E-767B-4502-8BF8-9CC45DF5A1AA}" srcOrd="0" destOrd="0" presId="urn:microsoft.com/office/officeart/2008/layout/VerticalCurvedList"/>
    <dgm:cxn modelId="{65233175-6BA7-498B-9447-C552F0CAB676}" type="presParOf" srcId="{82F89B4D-4E8A-4F8F-9E7E-E0E5AFB9A2F3}" destId="{FBC04EED-028A-4F98-9553-64907E83ED73}" srcOrd="9" destOrd="0" presId="urn:microsoft.com/office/officeart/2008/layout/VerticalCurvedList"/>
    <dgm:cxn modelId="{B00CA7DB-4D56-4BC1-A6C3-FFDCEB35BF1A}" type="presParOf" srcId="{82F89B4D-4E8A-4F8F-9E7E-E0E5AFB9A2F3}" destId="{15465868-1E86-45F6-84A0-F1B6DCC2D389}" srcOrd="10" destOrd="0" presId="urn:microsoft.com/office/officeart/2008/layout/VerticalCurvedList"/>
    <dgm:cxn modelId="{71BB72FE-DFC3-404C-9854-AD845ED4D013}" type="presParOf" srcId="{15465868-1E86-45F6-84A0-F1B6DCC2D389}" destId="{B90A6B74-B909-48FA-BC03-19865E8D1F85}" srcOrd="0" destOrd="0" presId="urn:microsoft.com/office/officeart/2008/layout/VerticalCurvedList"/>
    <dgm:cxn modelId="{A1A6CB01-A8DF-4494-9933-C88FBF150985}" type="presParOf" srcId="{82F89B4D-4E8A-4F8F-9E7E-E0E5AFB9A2F3}" destId="{C7B9111B-643D-4A05-AA81-AB1BF5FE581A}" srcOrd="11" destOrd="0" presId="urn:microsoft.com/office/officeart/2008/layout/VerticalCurvedList"/>
    <dgm:cxn modelId="{A56C7460-BB9F-435F-A9AC-20E28DDAD34F}" type="presParOf" srcId="{82F89B4D-4E8A-4F8F-9E7E-E0E5AFB9A2F3}" destId="{734A6492-DE7F-46A5-8032-45E6152EE076}" srcOrd="12" destOrd="0" presId="urn:microsoft.com/office/officeart/2008/layout/VerticalCurvedList"/>
    <dgm:cxn modelId="{F7D94A92-A118-463E-B882-9797F733F4FF}" type="presParOf" srcId="{734A6492-DE7F-46A5-8032-45E6152EE076}" destId="{68267B33-3F5D-4065-BFDD-48CFEF52923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C750CD7-3E34-4AEC-8C80-2EBBF6026A2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D788951A-44EC-431A-AE5C-6C8A61633EA3}">
      <dgm:prSet phldrT="[Texte]"/>
      <dgm:spPr/>
      <dgm:t>
        <a:bodyPr/>
        <a:lstStyle/>
        <a:p>
          <a:r>
            <a:rPr lang="fr-FR" dirty="0" smtClean="0"/>
            <a:t>Acquisition des compétences sur trois ans</a:t>
          </a:r>
          <a:endParaRPr lang="fr-FR" dirty="0"/>
        </a:p>
      </dgm:t>
    </dgm:pt>
    <dgm:pt modelId="{3CC13604-D191-4C15-9513-64F04136C5D6}" type="parTrans" cxnId="{5C20DE64-6E7D-4D6D-B72D-F30DBE4B9332}">
      <dgm:prSet/>
      <dgm:spPr/>
      <dgm:t>
        <a:bodyPr/>
        <a:lstStyle/>
        <a:p>
          <a:endParaRPr lang="fr-FR"/>
        </a:p>
      </dgm:t>
    </dgm:pt>
    <dgm:pt modelId="{2FE50702-FE8F-4F17-89AD-720B9E3CAC16}" type="sibTrans" cxnId="{5C20DE64-6E7D-4D6D-B72D-F30DBE4B9332}">
      <dgm:prSet/>
      <dgm:spPr/>
      <dgm:t>
        <a:bodyPr/>
        <a:lstStyle/>
        <a:p>
          <a:endParaRPr lang="fr-FR"/>
        </a:p>
      </dgm:t>
    </dgm:pt>
    <dgm:pt modelId="{0CAA38CC-B357-4B24-86C5-2B7D10BF2D50}">
      <dgm:prSet phldrT="[Texte]"/>
      <dgm:spPr/>
      <dgm:t>
        <a:bodyPr/>
        <a:lstStyle/>
        <a:p>
          <a:r>
            <a:rPr lang="fr-FR" dirty="0" smtClean="0"/>
            <a:t>Mise en œuvre des feedbacks</a:t>
          </a:r>
          <a:endParaRPr lang="fr-FR" dirty="0"/>
        </a:p>
      </dgm:t>
    </dgm:pt>
    <dgm:pt modelId="{DD783909-25CF-421C-8714-0DE803CE225C}" type="parTrans" cxnId="{572E1085-BAE7-4079-B8AB-586E10DEBC9A}">
      <dgm:prSet/>
      <dgm:spPr/>
      <dgm:t>
        <a:bodyPr/>
        <a:lstStyle/>
        <a:p>
          <a:endParaRPr lang="fr-FR"/>
        </a:p>
      </dgm:t>
    </dgm:pt>
    <dgm:pt modelId="{67D5F9E0-11EA-453D-95E3-06B4F9AD2C2C}" type="sibTrans" cxnId="{572E1085-BAE7-4079-B8AB-586E10DEBC9A}">
      <dgm:prSet/>
      <dgm:spPr/>
      <dgm:t>
        <a:bodyPr/>
        <a:lstStyle/>
        <a:p>
          <a:endParaRPr lang="fr-FR"/>
        </a:p>
      </dgm:t>
    </dgm:pt>
    <dgm:pt modelId="{6A5D73B6-A812-46EC-BC83-3613E33C77F8}">
      <dgm:prSet phldrT="[Texte]"/>
      <dgm:spPr/>
      <dgm:t>
        <a:bodyPr/>
        <a:lstStyle/>
        <a:p>
          <a:r>
            <a:rPr lang="fr-FR" dirty="0" smtClean="0"/>
            <a:t>Différenciation pédagogique</a:t>
          </a:r>
          <a:endParaRPr lang="fr-FR" dirty="0"/>
        </a:p>
      </dgm:t>
    </dgm:pt>
    <dgm:pt modelId="{F2EF13EE-A83B-4BE2-B127-9540BACB876C}" type="parTrans" cxnId="{2039A1EC-270C-4C15-A971-1811ED64CE05}">
      <dgm:prSet/>
      <dgm:spPr/>
      <dgm:t>
        <a:bodyPr/>
        <a:lstStyle/>
        <a:p>
          <a:endParaRPr lang="fr-FR"/>
        </a:p>
      </dgm:t>
    </dgm:pt>
    <dgm:pt modelId="{19EE3511-7263-47EA-8299-F780E0B9D8DB}" type="sibTrans" cxnId="{2039A1EC-270C-4C15-A971-1811ED64CE05}">
      <dgm:prSet/>
      <dgm:spPr/>
      <dgm:t>
        <a:bodyPr/>
        <a:lstStyle/>
        <a:p>
          <a:endParaRPr lang="fr-FR"/>
        </a:p>
      </dgm:t>
    </dgm:pt>
    <dgm:pt modelId="{335A1E75-17AB-4FFE-8903-47802E102702}">
      <dgm:prSet phldrT="[Texte]"/>
      <dgm:spPr/>
      <dgm:t>
        <a:bodyPr/>
        <a:lstStyle/>
        <a:p>
          <a:r>
            <a:rPr lang="fr-FR" dirty="0" smtClean="0"/>
            <a:t>Pédagogie explicite au sein de laquelle l’élève connaît à chaque instant ses objectifs pédagogiques</a:t>
          </a:r>
          <a:endParaRPr lang="fr-FR" dirty="0"/>
        </a:p>
      </dgm:t>
    </dgm:pt>
    <dgm:pt modelId="{8FEEF9F1-2E72-4B26-9768-EBD12AA005A4}" type="parTrans" cxnId="{7308A1C8-A04C-4D0D-B3B8-FF6F27575BEB}">
      <dgm:prSet/>
      <dgm:spPr/>
      <dgm:t>
        <a:bodyPr/>
        <a:lstStyle/>
        <a:p>
          <a:endParaRPr lang="fr-FR"/>
        </a:p>
      </dgm:t>
    </dgm:pt>
    <dgm:pt modelId="{A81C52ED-91A6-46D8-942C-2282A9843077}" type="sibTrans" cxnId="{7308A1C8-A04C-4D0D-B3B8-FF6F27575BEB}">
      <dgm:prSet/>
      <dgm:spPr/>
      <dgm:t>
        <a:bodyPr/>
        <a:lstStyle/>
        <a:p>
          <a:endParaRPr lang="fr-FR"/>
        </a:p>
      </dgm:t>
    </dgm:pt>
    <dgm:pt modelId="{60BB2942-6759-41E3-BC4F-DADED19E8435}">
      <dgm:prSet phldrT="[Texte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dirty="0" smtClean="0"/>
            <a:t>Une évaluation positive qui donne la priorité à la progression plutôt qu’à la performance.</a:t>
          </a:r>
        </a:p>
      </dgm:t>
    </dgm:pt>
    <dgm:pt modelId="{0B72BCAA-E2ED-4D51-AC1E-C407C3A9FDEE}" type="parTrans" cxnId="{EE65698C-5E56-45C1-AE28-AB9B33B8C2FB}">
      <dgm:prSet/>
      <dgm:spPr/>
      <dgm:t>
        <a:bodyPr/>
        <a:lstStyle/>
        <a:p>
          <a:endParaRPr lang="fr-FR"/>
        </a:p>
      </dgm:t>
    </dgm:pt>
    <dgm:pt modelId="{C0118BD8-AEDE-4A21-9960-D1A41E824B4A}" type="sibTrans" cxnId="{EE65698C-5E56-45C1-AE28-AB9B33B8C2FB}">
      <dgm:prSet/>
      <dgm:spPr/>
      <dgm:t>
        <a:bodyPr/>
        <a:lstStyle/>
        <a:p>
          <a:endParaRPr lang="fr-FR"/>
        </a:p>
      </dgm:t>
    </dgm:pt>
    <dgm:pt modelId="{505B3B14-B39B-4889-BEE5-88612F0031D4}">
      <dgm:prSet/>
      <dgm:spPr/>
      <dgm:t>
        <a:bodyPr/>
        <a:lstStyle/>
        <a:p>
          <a:r>
            <a:rPr lang="fr-FR" dirty="0" smtClean="0"/>
            <a:t>Collaborer efficacement avec les parents.</a:t>
          </a:r>
          <a:endParaRPr lang="fr-FR" dirty="0"/>
        </a:p>
      </dgm:t>
    </dgm:pt>
    <dgm:pt modelId="{DF2D9955-E990-4200-BB85-4E5D8E512470}" type="parTrans" cxnId="{80425E9E-89D5-4252-9951-2F54158FEBE1}">
      <dgm:prSet/>
      <dgm:spPr/>
      <dgm:t>
        <a:bodyPr/>
        <a:lstStyle/>
        <a:p>
          <a:endParaRPr lang="fr-FR"/>
        </a:p>
      </dgm:t>
    </dgm:pt>
    <dgm:pt modelId="{FEFD33E8-E20F-4B0A-B9EA-AB213CF29FF2}" type="sibTrans" cxnId="{80425E9E-89D5-4252-9951-2F54158FEBE1}">
      <dgm:prSet/>
      <dgm:spPr/>
      <dgm:t>
        <a:bodyPr/>
        <a:lstStyle/>
        <a:p>
          <a:endParaRPr lang="fr-FR"/>
        </a:p>
      </dgm:t>
    </dgm:pt>
    <dgm:pt modelId="{85BC92A9-98E6-4DBE-9169-3A2C1DCA74D3}" type="pres">
      <dgm:prSet presAssocID="{7C750CD7-3E34-4AEC-8C80-2EBBF6026A2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F4424FF6-9CEE-445E-AF6D-4A7162860A2E}" type="pres">
      <dgm:prSet presAssocID="{7C750CD7-3E34-4AEC-8C80-2EBBF6026A23}" presName="Name1" presStyleCnt="0"/>
      <dgm:spPr/>
    </dgm:pt>
    <dgm:pt modelId="{AF4F6E9A-A3E8-4448-95C4-2F2650FFAB64}" type="pres">
      <dgm:prSet presAssocID="{7C750CD7-3E34-4AEC-8C80-2EBBF6026A23}" presName="cycle" presStyleCnt="0"/>
      <dgm:spPr/>
    </dgm:pt>
    <dgm:pt modelId="{86369D15-523E-4F5E-9DD6-82CC206A57DB}" type="pres">
      <dgm:prSet presAssocID="{7C750CD7-3E34-4AEC-8C80-2EBBF6026A23}" presName="srcNode" presStyleLbl="node1" presStyleIdx="0" presStyleCnt="6"/>
      <dgm:spPr/>
    </dgm:pt>
    <dgm:pt modelId="{4D058BF9-C545-4C46-8181-C1EC8FA0F097}" type="pres">
      <dgm:prSet presAssocID="{7C750CD7-3E34-4AEC-8C80-2EBBF6026A23}" presName="conn" presStyleLbl="parChTrans1D2" presStyleIdx="0" presStyleCnt="1"/>
      <dgm:spPr/>
      <dgm:t>
        <a:bodyPr/>
        <a:lstStyle/>
        <a:p>
          <a:endParaRPr lang="fr-FR"/>
        </a:p>
      </dgm:t>
    </dgm:pt>
    <dgm:pt modelId="{06F2B250-D4CC-4487-AF38-0B51FF3FAA44}" type="pres">
      <dgm:prSet presAssocID="{7C750CD7-3E34-4AEC-8C80-2EBBF6026A23}" presName="extraNode" presStyleLbl="node1" presStyleIdx="0" presStyleCnt="6"/>
      <dgm:spPr/>
    </dgm:pt>
    <dgm:pt modelId="{A8A61306-43BF-4A2C-984C-67FCE0ACD109}" type="pres">
      <dgm:prSet presAssocID="{7C750CD7-3E34-4AEC-8C80-2EBBF6026A23}" presName="dstNode" presStyleLbl="node1" presStyleIdx="0" presStyleCnt="6"/>
      <dgm:spPr/>
    </dgm:pt>
    <dgm:pt modelId="{D9C8AB02-451D-4EB3-BE17-0128F3B0CBE6}" type="pres">
      <dgm:prSet presAssocID="{D788951A-44EC-431A-AE5C-6C8A61633EA3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86F3BB1-590A-4308-87E7-B05BEC2C74EF}" type="pres">
      <dgm:prSet presAssocID="{D788951A-44EC-431A-AE5C-6C8A61633EA3}" presName="accent_1" presStyleCnt="0"/>
      <dgm:spPr/>
    </dgm:pt>
    <dgm:pt modelId="{60904247-B346-4B90-8F6B-FB017580B989}" type="pres">
      <dgm:prSet presAssocID="{D788951A-44EC-431A-AE5C-6C8A61633EA3}" presName="accentRepeatNode" presStyleLbl="solidFgAcc1" presStyleIdx="0" presStyleCnt="6"/>
      <dgm:spPr/>
    </dgm:pt>
    <dgm:pt modelId="{3ACADAE5-47DF-499B-993F-62213890FC60}" type="pres">
      <dgm:prSet presAssocID="{0CAA38CC-B357-4B24-86C5-2B7D10BF2D50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3B7370-9893-4D9B-ACFF-CA373139AE9E}" type="pres">
      <dgm:prSet presAssocID="{0CAA38CC-B357-4B24-86C5-2B7D10BF2D50}" presName="accent_2" presStyleCnt="0"/>
      <dgm:spPr/>
    </dgm:pt>
    <dgm:pt modelId="{AA0D31A7-3562-484E-9289-553A24C2FA18}" type="pres">
      <dgm:prSet presAssocID="{0CAA38CC-B357-4B24-86C5-2B7D10BF2D50}" presName="accentRepeatNode" presStyleLbl="solidFgAcc1" presStyleIdx="1" presStyleCnt="6"/>
      <dgm:spPr/>
    </dgm:pt>
    <dgm:pt modelId="{CB898D6F-A2CD-4734-8F84-71C3C0E7363C}" type="pres">
      <dgm:prSet presAssocID="{6A5D73B6-A812-46EC-BC83-3613E33C77F8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EEFD013-1F9D-4430-829C-424C5A91B455}" type="pres">
      <dgm:prSet presAssocID="{6A5D73B6-A812-46EC-BC83-3613E33C77F8}" presName="accent_3" presStyleCnt="0"/>
      <dgm:spPr/>
    </dgm:pt>
    <dgm:pt modelId="{BFA68458-C4ED-4334-9D50-F75491F4CB09}" type="pres">
      <dgm:prSet presAssocID="{6A5D73B6-A812-46EC-BC83-3613E33C77F8}" presName="accentRepeatNode" presStyleLbl="solidFgAcc1" presStyleIdx="2" presStyleCnt="6"/>
      <dgm:spPr/>
    </dgm:pt>
    <dgm:pt modelId="{6A8E9A7D-A2FC-43D4-B0BC-50BD8DEC5896}" type="pres">
      <dgm:prSet presAssocID="{335A1E75-17AB-4FFE-8903-47802E102702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C3AF691-33D6-49EB-A280-527057A553F6}" type="pres">
      <dgm:prSet presAssocID="{335A1E75-17AB-4FFE-8903-47802E102702}" presName="accent_4" presStyleCnt="0"/>
      <dgm:spPr/>
    </dgm:pt>
    <dgm:pt modelId="{5501C43D-38D5-43AB-AFC1-3218A5A1125C}" type="pres">
      <dgm:prSet presAssocID="{335A1E75-17AB-4FFE-8903-47802E102702}" presName="accentRepeatNode" presStyleLbl="solidFgAcc1" presStyleIdx="3" presStyleCnt="6"/>
      <dgm:spPr/>
    </dgm:pt>
    <dgm:pt modelId="{7715AB0F-F463-4774-9A83-D9160A31AC83}" type="pres">
      <dgm:prSet presAssocID="{60BB2942-6759-41E3-BC4F-DADED19E8435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A248D70-BAEC-434A-AC84-CD2BBA165590}" type="pres">
      <dgm:prSet presAssocID="{60BB2942-6759-41E3-BC4F-DADED19E8435}" presName="accent_5" presStyleCnt="0"/>
      <dgm:spPr/>
    </dgm:pt>
    <dgm:pt modelId="{D9E3063A-49CC-437E-AC7E-A1A1D29A4B7C}" type="pres">
      <dgm:prSet presAssocID="{60BB2942-6759-41E3-BC4F-DADED19E8435}" presName="accentRepeatNode" presStyleLbl="solidFgAcc1" presStyleIdx="4" presStyleCnt="6"/>
      <dgm:spPr/>
    </dgm:pt>
    <dgm:pt modelId="{4E96A93F-BB01-4220-852D-948031527273}" type="pres">
      <dgm:prSet presAssocID="{505B3B14-B39B-4889-BEE5-88612F0031D4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19A190-51BB-4DBE-A367-00E0EBC81611}" type="pres">
      <dgm:prSet presAssocID="{505B3B14-B39B-4889-BEE5-88612F0031D4}" presName="accent_6" presStyleCnt="0"/>
      <dgm:spPr/>
    </dgm:pt>
    <dgm:pt modelId="{3376363F-5C16-4AFD-90DF-F303F3C40CEA}" type="pres">
      <dgm:prSet presAssocID="{505B3B14-B39B-4889-BEE5-88612F0031D4}" presName="accentRepeatNode" presStyleLbl="solidFgAcc1" presStyleIdx="5" presStyleCnt="6"/>
      <dgm:spPr/>
    </dgm:pt>
  </dgm:ptLst>
  <dgm:cxnLst>
    <dgm:cxn modelId="{F3E39124-85E0-49C8-9D3F-7D3A0DC3F5C6}" type="presOf" srcId="{2FE50702-FE8F-4F17-89AD-720B9E3CAC16}" destId="{4D058BF9-C545-4C46-8181-C1EC8FA0F097}" srcOrd="0" destOrd="0" presId="urn:microsoft.com/office/officeart/2008/layout/VerticalCurvedList"/>
    <dgm:cxn modelId="{57C7DF87-C2EA-4DD4-9721-00791C2830CE}" type="presOf" srcId="{335A1E75-17AB-4FFE-8903-47802E102702}" destId="{6A8E9A7D-A2FC-43D4-B0BC-50BD8DEC5896}" srcOrd="0" destOrd="0" presId="urn:microsoft.com/office/officeart/2008/layout/VerticalCurvedList"/>
    <dgm:cxn modelId="{60B77CCC-9E5A-4E59-A1C1-40224C37CD1E}" type="presOf" srcId="{505B3B14-B39B-4889-BEE5-88612F0031D4}" destId="{4E96A93F-BB01-4220-852D-948031527273}" srcOrd="0" destOrd="0" presId="urn:microsoft.com/office/officeart/2008/layout/VerticalCurvedList"/>
    <dgm:cxn modelId="{4C01FAA6-E9AF-4031-9111-3E9488C30FFC}" type="presOf" srcId="{6A5D73B6-A812-46EC-BC83-3613E33C77F8}" destId="{CB898D6F-A2CD-4734-8F84-71C3C0E7363C}" srcOrd="0" destOrd="0" presId="urn:microsoft.com/office/officeart/2008/layout/VerticalCurvedList"/>
    <dgm:cxn modelId="{2039A1EC-270C-4C15-A971-1811ED64CE05}" srcId="{7C750CD7-3E34-4AEC-8C80-2EBBF6026A23}" destId="{6A5D73B6-A812-46EC-BC83-3613E33C77F8}" srcOrd="2" destOrd="0" parTransId="{F2EF13EE-A83B-4BE2-B127-9540BACB876C}" sibTransId="{19EE3511-7263-47EA-8299-F780E0B9D8DB}"/>
    <dgm:cxn modelId="{909CE941-194F-4051-9206-22F8A81367E1}" type="presOf" srcId="{60BB2942-6759-41E3-BC4F-DADED19E8435}" destId="{7715AB0F-F463-4774-9A83-D9160A31AC83}" srcOrd="0" destOrd="0" presId="urn:microsoft.com/office/officeart/2008/layout/VerticalCurvedList"/>
    <dgm:cxn modelId="{572E1085-BAE7-4079-B8AB-586E10DEBC9A}" srcId="{7C750CD7-3E34-4AEC-8C80-2EBBF6026A23}" destId="{0CAA38CC-B357-4B24-86C5-2B7D10BF2D50}" srcOrd="1" destOrd="0" parTransId="{DD783909-25CF-421C-8714-0DE803CE225C}" sibTransId="{67D5F9E0-11EA-453D-95E3-06B4F9AD2C2C}"/>
    <dgm:cxn modelId="{D6E4DCBA-0AD3-4B46-AF1C-4A5689548D2B}" type="presOf" srcId="{0CAA38CC-B357-4B24-86C5-2B7D10BF2D50}" destId="{3ACADAE5-47DF-499B-993F-62213890FC60}" srcOrd="0" destOrd="0" presId="urn:microsoft.com/office/officeart/2008/layout/VerticalCurvedList"/>
    <dgm:cxn modelId="{EE65698C-5E56-45C1-AE28-AB9B33B8C2FB}" srcId="{7C750CD7-3E34-4AEC-8C80-2EBBF6026A23}" destId="{60BB2942-6759-41E3-BC4F-DADED19E8435}" srcOrd="4" destOrd="0" parTransId="{0B72BCAA-E2ED-4D51-AC1E-C407C3A9FDEE}" sibTransId="{C0118BD8-AEDE-4A21-9960-D1A41E824B4A}"/>
    <dgm:cxn modelId="{7308A1C8-A04C-4D0D-B3B8-FF6F27575BEB}" srcId="{7C750CD7-3E34-4AEC-8C80-2EBBF6026A23}" destId="{335A1E75-17AB-4FFE-8903-47802E102702}" srcOrd="3" destOrd="0" parTransId="{8FEEF9F1-2E72-4B26-9768-EBD12AA005A4}" sibTransId="{A81C52ED-91A6-46D8-942C-2282A9843077}"/>
    <dgm:cxn modelId="{414BD03A-67A3-4CA6-A7B9-F815EDB851FF}" type="presOf" srcId="{D788951A-44EC-431A-AE5C-6C8A61633EA3}" destId="{D9C8AB02-451D-4EB3-BE17-0128F3B0CBE6}" srcOrd="0" destOrd="0" presId="urn:microsoft.com/office/officeart/2008/layout/VerticalCurvedList"/>
    <dgm:cxn modelId="{80425E9E-89D5-4252-9951-2F54158FEBE1}" srcId="{7C750CD7-3E34-4AEC-8C80-2EBBF6026A23}" destId="{505B3B14-B39B-4889-BEE5-88612F0031D4}" srcOrd="5" destOrd="0" parTransId="{DF2D9955-E990-4200-BB85-4E5D8E512470}" sibTransId="{FEFD33E8-E20F-4B0A-B9EA-AB213CF29FF2}"/>
    <dgm:cxn modelId="{5C20DE64-6E7D-4D6D-B72D-F30DBE4B9332}" srcId="{7C750CD7-3E34-4AEC-8C80-2EBBF6026A23}" destId="{D788951A-44EC-431A-AE5C-6C8A61633EA3}" srcOrd="0" destOrd="0" parTransId="{3CC13604-D191-4C15-9513-64F04136C5D6}" sibTransId="{2FE50702-FE8F-4F17-89AD-720B9E3CAC16}"/>
    <dgm:cxn modelId="{DDD58CF7-C877-4EDE-BACA-54B91199B783}" type="presOf" srcId="{7C750CD7-3E34-4AEC-8C80-2EBBF6026A23}" destId="{85BC92A9-98E6-4DBE-9169-3A2C1DCA74D3}" srcOrd="0" destOrd="0" presId="urn:microsoft.com/office/officeart/2008/layout/VerticalCurvedList"/>
    <dgm:cxn modelId="{C0FEF864-7EC9-460B-8331-855B79B58E2E}" type="presParOf" srcId="{85BC92A9-98E6-4DBE-9169-3A2C1DCA74D3}" destId="{F4424FF6-9CEE-445E-AF6D-4A7162860A2E}" srcOrd="0" destOrd="0" presId="urn:microsoft.com/office/officeart/2008/layout/VerticalCurvedList"/>
    <dgm:cxn modelId="{AEB05AF7-4917-4771-85F4-ABCA09B0C9F7}" type="presParOf" srcId="{F4424FF6-9CEE-445E-AF6D-4A7162860A2E}" destId="{AF4F6E9A-A3E8-4448-95C4-2F2650FFAB64}" srcOrd="0" destOrd="0" presId="urn:microsoft.com/office/officeart/2008/layout/VerticalCurvedList"/>
    <dgm:cxn modelId="{CDFBCCB8-51BD-417F-A7DB-A0D1794980E1}" type="presParOf" srcId="{AF4F6E9A-A3E8-4448-95C4-2F2650FFAB64}" destId="{86369D15-523E-4F5E-9DD6-82CC206A57DB}" srcOrd="0" destOrd="0" presId="urn:microsoft.com/office/officeart/2008/layout/VerticalCurvedList"/>
    <dgm:cxn modelId="{BC96A1E1-F681-4F3F-8707-6EF69CA03D4F}" type="presParOf" srcId="{AF4F6E9A-A3E8-4448-95C4-2F2650FFAB64}" destId="{4D058BF9-C545-4C46-8181-C1EC8FA0F097}" srcOrd="1" destOrd="0" presId="urn:microsoft.com/office/officeart/2008/layout/VerticalCurvedList"/>
    <dgm:cxn modelId="{2A2050AB-C66C-42B6-A49B-B8C65D12BCE7}" type="presParOf" srcId="{AF4F6E9A-A3E8-4448-95C4-2F2650FFAB64}" destId="{06F2B250-D4CC-4487-AF38-0B51FF3FAA44}" srcOrd="2" destOrd="0" presId="urn:microsoft.com/office/officeart/2008/layout/VerticalCurvedList"/>
    <dgm:cxn modelId="{1B9D681A-1E7F-4555-99FD-A1E9161A1025}" type="presParOf" srcId="{AF4F6E9A-A3E8-4448-95C4-2F2650FFAB64}" destId="{A8A61306-43BF-4A2C-984C-67FCE0ACD109}" srcOrd="3" destOrd="0" presId="urn:microsoft.com/office/officeart/2008/layout/VerticalCurvedList"/>
    <dgm:cxn modelId="{63375E2F-F267-4CB6-9F97-BEB9E026FB3D}" type="presParOf" srcId="{F4424FF6-9CEE-445E-AF6D-4A7162860A2E}" destId="{D9C8AB02-451D-4EB3-BE17-0128F3B0CBE6}" srcOrd="1" destOrd="0" presId="urn:microsoft.com/office/officeart/2008/layout/VerticalCurvedList"/>
    <dgm:cxn modelId="{3624251A-041C-4548-81D3-01175107CD0A}" type="presParOf" srcId="{F4424FF6-9CEE-445E-AF6D-4A7162860A2E}" destId="{986F3BB1-590A-4308-87E7-B05BEC2C74EF}" srcOrd="2" destOrd="0" presId="urn:microsoft.com/office/officeart/2008/layout/VerticalCurvedList"/>
    <dgm:cxn modelId="{AAB43BF9-CAB2-4F50-A4C5-DD40E1B787AF}" type="presParOf" srcId="{986F3BB1-590A-4308-87E7-B05BEC2C74EF}" destId="{60904247-B346-4B90-8F6B-FB017580B989}" srcOrd="0" destOrd="0" presId="urn:microsoft.com/office/officeart/2008/layout/VerticalCurvedList"/>
    <dgm:cxn modelId="{A839D9BD-3C46-43E8-A41D-E00972578190}" type="presParOf" srcId="{F4424FF6-9CEE-445E-AF6D-4A7162860A2E}" destId="{3ACADAE5-47DF-499B-993F-62213890FC60}" srcOrd="3" destOrd="0" presId="urn:microsoft.com/office/officeart/2008/layout/VerticalCurvedList"/>
    <dgm:cxn modelId="{3D6649DA-2CCF-40B0-8F89-1EDE45790C6E}" type="presParOf" srcId="{F4424FF6-9CEE-445E-AF6D-4A7162860A2E}" destId="{9B3B7370-9893-4D9B-ACFF-CA373139AE9E}" srcOrd="4" destOrd="0" presId="urn:microsoft.com/office/officeart/2008/layout/VerticalCurvedList"/>
    <dgm:cxn modelId="{1FC005BD-0D9E-4454-9059-8ABB2A8AE0AC}" type="presParOf" srcId="{9B3B7370-9893-4D9B-ACFF-CA373139AE9E}" destId="{AA0D31A7-3562-484E-9289-553A24C2FA18}" srcOrd="0" destOrd="0" presId="urn:microsoft.com/office/officeart/2008/layout/VerticalCurvedList"/>
    <dgm:cxn modelId="{2BC21009-B495-4DF7-AF58-C271BDEDC9DA}" type="presParOf" srcId="{F4424FF6-9CEE-445E-AF6D-4A7162860A2E}" destId="{CB898D6F-A2CD-4734-8F84-71C3C0E7363C}" srcOrd="5" destOrd="0" presId="urn:microsoft.com/office/officeart/2008/layout/VerticalCurvedList"/>
    <dgm:cxn modelId="{10453819-48B2-47E2-B99C-EC8FE3CF6110}" type="presParOf" srcId="{F4424FF6-9CEE-445E-AF6D-4A7162860A2E}" destId="{EEEFD013-1F9D-4430-829C-424C5A91B455}" srcOrd="6" destOrd="0" presId="urn:microsoft.com/office/officeart/2008/layout/VerticalCurvedList"/>
    <dgm:cxn modelId="{304F68B0-2BEB-4645-9A82-70B6BA0F0D5B}" type="presParOf" srcId="{EEEFD013-1F9D-4430-829C-424C5A91B455}" destId="{BFA68458-C4ED-4334-9D50-F75491F4CB09}" srcOrd="0" destOrd="0" presId="urn:microsoft.com/office/officeart/2008/layout/VerticalCurvedList"/>
    <dgm:cxn modelId="{964447CF-1362-437A-BE62-BF98F96F7136}" type="presParOf" srcId="{F4424FF6-9CEE-445E-AF6D-4A7162860A2E}" destId="{6A8E9A7D-A2FC-43D4-B0BC-50BD8DEC5896}" srcOrd="7" destOrd="0" presId="urn:microsoft.com/office/officeart/2008/layout/VerticalCurvedList"/>
    <dgm:cxn modelId="{F4C01976-DD39-492E-A31D-F0C092F4953E}" type="presParOf" srcId="{F4424FF6-9CEE-445E-AF6D-4A7162860A2E}" destId="{5C3AF691-33D6-49EB-A280-527057A553F6}" srcOrd="8" destOrd="0" presId="urn:microsoft.com/office/officeart/2008/layout/VerticalCurvedList"/>
    <dgm:cxn modelId="{D7CD2B87-FC20-4A4B-8537-0165B9C71DCA}" type="presParOf" srcId="{5C3AF691-33D6-49EB-A280-527057A553F6}" destId="{5501C43D-38D5-43AB-AFC1-3218A5A1125C}" srcOrd="0" destOrd="0" presId="urn:microsoft.com/office/officeart/2008/layout/VerticalCurvedList"/>
    <dgm:cxn modelId="{0B06213B-22F8-4138-9B64-37C93F17A1A1}" type="presParOf" srcId="{F4424FF6-9CEE-445E-AF6D-4A7162860A2E}" destId="{7715AB0F-F463-4774-9A83-D9160A31AC83}" srcOrd="9" destOrd="0" presId="urn:microsoft.com/office/officeart/2008/layout/VerticalCurvedList"/>
    <dgm:cxn modelId="{B09D39A3-0FF1-44ED-BEFA-6BE46FD43810}" type="presParOf" srcId="{F4424FF6-9CEE-445E-AF6D-4A7162860A2E}" destId="{CA248D70-BAEC-434A-AC84-CD2BBA165590}" srcOrd="10" destOrd="0" presId="urn:microsoft.com/office/officeart/2008/layout/VerticalCurvedList"/>
    <dgm:cxn modelId="{FCE09FA9-C676-4CB6-9642-91B65E994437}" type="presParOf" srcId="{CA248D70-BAEC-434A-AC84-CD2BBA165590}" destId="{D9E3063A-49CC-437E-AC7E-A1A1D29A4B7C}" srcOrd="0" destOrd="0" presId="urn:microsoft.com/office/officeart/2008/layout/VerticalCurvedList"/>
    <dgm:cxn modelId="{5AFDD290-E6C2-424D-9585-214FCA7044FB}" type="presParOf" srcId="{F4424FF6-9CEE-445E-AF6D-4A7162860A2E}" destId="{4E96A93F-BB01-4220-852D-948031527273}" srcOrd="11" destOrd="0" presId="urn:microsoft.com/office/officeart/2008/layout/VerticalCurvedList"/>
    <dgm:cxn modelId="{1B144383-439A-4FFA-809F-E0DE62153A94}" type="presParOf" srcId="{F4424FF6-9CEE-445E-AF6D-4A7162860A2E}" destId="{2919A190-51BB-4DBE-A367-00E0EBC81611}" srcOrd="12" destOrd="0" presId="urn:microsoft.com/office/officeart/2008/layout/VerticalCurvedList"/>
    <dgm:cxn modelId="{BE6AE432-73A5-45CC-B1ED-419BE7C1122A}" type="presParOf" srcId="{2919A190-51BB-4DBE-A367-00E0EBC81611}" destId="{3376363F-5C16-4AFD-90DF-F303F3C40CE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3C84CC-A2B8-470C-A884-79CE9FFBBE8D}">
      <dsp:nvSpPr>
        <dsp:cNvPr id="0" name=""/>
        <dsp:cNvSpPr/>
      </dsp:nvSpPr>
      <dsp:spPr>
        <a:xfrm>
          <a:off x="-4909233" y="-757908"/>
          <a:ext cx="5890869" cy="5890869"/>
        </a:xfrm>
        <a:prstGeom prst="blockArc">
          <a:avLst>
            <a:gd name="adj1" fmla="val 18900000"/>
            <a:gd name="adj2" fmla="val 2700000"/>
            <a:gd name="adj3" fmla="val 367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75ECA5-6A00-4D00-8F12-6FB97963379D}">
      <dsp:nvSpPr>
        <dsp:cNvPr id="0" name=""/>
        <dsp:cNvSpPr/>
      </dsp:nvSpPr>
      <dsp:spPr>
        <a:xfrm>
          <a:off x="804243" y="625019"/>
          <a:ext cx="9639039" cy="12498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208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/>
            <a:t>Démarche issue des travaux d’Isabelle BOURNAUD et </a:t>
          </a:r>
          <a:r>
            <a:rPr lang="fr-FR" sz="2800" kern="1200" dirty="0" err="1" smtClean="0"/>
            <a:t>Marie-Joelle</a:t>
          </a:r>
          <a:r>
            <a:rPr lang="fr-FR" sz="2800" kern="1200" dirty="0" smtClean="0"/>
            <a:t> RAMAJE de l’université Paris sud</a:t>
          </a:r>
          <a:endParaRPr lang="fr-FR" sz="2800" kern="1200" dirty="0"/>
        </a:p>
      </dsp:txBody>
      <dsp:txXfrm>
        <a:off x="804243" y="625019"/>
        <a:ext cx="9639039" cy="1249864"/>
      </dsp:txXfrm>
    </dsp:sp>
    <dsp:sp modelId="{56EDA485-68CC-4F18-88F1-D9A1A5652FEE}">
      <dsp:nvSpPr>
        <dsp:cNvPr id="0" name=""/>
        <dsp:cNvSpPr/>
      </dsp:nvSpPr>
      <dsp:spPr>
        <a:xfrm>
          <a:off x="23078" y="468786"/>
          <a:ext cx="1562331" cy="15623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F6D2DB-BF0E-44DC-9862-F7630219E22D}">
      <dsp:nvSpPr>
        <dsp:cNvPr id="0" name=""/>
        <dsp:cNvSpPr/>
      </dsp:nvSpPr>
      <dsp:spPr>
        <a:xfrm>
          <a:off x="804243" y="2500167"/>
          <a:ext cx="9639039" cy="12498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208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/>
            <a:t>Elle repose sur un document qui décompose chaque compétence en plusieurs niveaux d’acquisition.</a:t>
          </a:r>
          <a:endParaRPr lang="fr-FR" sz="2800" kern="1200" dirty="0"/>
        </a:p>
      </dsp:txBody>
      <dsp:txXfrm>
        <a:off x="804243" y="2500167"/>
        <a:ext cx="9639039" cy="1249864"/>
      </dsp:txXfrm>
    </dsp:sp>
    <dsp:sp modelId="{5E6B91CD-BFF6-4017-89AA-8ED67A767CBF}">
      <dsp:nvSpPr>
        <dsp:cNvPr id="0" name=""/>
        <dsp:cNvSpPr/>
      </dsp:nvSpPr>
      <dsp:spPr>
        <a:xfrm>
          <a:off x="23078" y="2343934"/>
          <a:ext cx="1562331" cy="15623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D07562-7DB9-4514-BE6A-8C91D6DEA4DD}">
      <dsp:nvSpPr>
        <dsp:cNvPr id="0" name=""/>
        <dsp:cNvSpPr/>
      </dsp:nvSpPr>
      <dsp:spPr>
        <a:xfrm>
          <a:off x="-7750742" y="-1184976"/>
          <a:ext cx="9227952" cy="9227952"/>
        </a:xfrm>
        <a:prstGeom prst="blockArc">
          <a:avLst>
            <a:gd name="adj1" fmla="val 18900000"/>
            <a:gd name="adj2" fmla="val 2700000"/>
            <a:gd name="adj3" fmla="val 234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7D4F57-87F8-473D-8D50-1B2E298EA00B}">
      <dsp:nvSpPr>
        <dsp:cNvPr id="0" name=""/>
        <dsp:cNvSpPr/>
      </dsp:nvSpPr>
      <dsp:spPr>
        <a:xfrm>
          <a:off x="951890" y="685800"/>
          <a:ext cx="10015796" cy="1371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8708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000" kern="1200" dirty="0" smtClean="0"/>
            <a:t>le professeur adapte son cours aux besoins et aux connaissances de la classe</a:t>
          </a:r>
          <a:endParaRPr lang="fr-FR" sz="3000" kern="1200" dirty="0"/>
        </a:p>
      </dsp:txBody>
      <dsp:txXfrm>
        <a:off x="951890" y="685800"/>
        <a:ext cx="10015796" cy="1371600"/>
      </dsp:txXfrm>
    </dsp:sp>
    <dsp:sp modelId="{0781BBB5-815A-464F-B096-C614AEAEDFF6}">
      <dsp:nvSpPr>
        <dsp:cNvPr id="0" name=""/>
        <dsp:cNvSpPr/>
      </dsp:nvSpPr>
      <dsp:spPr>
        <a:xfrm>
          <a:off x="94640" y="514350"/>
          <a:ext cx="1714500" cy="17145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FBFAF9-B1E3-49A0-B4D5-8AE67D3F9C03}">
      <dsp:nvSpPr>
        <dsp:cNvPr id="0" name=""/>
        <dsp:cNvSpPr/>
      </dsp:nvSpPr>
      <dsp:spPr>
        <a:xfrm>
          <a:off x="1450467" y="2743200"/>
          <a:ext cx="9517219" cy="13716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8708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000" kern="1200" dirty="0" smtClean="0"/>
            <a:t>le professeur apporte une aide personnalisée quand un élève a des difficultés à comprendre un sujet ou un exercice</a:t>
          </a:r>
          <a:endParaRPr lang="fr-FR" sz="3000" kern="1200" dirty="0"/>
        </a:p>
      </dsp:txBody>
      <dsp:txXfrm>
        <a:off x="1450467" y="2743200"/>
        <a:ext cx="9517219" cy="1371600"/>
      </dsp:txXfrm>
    </dsp:sp>
    <dsp:sp modelId="{A7733A1C-8CD7-492A-B25C-9BD3D6B92002}">
      <dsp:nvSpPr>
        <dsp:cNvPr id="0" name=""/>
        <dsp:cNvSpPr/>
      </dsp:nvSpPr>
      <dsp:spPr>
        <a:xfrm>
          <a:off x="593217" y="2571750"/>
          <a:ext cx="1714500" cy="17145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500539-6D27-442A-B3B3-47812D4F2232}">
      <dsp:nvSpPr>
        <dsp:cNvPr id="0" name=""/>
        <dsp:cNvSpPr/>
      </dsp:nvSpPr>
      <dsp:spPr>
        <a:xfrm>
          <a:off x="951890" y="4800600"/>
          <a:ext cx="10015796" cy="13716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8708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000" kern="1200" dirty="0" smtClean="0"/>
            <a:t>le professeur modifie son cours quand la plupart des élèves trouvent le sujet difficile à comprendre</a:t>
          </a:r>
          <a:endParaRPr lang="fr-FR" sz="3000" kern="1200" dirty="0"/>
        </a:p>
      </dsp:txBody>
      <dsp:txXfrm>
        <a:off x="951890" y="4800600"/>
        <a:ext cx="10015796" cy="1371600"/>
      </dsp:txXfrm>
    </dsp:sp>
    <dsp:sp modelId="{7A26B1A1-895E-48F9-926A-9191FE61E886}">
      <dsp:nvSpPr>
        <dsp:cNvPr id="0" name=""/>
        <dsp:cNvSpPr/>
      </dsp:nvSpPr>
      <dsp:spPr>
        <a:xfrm>
          <a:off x="94640" y="4629150"/>
          <a:ext cx="1714500" cy="17145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58BF9-C545-4C46-8181-C1EC8FA0F097}">
      <dsp:nvSpPr>
        <dsp:cNvPr id="0" name=""/>
        <dsp:cNvSpPr/>
      </dsp:nvSpPr>
      <dsp:spPr>
        <a:xfrm>
          <a:off x="-7753829" y="-1184976"/>
          <a:ext cx="9227953" cy="9227953"/>
        </a:xfrm>
        <a:prstGeom prst="blockArc">
          <a:avLst>
            <a:gd name="adj1" fmla="val 18900000"/>
            <a:gd name="adj2" fmla="val 2700000"/>
            <a:gd name="adj3" fmla="val 234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C8AB02-451D-4EB3-BE17-0128F3B0CBE6}">
      <dsp:nvSpPr>
        <dsp:cNvPr id="0" name=""/>
        <dsp:cNvSpPr/>
      </dsp:nvSpPr>
      <dsp:spPr>
        <a:xfrm>
          <a:off x="548982" y="361142"/>
          <a:ext cx="10975903" cy="7220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096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Acquisition des compétences sur trois ans</a:t>
          </a:r>
          <a:endParaRPr lang="fr-FR" sz="2100" kern="1200" dirty="0"/>
        </a:p>
      </dsp:txBody>
      <dsp:txXfrm>
        <a:off x="548982" y="361142"/>
        <a:ext cx="10975903" cy="722010"/>
      </dsp:txXfrm>
    </dsp:sp>
    <dsp:sp modelId="{60904247-B346-4B90-8F6B-FB017580B989}">
      <dsp:nvSpPr>
        <dsp:cNvPr id="0" name=""/>
        <dsp:cNvSpPr/>
      </dsp:nvSpPr>
      <dsp:spPr>
        <a:xfrm>
          <a:off x="97726" y="270891"/>
          <a:ext cx="902512" cy="9025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CADAE5-47DF-499B-993F-62213890FC60}">
      <dsp:nvSpPr>
        <dsp:cNvPr id="0" name=""/>
        <dsp:cNvSpPr/>
      </dsp:nvSpPr>
      <dsp:spPr>
        <a:xfrm>
          <a:off x="1142885" y="1444020"/>
          <a:ext cx="10382000" cy="72201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096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Mise en œuvre des feedbacks</a:t>
          </a:r>
          <a:endParaRPr lang="fr-FR" sz="2100" kern="1200" dirty="0"/>
        </a:p>
      </dsp:txBody>
      <dsp:txXfrm>
        <a:off x="1142885" y="1444020"/>
        <a:ext cx="10382000" cy="722010"/>
      </dsp:txXfrm>
    </dsp:sp>
    <dsp:sp modelId="{AA0D31A7-3562-484E-9289-553A24C2FA18}">
      <dsp:nvSpPr>
        <dsp:cNvPr id="0" name=""/>
        <dsp:cNvSpPr/>
      </dsp:nvSpPr>
      <dsp:spPr>
        <a:xfrm>
          <a:off x="691629" y="1353769"/>
          <a:ext cx="902512" cy="9025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898D6F-A2CD-4734-8F84-71C3C0E7363C}">
      <dsp:nvSpPr>
        <dsp:cNvPr id="0" name=""/>
        <dsp:cNvSpPr/>
      </dsp:nvSpPr>
      <dsp:spPr>
        <a:xfrm>
          <a:off x="1414462" y="2526899"/>
          <a:ext cx="10110423" cy="72201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096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Différenciation pédagogique</a:t>
          </a:r>
          <a:endParaRPr lang="fr-FR" sz="2100" kern="1200" dirty="0"/>
        </a:p>
      </dsp:txBody>
      <dsp:txXfrm>
        <a:off x="1414462" y="2526899"/>
        <a:ext cx="10110423" cy="722010"/>
      </dsp:txXfrm>
    </dsp:sp>
    <dsp:sp modelId="{BFA68458-C4ED-4334-9D50-F75491F4CB09}">
      <dsp:nvSpPr>
        <dsp:cNvPr id="0" name=""/>
        <dsp:cNvSpPr/>
      </dsp:nvSpPr>
      <dsp:spPr>
        <a:xfrm>
          <a:off x="963206" y="2436647"/>
          <a:ext cx="902512" cy="9025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8E9A7D-A2FC-43D4-B0BC-50BD8DEC5896}">
      <dsp:nvSpPr>
        <dsp:cNvPr id="0" name=""/>
        <dsp:cNvSpPr/>
      </dsp:nvSpPr>
      <dsp:spPr>
        <a:xfrm>
          <a:off x="1414462" y="3609091"/>
          <a:ext cx="10110423" cy="72201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096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Pédagogie explicite au sein de laquelle l’élève connaît à chaque instant ses objectifs pédagogiques</a:t>
          </a:r>
          <a:endParaRPr lang="fr-FR" sz="2100" kern="1200" dirty="0"/>
        </a:p>
      </dsp:txBody>
      <dsp:txXfrm>
        <a:off x="1414462" y="3609091"/>
        <a:ext cx="10110423" cy="722010"/>
      </dsp:txXfrm>
    </dsp:sp>
    <dsp:sp modelId="{5501C43D-38D5-43AB-AFC1-3218A5A1125C}">
      <dsp:nvSpPr>
        <dsp:cNvPr id="0" name=""/>
        <dsp:cNvSpPr/>
      </dsp:nvSpPr>
      <dsp:spPr>
        <a:xfrm>
          <a:off x="963206" y="3518840"/>
          <a:ext cx="902512" cy="9025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15AB0F-F463-4774-9A83-D9160A31AC83}">
      <dsp:nvSpPr>
        <dsp:cNvPr id="0" name=""/>
        <dsp:cNvSpPr/>
      </dsp:nvSpPr>
      <dsp:spPr>
        <a:xfrm>
          <a:off x="1142885" y="4691969"/>
          <a:ext cx="10382000" cy="72201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096" tIns="53340" rIns="53340" bIns="533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100" kern="1200" dirty="0" smtClean="0"/>
            <a:t>Une évaluation positive qui donne la priorité à la progression plutôt qu’à la performance.</a:t>
          </a:r>
        </a:p>
      </dsp:txBody>
      <dsp:txXfrm>
        <a:off x="1142885" y="4691969"/>
        <a:ext cx="10382000" cy="722010"/>
      </dsp:txXfrm>
    </dsp:sp>
    <dsp:sp modelId="{D9E3063A-49CC-437E-AC7E-A1A1D29A4B7C}">
      <dsp:nvSpPr>
        <dsp:cNvPr id="0" name=""/>
        <dsp:cNvSpPr/>
      </dsp:nvSpPr>
      <dsp:spPr>
        <a:xfrm>
          <a:off x="691629" y="4601718"/>
          <a:ext cx="902512" cy="9025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96A93F-BB01-4220-852D-948031527273}">
      <dsp:nvSpPr>
        <dsp:cNvPr id="0" name=""/>
        <dsp:cNvSpPr/>
      </dsp:nvSpPr>
      <dsp:spPr>
        <a:xfrm>
          <a:off x="548982" y="5774848"/>
          <a:ext cx="10975903" cy="7220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096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Collaborer efficacement avec les parents.</a:t>
          </a:r>
          <a:endParaRPr lang="fr-FR" sz="2100" kern="1200" dirty="0"/>
        </a:p>
      </dsp:txBody>
      <dsp:txXfrm>
        <a:off x="548982" y="5774848"/>
        <a:ext cx="10975903" cy="722010"/>
      </dsp:txXfrm>
    </dsp:sp>
    <dsp:sp modelId="{3376363F-5C16-4AFD-90DF-F303F3C40CEA}">
      <dsp:nvSpPr>
        <dsp:cNvPr id="0" name=""/>
        <dsp:cNvSpPr/>
      </dsp:nvSpPr>
      <dsp:spPr>
        <a:xfrm>
          <a:off x="97726" y="5684597"/>
          <a:ext cx="902512" cy="9025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58BF9-C545-4C46-8181-C1EC8FA0F097}">
      <dsp:nvSpPr>
        <dsp:cNvPr id="0" name=""/>
        <dsp:cNvSpPr/>
      </dsp:nvSpPr>
      <dsp:spPr>
        <a:xfrm>
          <a:off x="-7755417" y="-1184976"/>
          <a:ext cx="9227953" cy="9227953"/>
        </a:xfrm>
        <a:prstGeom prst="blockArc">
          <a:avLst>
            <a:gd name="adj1" fmla="val 18900000"/>
            <a:gd name="adj2" fmla="val 2700000"/>
            <a:gd name="adj3" fmla="val 234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C8AB02-451D-4EB3-BE17-0128F3B0CBE6}">
      <dsp:nvSpPr>
        <dsp:cNvPr id="0" name=""/>
        <dsp:cNvSpPr/>
      </dsp:nvSpPr>
      <dsp:spPr>
        <a:xfrm>
          <a:off x="770279" y="527243"/>
          <a:ext cx="10183631" cy="10550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7434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300" kern="1200" dirty="0" smtClean="0"/>
            <a:t>Des axes d’amélioration et des outils pour y parvenir</a:t>
          </a:r>
          <a:endParaRPr lang="fr-FR" sz="3300" kern="1200" dirty="0"/>
        </a:p>
      </dsp:txBody>
      <dsp:txXfrm>
        <a:off x="770279" y="527243"/>
        <a:ext cx="10183631" cy="1055034"/>
      </dsp:txXfrm>
    </dsp:sp>
    <dsp:sp modelId="{60904247-B346-4B90-8F6B-FB017580B989}">
      <dsp:nvSpPr>
        <dsp:cNvPr id="0" name=""/>
        <dsp:cNvSpPr/>
      </dsp:nvSpPr>
      <dsp:spPr>
        <a:xfrm>
          <a:off x="110882" y="395363"/>
          <a:ext cx="1318793" cy="13187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CADAE5-47DF-499B-993F-62213890FC60}">
      <dsp:nvSpPr>
        <dsp:cNvPr id="0" name=""/>
        <dsp:cNvSpPr/>
      </dsp:nvSpPr>
      <dsp:spPr>
        <a:xfrm>
          <a:off x="1375155" y="2110069"/>
          <a:ext cx="9578755" cy="105503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7434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300" kern="1200" dirty="0" smtClean="0"/>
            <a:t>Des aides personnalisées</a:t>
          </a:r>
          <a:endParaRPr lang="fr-FR" sz="3300" kern="1200" dirty="0"/>
        </a:p>
      </dsp:txBody>
      <dsp:txXfrm>
        <a:off x="1375155" y="2110069"/>
        <a:ext cx="9578755" cy="1055034"/>
      </dsp:txXfrm>
    </dsp:sp>
    <dsp:sp modelId="{AA0D31A7-3562-484E-9289-553A24C2FA18}">
      <dsp:nvSpPr>
        <dsp:cNvPr id="0" name=""/>
        <dsp:cNvSpPr/>
      </dsp:nvSpPr>
      <dsp:spPr>
        <a:xfrm>
          <a:off x="715758" y="1978190"/>
          <a:ext cx="1318793" cy="13187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898D6F-A2CD-4734-8F84-71C3C0E7363C}">
      <dsp:nvSpPr>
        <dsp:cNvPr id="0" name=""/>
        <dsp:cNvSpPr/>
      </dsp:nvSpPr>
      <dsp:spPr>
        <a:xfrm>
          <a:off x="1375155" y="3692896"/>
          <a:ext cx="9578755" cy="105503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7434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300" kern="1200" dirty="0" smtClean="0"/>
            <a:t>Une explicitation des objectifs pour les élèves</a:t>
          </a:r>
          <a:endParaRPr lang="fr-FR" sz="3300" kern="1200" dirty="0"/>
        </a:p>
      </dsp:txBody>
      <dsp:txXfrm>
        <a:off x="1375155" y="3692896"/>
        <a:ext cx="9578755" cy="1055034"/>
      </dsp:txXfrm>
    </dsp:sp>
    <dsp:sp modelId="{BFA68458-C4ED-4334-9D50-F75491F4CB09}">
      <dsp:nvSpPr>
        <dsp:cNvPr id="0" name=""/>
        <dsp:cNvSpPr/>
      </dsp:nvSpPr>
      <dsp:spPr>
        <a:xfrm>
          <a:off x="715758" y="3561017"/>
          <a:ext cx="1318793" cy="13187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8E9A7D-A2FC-43D4-B0BC-50BD8DEC5896}">
      <dsp:nvSpPr>
        <dsp:cNvPr id="0" name=""/>
        <dsp:cNvSpPr/>
      </dsp:nvSpPr>
      <dsp:spPr>
        <a:xfrm>
          <a:off x="770279" y="5275723"/>
          <a:ext cx="10183631" cy="105503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7434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300" kern="1200" dirty="0" smtClean="0"/>
            <a:t>Une explicitation des objectifs pour les parents</a:t>
          </a:r>
          <a:endParaRPr lang="fr-FR" sz="3300" kern="1200" dirty="0"/>
        </a:p>
      </dsp:txBody>
      <dsp:txXfrm>
        <a:off x="770279" y="5275723"/>
        <a:ext cx="10183631" cy="1055034"/>
      </dsp:txXfrm>
    </dsp:sp>
    <dsp:sp modelId="{5501C43D-38D5-43AB-AFC1-3218A5A1125C}">
      <dsp:nvSpPr>
        <dsp:cNvPr id="0" name=""/>
        <dsp:cNvSpPr/>
      </dsp:nvSpPr>
      <dsp:spPr>
        <a:xfrm>
          <a:off x="110882" y="5143843"/>
          <a:ext cx="1318793" cy="13187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AE7A2-DB08-4145-9ABA-8451D1FDFBC3}">
      <dsp:nvSpPr>
        <dsp:cNvPr id="0" name=""/>
        <dsp:cNvSpPr/>
      </dsp:nvSpPr>
      <dsp:spPr>
        <a:xfrm>
          <a:off x="-7349560" y="-1123275"/>
          <a:ext cx="8745824" cy="8745824"/>
        </a:xfrm>
        <a:prstGeom prst="blockArc">
          <a:avLst>
            <a:gd name="adj1" fmla="val 18900000"/>
            <a:gd name="adj2" fmla="val 2700000"/>
            <a:gd name="adj3" fmla="val 247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09603F-C69D-4102-9FCD-28E1EA927A1E}">
      <dsp:nvSpPr>
        <dsp:cNvPr id="0" name=""/>
        <dsp:cNvSpPr/>
      </dsp:nvSpPr>
      <dsp:spPr>
        <a:xfrm>
          <a:off x="730458" y="499664"/>
          <a:ext cx="10359707" cy="9998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363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Les ressources proposées dans le document ne sont pas les activités proposées en classe. </a:t>
          </a:r>
          <a:endParaRPr lang="fr-FR" sz="2200" kern="1200" dirty="0"/>
        </a:p>
      </dsp:txBody>
      <dsp:txXfrm>
        <a:off x="730458" y="499664"/>
        <a:ext cx="10359707" cy="999848"/>
      </dsp:txXfrm>
    </dsp:sp>
    <dsp:sp modelId="{53C3FB9E-25A6-43D1-916B-3EF7C65F420A}">
      <dsp:nvSpPr>
        <dsp:cNvPr id="0" name=""/>
        <dsp:cNvSpPr/>
      </dsp:nvSpPr>
      <dsp:spPr>
        <a:xfrm>
          <a:off x="105553" y="374683"/>
          <a:ext cx="1249810" cy="12498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20D703-17AB-4AD5-9D5E-BA37FA48243F}">
      <dsp:nvSpPr>
        <dsp:cNvPr id="0" name=""/>
        <dsp:cNvSpPr/>
      </dsp:nvSpPr>
      <dsp:spPr>
        <a:xfrm>
          <a:off x="1303694" y="1999696"/>
          <a:ext cx="9786471" cy="99984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363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L’élève consulte les ressources quand il le souhaite : en amont de la séance pour une pédagogie inversée, pendant la séance en remédiation étayage, en aval de la séance pour réviser.</a:t>
          </a:r>
          <a:endParaRPr lang="fr-FR" sz="2200" kern="1200" dirty="0"/>
        </a:p>
      </dsp:txBody>
      <dsp:txXfrm>
        <a:off x="1303694" y="1999696"/>
        <a:ext cx="9786471" cy="999848"/>
      </dsp:txXfrm>
    </dsp:sp>
    <dsp:sp modelId="{23B4375F-42EB-41FA-A897-7280933E86E1}">
      <dsp:nvSpPr>
        <dsp:cNvPr id="0" name=""/>
        <dsp:cNvSpPr/>
      </dsp:nvSpPr>
      <dsp:spPr>
        <a:xfrm>
          <a:off x="678789" y="1874715"/>
          <a:ext cx="1249810" cy="12498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4727AC-40BC-4C9C-85E9-7540221C7100}">
      <dsp:nvSpPr>
        <dsp:cNvPr id="0" name=""/>
        <dsp:cNvSpPr/>
      </dsp:nvSpPr>
      <dsp:spPr>
        <a:xfrm>
          <a:off x="1303694" y="3499729"/>
          <a:ext cx="9786471" cy="99984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363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L’élève conserve son document sur les trois années. (utopie ?)</a:t>
          </a:r>
          <a:endParaRPr lang="fr-FR" sz="2200" kern="1200" dirty="0"/>
        </a:p>
      </dsp:txBody>
      <dsp:txXfrm>
        <a:off x="1303694" y="3499729"/>
        <a:ext cx="9786471" cy="999848"/>
      </dsp:txXfrm>
    </dsp:sp>
    <dsp:sp modelId="{8187A03E-2BAA-4B60-80AC-DBDA9FD54B8B}">
      <dsp:nvSpPr>
        <dsp:cNvPr id="0" name=""/>
        <dsp:cNvSpPr/>
      </dsp:nvSpPr>
      <dsp:spPr>
        <a:xfrm>
          <a:off x="678789" y="3374748"/>
          <a:ext cx="1249810" cy="12498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DA3952-E4E5-4E7E-84AA-966538D52D5D}">
      <dsp:nvSpPr>
        <dsp:cNvPr id="0" name=""/>
        <dsp:cNvSpPr/>
      </dsp:nvSpPr>
      <dsp:spPr>
        <a:xfrm>
          <a:off x="730458" y="4999761"/>
          <a:ext cx="10359707" cy="99984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363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Les ressources peuvent prendre plusieurs formes.</a:t>
          </a:r>
          <a:endParaRPr lang="fr-FR" sz="2200" kern="1200" dirty="0"/>
        </a:p>
      </dsp:txBody>
      <dsp:txXfrm>
        <a:off x="730458" y="4999761"/>
        <a:ext cx="10359707" cy="999848"/>
      </dsp:txXfrm>
    </dsp:sp>
    <dsp:sp modelId="{B444C6C4-717B-4CEB-A813-9680E3FFF959}">
      <dsp:nvSpPr>
        <dsp:cNvPr id="0" name=""/>
        <dsp:cNvSpPr/>
      </dsp:nvSpPr>
      <dsp:spPr>
        <a:xfrm>
          <a:off x="105553" y="4874780"/>
          <a:ext cx="1249810" cy="12498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D7CBA8-BB81-43A8-A1C4-8B5611D5B964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BC5FC-E3DF-4C2C-ABCB-1A907389F399}">
      <dsp:nvSpPr>
        <dsp:cNvPr id="0" name=""/>
        <dsp:cNvSpPr/>
      </dsp:nvSpPr>
      <dsp:spPr>
        <a:xfrm>
          <a:off x="752110" y="541866"/>
          <a:ext cx="10344694" cy="10837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 smtClean="0"/>
            <a:t>C’est un document qui détaille, pour chacune des compétences du BO, plusieurs critères de réussite.</a:t>
          </a:r>
          <a:endParaRPr lang="fr-FR" sz="3200" kern="1200" dirty="0"/>
        </a:p>
      </dsp:txBody>
      <dsp:txXfrm>
        <a:off x="752110" y="541866"/>
        <a:ext cx="10344694" cy="1083733"/>
      </dsp:txXfrm>
    </dsp:sp>
    <dsp:sp modelId="{6AFB6CEB-9743-445E-951F-61D6D48CB108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AE2B2E-0CEC-4E80-B1B5-7D2D7E76E817}">
      <dsp:nvSpPr>
        <dsp:cNvPr id="0" name=""/>
        <dsp:cNvSpPr/>
      </dsp:nvSpPr>
      <dsp:spPr>
        <a:xfrm>
          <a:off x="1146048" y="2167466"/>
          <a:ext cx="9950757" cy="10837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 smtClean="0"/>
            <a:t>Chaque critère est défini par un descripteur observable simple et compréhensible </a:t>
          </a:r>
          <a:r>
            <a:rPr lang="fr-FR" sz="3200" kern="1200" smtClean="0"/>
            <a:t>par l’élève.</a:t>
          </a:r>
          <a:endParaRPr lang="fr-FR" sz="3200" kern="1200" dirty="0"/>
        </a:p>
      </dsp:txBody>
      <dsp:txXfrm>
        <a:off x="1146048" y="2167466"/>
        <a:ext cx="9950757" cy="1083733"/>
      </dsp:txXfrm>
    </dsp:sp>
    <dsp:sp modelId="{F5328AB7-1B5A-4796-BC9A-F60C685A8973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ADC933-EC7F-4FFA-AC42-AD0EF4C05124}">
      <dsp:nvSpPr>
        <dsp:cNvPr id="0" name=""/>
        <dsp:cNvSpPr/>
      </dsp:nvSpPr>
      <dsp:spPr>
        <a:xfrm>
          <a:off x="752110" y="3793066"/>
          <a:ext cx="10344694" cy="10837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 smtClean="0"/>
            <a:t>Les descripteurs constituent ainsi des objectifs pédagogiques appréhendables.</a:t>
          </a:r>
          <a:endParaRPr lang="fr-FR" sz="3200" kern="1200" dirty="0"/>
        </a:p>
      </dsp:txBody>
      <dsp:txXfrm>
        <a:off x="752110" y="3793066"/>
        <a:ext cx="10344694" cy="1083733"/>
      </dsp:txXfrm>
    </dsp:sp>
    <dsp:sp modelId="{A22CB5CD-1861-49B7-B485-2AC56772582C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D7CBA8-BB81-43A8-A1C4-8B5611D5B964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BC5FC-E3DF-4C2C-ABCB-1A907389F399}">
      <dsp:nvSpPr>
        <dsp:cNvPr id="0" name=""/>
        <dsp:cNvSpPr/>
      </dsp:nvSpPr>
      <dsp:spPr>
        <a:xfrm>
          <a:off x="752110" y="541866"/>
          <a:ext cx="10344694" cy="10837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 smtClean="0"/>
            <a:t>Détailler les niveaux d’acquisition d’une compétence de manière quantitative ou qualitative.</a:t>
          </a:r>
          <a:endParaRPr lang="fr-FR" sz="3200" kern="1200" dirty="0"/>
        </a:p>
      </dsp:txBody>
      <dsp:txXfrm>
        <a:off x="752110" y="541866"/>
        <a:ext cx="10344694" cy="1083733"/>
      </dsp:txXfrm>
    </dsp:sp>
    <dsp:sp modelId="{6AFB6CEB-9743-445E-951F-61D6D48CB108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AE2B2E-0CEC-4E80-B1B5-7D2D7E76E817}">
      <dsp:nvSpPr>
        <dsp:cNvPr id="0" name=""/>
        <dsp:cNvSpPr/>
      </dsp:nvSpPr>
      <dsp:spPr>
        <a:xfrm>
          <a:off x="1146048" y="2167466"/>
          <a:ext cx="9950757" cy="10837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 smtClean="0"/>
            <a:t>Favoriser l’auto-évaluation et mettre en évidence les progrès.</a:t>
          </a:r>
          <a:endParaRPr lang="fr-FR" sz="3200" kern="1200" dirty="0"/>
        </a:p>
      </dsp:txBody>
      <dsp:txXfrm>
        <a:off x="1146048" y="2167466"/>
        <a:ext cx="9950757" cy="1083733"/>
      </dsp:txXfrm>
    </dsp:sp>
    <dsp:sp modelId="{F5328AB7-1B5A-4796-BC9A-F60C685A8973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ADC933-EC7F-4FFA-AC42-AD0EF4C05124}">
      <dsp:nvSpPr>
        <dsp:cNvPr id="0" name=""/>
        <dsp:cNvSpPr/>
      </dsp:nvSpPr>
      <dsp:spPr>
        <a:xfrm>
          <a:off x="752110" y="3793066"/>
          <a:ext cx="10344694" cy="10837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 smtClean="0"/>
            <a:t>Communiquer de façon explicite les objectifs à atteindre et les progrès attendus.</a:t>
          </a:r>
          <a:endParaRPr lang="fr-FR" sz="3200" kern="1200" dirty="0"/>
        </a:p>
      </dsp:txBody>
      <dsp:txXfrm>
        <a:off x="752110" y="3793066"/>
        <a:ext cx="10344694" cy="1083733"/>
      </dsp:txXfrm>
    </dsp:sp>
    <dsp:sp modelId="{A22CB5CD-1861-49B7-B485-2AC56772582C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B1390-6C3F-46F5-86FA-ADF028570C0C}">
      <dsp:nvSpPr>
        <dsp:cNvPr id="0" name=""/>
        <dsp:cNvSpPr/>
      </dsp:nvSpPr>
      <dsp:spPr>
        <a:xfrm>
          <a:off x="334268" y="3963"/>
          <a:ext cx="4947605" cy="10831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 smtClean="0"/>
            <a:t>Lors des activités d’ingénierie</a:t>
          </a:r>
          <a:endParaRPr lang="fr-FR" sz="3500" kern="1200" dirty="0"/>
        </a:p>
      </dsp:txBody>
      <dsp:txXfrm>
        <a:off x="365992" y="35687"/>
        <a:ext cx="4884157" cy="1019700"/>
      </dsp:txXfrm>
    </dsp:sp>
    <dsp:sp modelId="{F0D7E97C-D1DA-413A-BA76-3606B83EFD93}">
      <dsp:nvSpPr>
        <dsp:cNvPr id="0" name=""/>
        <dsp:cNvSpPr/>
      </dsp:nvSpPr>
      <dsp:spPr>
        <a:xfrm>
          <a:off x="829028" y="1087112"/>
          <a:ext cx="494760" cy="8123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2361"/>
              </a:lnTo>
              <a:lnTo>
                <a:pt x="494760" y="81236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68E0D7-F60C-4400-A2F6-22A5B226EC25}">
      <dsp:nvSpPr>
        <dsp:cNvPr id="0" name=""/>
        <dsp:cNvSpPr/>
      </dsp:nvSpPr>
      <dsp:spPr>
        <a:xfrm>
          <a:off x="1323789" y="1357899"/>
          <a:ext cx="3958084" cy="10831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marR="0" lvl="1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100" kern="1200" smtClean="0">
              <a:latin typeface="Cambria" panose="02040503050406030204" pitchFamily="18" charset="0"/>
            </a:rPr>
            <a:t>Qu’est-ce que j’évalue ?</a:t>
          </a:r>
          <a:endParaRPr lang="fr-FR" sz="2100" kern="1200" dirty="0"/>
        </a:p>
      </dsp:txBody>
      <dsp:txXfrm>
        <a:off x="1355513" y="1389623"/>
        <a:ext cx="3894636" cy="1019700"/>
      </dsp:txXfrm>
    </dsp:sp>
    <dsp:sp modelId="{02738A88-BF53-4C86-9512-00BD86DF2B3C}">
      <dsp:nvSpPr>
        <dsp:cNvPr id="0" name=""/>
        <dsp:cNvSpPr/>
      </dsp:nvSpPr>
      <dsp:spPr>
        <a:xfrm>
          <a:off x="829028" y="1087112"/>
          <a:ext cx="494760" cy="21662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6296"/>
              </a:lnTo>
              <a:lnTo>
                <a:pt x="494760" y="216629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BDE200-C6B4-4F18-8CF1-2D96FA2D2813}">
      <dsp:nvSpPr>
        <dsp:cNvPr id="0" name=""/>
        <dsp:cNvSpPr/>
      </dsp:nvSpPr>
      <dsp:spPr>
        <a:xfrm>
          <a:off x="1323789" y="2711834"/>
          <a:ext cx="3958084" cy="10831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marR="0" lvl="1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100" kern="1200" smtClean="0">
              <a:latin typeface="Cambria" panose="02040503050406030204" pitchFamily="18" charset="0"/>
            </a:rPr>
            <a:t>Quel niveau de maîtrise atteindre ?</a:t>
          </a:r>
          <a:endParaRPr lang="fr-FR" sz="2100" kern="1200" dirty="0"/>
        </a:p>
      </dsp:txBody>
      <dsp:txXfrm>
        <a:off x="1355513" y="2743558"/>
        <a:ext cx="3894636" cy="1019700"/>
      </dsp:txXfrm>
    </dsp:sp>
    <dsp:sp modelId="{7CDC19DF-D938-4B2F-815C-1B5EB618E3BC}">
      <dsp:nvSpPr>
        <dsp:cNvPr id="0" name=""/>
        <dsp:cNvSpPr/>
      </dsp:nvSpPr>
      <dsp:spPr>
        <a:xfrm>
          <a:off x="5823447" y="3963"/>
          <a:ext cx="4947605" cy="108314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 smtClean="0"/>
            <a:t>Dans la pratique</a:t>
          </a:r>
          <a:endParaRPr lang="fr-FR" sz="3500" kern="1200" dirty="0"/>
        </a:p>
      </dsp:txBody>
      <dsp:txXfrm>
        <a:off x="5855171" y="35687"/>
        <a:ext cx="4884157" cy="1019700"/>
      </dsp:txXfrm>
    </dsp:sp>
    <dsp:sp modelId="{1919F262-E6AC-47A0-AA16-FDA55B262996}">
      <dsp:nvSpPr>
        <dsp:cNvPr id="0" name=""/>
        <dsp:cNvSpPr/>
      </dsp:nvSpPr>
      <dsp:spPr>
        <a:xfrm>
          <a:off x="6318208" y="1087112"/>
          <a:ext cx="494760" cy="8123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2361"/>
              </a:lnTo>
              <a:lnTo>
                <a:pt x="494760" y="81236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208E1F-A666-44B0-8446-248AFB61CDBD}">
      <dsp:nvSpPr>
        <dsp:cNvPr id="0" name=""/>
        <dsp:cNvSpPr/>
      </dsp:nvSpPr>
      <dsp:spPr>
        <a:xfrm>
          <a:off x="6812968" y="1357899"/>
          <a:ext cx="3958084" cy="10831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marR="0" lvl="1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100" kern="1200" smtClean="0">
              <a:latin typeface="Cambria" panose="02040503050406030204" pitchFamily="18" charset="0"/>
            </a:rPr>
            <a:t>Comment justifier mon positionnement ?</a:t>
          </a:r>
          <a:endParaRPr lang="fr-FR" sz="2100" kern="1200" dirty="0" smtClean="0">
            <a:latin typeface="Cambria" panose="02040503050406030204" pitchFamily="18" charset="0"/>
          </a:endParaRPr>
        </a:p>
      </dsp:txBody>
      <dsp:txXfrm>
        <a:off x="6844692" y="1389623"/>
        <a:ext cx="3894636" cy="1019700"/>
      </dsp:txXfrm>
    </dsp:sp>
    <dsp:sp modelId="{3C569BC1-F166-4077-9AE5-0DB197A6591A}">
      <dsp:nvSpPr>
        <dsp:cNvPr id="0" name=""/>
        <dsp:cNvSpPr/>
      </dsp:nvSpPr>
      <dsp:spPr>
        <a:xfrm>
          <a:off x="6318208" y="1087112"/>
          <a:ext cx="494760" cy="21662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6296"/>
              </a:lnTo>
              <a:lnTo>
                <a:pt x="494760" y="216629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DCD361-A08D-42BA-8DE6-BD0EFDEA6789}">
      <dsp:nvSpPr>
        <dsp:cNvPr id="0" name=""/>
        <dsp:cNvSpPr/>
      </dsp:nvSpPr>
      <dsp:spPr>
        <a:xfrm>
          <a:off x="6812968" y="2711834"/>
          <a:ext cx="3958084" cy="10831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marR="0" lvl="1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100" kern="1200" smtClean="0">
              <a:latin typeface="Cambria" panose="02040503050406030204" pitchFamily="18" charset="0"/>
            </a:rPr>
            <a:t>Comment rendre compte des différentes dimensions d’une activité ?</a:t>
          </a:r>
          <a:endParaRPr lang="fr-FR" sz="2100" kern="1200" dirty="0"/>
        </a:p>
      </dsp:txBody>
      <dsp:txXfrm>
        <a:off x="6844692" y="2743558"/>
        <a:ext cx="3894636" cy="1019700"/>
      </dsp:txXfrm>
    </dsp:sp>
    <dsp:sp modelId="{AD69CF89-98ED-4263-9325-CD6998F2648A}">
      <dsp:nvSpPr>
        <dsp:cNvPr id="0" name=""/>
        <dsp:cNvSpPr/>
      </dsp:nvSpPr>
      <dsp:spPr>
        <a:xfrm>
          <a:off x="6318208" y="1087112"/>
          <a:ext cx="494760" cy="35202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20232"/>
              </a:lnTo>
              <a:lnTo>
                <a:pt x="494760" y="352023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3DB67-3817-480B-B626-A7A7AB1D7CBD}">
      <dsp:nvSpPr>
        <dsp:cNvPr id="0" name=""/>
        <dsp:cNvSpPr/>
      </dsp:nvSpPr>
      <dsp:spPr>
        <a:xfrm>
          <a:off x="6812968" y="4065770"/>
          <a:ext cx="3958084" cy="10831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marR="0" lvl="1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800" kern="1200" smtClean="0">
              <a:latin typeface="Cambria" panose="02040503050406030204" pitchFamily="18" charset="0"/>
            </a:rPr>
            <a:t>Comment être fidèle/constant/fiable dans mes corrections ?</a:t>
          </a:r>
          <a:endParaRPr lang="fr-FR" sz="1800" kern="1200" dirty="0" smtClean="0">
            <a:latin typeface="Cambria" panose="02040503050406030204" pitchFamily="18" charset="0"/>
          </a:endParaRPr>
        </a:p>
      </dsp:txBody>
      <dsp:txXfrm>
        <a:off x="6844692" y="4097494"/>
        <a:ext cx="3894636" cy="1019700"/>
      </dsp:txXfrm>
    </dsp:sp>
    <dsp:sp modelId="{0E08DF9E-D635-4DCA-A477-5A6F48588920}">
      <dsp:nvSpPr>
        <dsp:cNvPr id="0" name=""/>
        <dsp:cNvSpPr/>
      </dsp:nvSpPr>
      <dsp:spPr>
        <a:xfrm>
          <a:off x="6318208" y="1087112"/>
          <a:ext cx="494760" cy="48741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74167"/>
              </a:lnTo>
              <a:lnTo>
                <a:pt x="494760" y="487416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50A4EF-F6D3-4C4C-84D3-1BE9052BBF5B}">
      <dsp:nvSpPr>
        <dsp:cNvPr id="0" name=""/>
        <dsp:cNvSpPr/>
      </dsp:nvSpPr>
      <dsp:spPr>
        <a:xfrm>
          <a:off x="6812968" y="5419705"/>
          <a:ext cx="3958084" cy="10831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marR="0" lvl="1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800" kern="1200" dirty="0" smtClean="0">
              <a:latin typeface="Cambria" panose="02040503050406030204" pitchFamily="18" charset="0"/>
            </a:rPr>
            <a:t>Comment expliquer mes attentes à mes élèves ?</a:t>
          </a:r>
        </a:p>
      </dsp:txBody>
      <dsp:txXfrm>
        <a:off x="6844692" y="5451429"/>
        <a:ext cx="3894636" cy="10197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7C845D-0A4B-4725-884A-380D95F8D39C}">
      <dsp:nvSpPr>
        <dsp:cNvPr id="0" name=""/>
        <dsp:cNvSpPr/>
      </dsp:nvSpPr>
      <dsp:spPr>
        <a:xfrm>
          <a:off x="1368" y="0"/>
          <a:ext cx="2129197" cy="43281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Objectifs</a:t>
          </a:r>
          <a:endParaRPr lang="fr-FR" sz="2200" kern="1200" dirty="0"/>
        </a:p>
      </dsp:txBody>
      <dsp:txXfrm>
        <a:off x="1368" y="1731264"/>
        <a:ext cx="2129197" cy="1731264"/>
      </dsp:txXfrm>
    </dsp:sp>
    <dsp:sp modelId="{AF4F9698-8623-4C7A-B96E-5CBD8B50C868}">
      <dsp:nvSpPr>
        <dsp:cNvPr id="0" name=""/>
        <dsp:cNvSpPr/>
      </dsp:nvSpPr>
      <dsp:spPr>
        <a:xfrm>
          <a:off x="345328" y="259689"/>
          <a:ext cx="1441277" cy="144127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D89E91-CBEB-4336-9959-D6AECDB6CFAE}">
      <dsp:nvSpPr>
        <dsp:cNvPr id="0" name=""/>
        <dsp:cNvSpPr/>
      </dsp:nvSpPr>
      <dsp:spPr>
        <a:xfrm>
          <a:off x="2194442" y="0"/>
          <a:ext cx="2129197" cy="43281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Méthodes d’évaluation</a:t>
          </a:r>
          <a:endParaRPr lang="fr-FR" sz="2200" kern="1200" dirty="0"/>
        </a:p>
      </dsp:txBody>
      <dsp:txXfrm>
        <a:off x="2194442" y="1731264"/>
        <a:ext cx="2129197" cy="1731264"/>
      </dsp:txXfrm>
    </dsp:sp>
    <dsp:sp modelId="{A3FF3B1E-EBDB-4591-87A6-CD7355A489AE}">
      <dsp:nvSpPr>
        <dsp:cNvPr id="0" name=""/>
        <dsp:cNvSpPr/>
      </dsp:nvSpPr>
      <dsp:spPr>
        <a:xfrm>
          <a:off x="2538402" y="259689"/>
          <a:ext cx="1441277" cy="144127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4D393B-F8B6-4A27-AE96-049E0B713EAD}">
      <dsp:nvSpPr>
        <dsp:cNvPr id="0" name=""/>
        <dsp:cNvSpPr/>
      </dsp:nvSpPr>
      <dsp:spPr>
        <a:xfrm>
          <a:off x="4387515" y="0"/>
          <a:ext cx="2129197" cy="43281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Activités pédagogiques</a:t>
          </a:r>
          <a:endParaRPr lang="fr-FR" sz="2200" kern="1200" dirty="0"/>
        </a:p>
      </dsp:txBody>
      <dsp:txXfrm>
        <a:off x="4387515" y="1731264"/>
        <a:ext cx="2129197" cy="1731264"/>
      </dsp:txXfrm>
    </dsp:sp>
    <dsp:sp modelId="{92FB79FE-AF2A-4841-819A-0E3C0A701A7C}">
      <dsp:nvSpPr>
        <dsp:cNvPr id="0" name=""/>
        <dsp:cNvSpPr/>
      </dsp:nvSpPr>
      <dsp:spPr>
        <a:xfrm>
          <a:off x="4731475" y="259689"/>
          <a:ext cx="1441277" cy="144127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7000" r="-8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CDF826-2DAE-473A-B231-586D9FB133E6}">
      <dsp:nvSpPr>
        <dsp:cNvPr id="0" name=""/>
        <dsp:cNvSpPr/>
      </dsp:nvSpPr>
      <dsp:spPr>
        <a:xfrm>
          <a:off x="260723" y="3462528"/>
          <a:ext cx="5996635" cy="649224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10A54B-87B6-4BD4-80D1-2114D7A0E2AC}">
      <dsp:nvSpPr>
        <dsp:cNvPr id="0" name=""/>
        <dsp:cNvSpPr/>
      </dsp:nvSpPr>
      <dsp:spPr>
        <a:xfrm>
          <a:off x="2484619" y="-531694"/>
          <a:ext cx="4123242" cy="4123242"/>
        </a:xfrm>
        <a:prstGeom prst="blockArc">
          <a:avLst>
            <a:gd name="adj1" fmla="val 8100000"/>
            <a:gd name="adj2" fmla="val 13500000"/>
            <a:gd name="adj3" fmla="val 524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4AA5B3-8AC6-44DA-9CE1-99FCA98F20DC}">
      <dsp:nvSpPr>
        <dsp:cNvPr id="0" name=""/>
        <dsp:cNvSpPr/>
      </dsp:nvSpPr>
      <dsp:spPr>
        <a:xfrm>
          <a:off x="39327" y="305985"/>
          <a:ext cx="2682666" cy="61197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485752" bIns="68580" numCol="1" spcCol="1270" anchor="ctr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dirty="0" smtClean="0"/>
            <a:t>Compétences</a:t>
          </a:r>
          <a:endParaRPr lang="fr-FR" sz="2700" kern="1200" dirty="0"/>
        </a:p>
      </dsp:txBody>
      <dsp:txXfrm>
        <a:off x="39327" y="305985"/>
        <a:ext cx="2682666" cy="611970"/>
      </dsp:txXfrm>
    </dsp:sp>
    <dsp:sp modelId="{19B79103-FAF1-4141-A628-AD325669E250}">
      <dsp:nvSpPr>
        <dsp:cNvPr id="0" name=""/>
        <dsp:cNvSpPr/>
      </dsp:nvSpPr>
      <dsp:spPr>
        <a:xfrm>
          <a:off x="2339511" y="229488"/>
          <a:ext cx="764963" cy="7649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E1CFC3-63E6-4527-AE39-BA3F807D9526}">
      <dsp:nvSpPr>
        <dsp:cNvPr id="0" name=""/>
        <dsp:cNvSpPr/>
      </dsp:nvSpPr>
      <dsp:spPr>
        <a:xfrm>
          <a:off x="39327" y="1223941"/>
          <a:ext cx="2460215" cy="61197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485752" bIns="68580" numCol="1" spcCol="1270" anchor="ctr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dirty="0" smtClean="0"/>
            <a:t>Acquisition</a:t>
          </a:r>
          <a:endParaRPr lang="fr-FR" sz="2700" kern="1200" dirty="0"/>
        </a:p>
      </dsp:txBody>
      <dsp:txXfrm>
        <a:off x="39327" y="1223941"/>
        <a:ext cx="2460215" cy="611970"/>
      </dsp:txXfrm>
    </dsp:sp>
    <dsp:sp modelId="{030B6498-F265-489B-A2D6-EABCC527FB85}">
      <dsp:nvSpPr>
        <dsp:cNvPr id="0" name=""/>
        <dsp:cNvSpPr/>
      </dsp:nvSpPr>
      <dsp:spPr>
        <a:xfrm>
          <a:off x="2117060" y="1147444"/>
          <a:ext cx="764963" cy="7649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72C1F7-A687-4522-BD9E-772BA0D815A7}">
      <dsp:nvSpPr>
        <dsp:cNvPr id="0" name=""/>
        <dsp:cNvSpPr/>
      </dsp:nvSpPr>
      <dsp:spPr>
        <a:xfrm>
          <a:off x="39327" y="2141897"/>
          <a:ext cx="2682666" cy="61197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485752" bIns="68580" numCol="1" spcCol="1270" anchor="ctr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dirty="0" smtClean="0"/>
            <a:t>Définir</a:t>
          </a:r>
          <a:endParaRPr lang="fr-FR" sz="2700" kern="1200" dirty="0"/>
        </a:p>
      </dsp:txBody>
      <dsp:txXfrm>
        <a:off x="39327" y="2141897"/>
        <a:ext cx="2682666" cy="611970"/>
      </dsp:txXfrm>
    </dsp:sp>
    <dsp:sp modelId="{E1DABDBC-28A5-4A9C-AE31-E4DC5F858054}">
      <dsp:nvSpPr>
        <dsp:cNvPr id="0" name=""/>
        <dsp:cNvSpPr/>
      </dsp:nvSpPr>
      <dsp:spPr>
        <a:xfrm>
          <a:off x="2339511" y="2065400"/>
          <a:ext cx="764963" cy="7649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58BF9-C545-4C46-8181-C1EC8FA0F097}">
      <dsp:nvSpPr>
        <dsp:cNvPr id="0" name=""/>
        <dsp:cNvSpPr/>
      </dsp:nvSpPr>
      <dsp:spPr>
        <a:xfrm>
          <a:off x="-7753829" y="-1184976"/>
          <a:ext cx="9227953" cy="9227953"/>
        </a:xfrm>
        <a:prstGeom prst="blockArc">
          <a:avLst>
            <a:gd name="adj1" fmla="val 18900000"/>
            <a:gd name="adj2" fmla="val 2700000"/>
            <a:gd name="adj3" fmla="val 234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C8AB02-451D-4EB3-BE17-0128F3B0CBE6}">
      <dsp:nvSpPr>
        <dsp:cNvPr id="0" name=""/>
        <dsp:cNvSpPr/>
      </dsp:nvSpPr>
      <dsp:spPr>
        <a:xfrm>
          <a:off x="548982" y="361142"/>
          <a:ext cx="10975903" cy="7220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096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Acquisition des compétences sur trois ans</a:t>
          </a:r>
          <a:endParaRPr lang="fr-FR" sz="2100" kern="1200" dirty="0"/>
        </a:p>
      </dsp:txBody>
      <dsp:txXfrm>
        <a:off x="548982" y="361142"/>
        <a:ext cx="10975903" cy="722010"/>
      </dsp:txXfrm>
    </dsp:sp>
    <dsp:sp modelId="{60904247-B346-4B90-8F6B-FB017580B989}">
      <dsp:nvSpPr>
        <dsp:cNvPr id="0" name=""/>
        <dsp:cNvSpPr/>
      </dsp:nvSpPr>
      <dsp:spPr>
        <a:xfrm>
          <a:off x="97726" y="270891"/>
          <a:ext cx="902512" cy="9025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CADAE5-47DF-499B-993F-62213890FC60}">
      <dsp:nvSpPr>
        <dsp:cNvPr id="0" name=""/>
        <dsp:cNvSpPr/>
      </dsp:nvSpPr>
      <dsp:spPr>
        <a:xfrm>
          <a:off x="1142885" y="1444020"/>
          <a:ext cx="10382000" cy="72201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096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Mise en œuvre des feedbacks</a:t>
          </a:r>
          <a:endParaRPr lang="fr-FR" sz="2100" kern="1200" dirty="0"/>
        </a:p>
      </dsp:txBody>
      <dsp:txXfrm>
        <a:off x="1142885" y="1444020"/>
        <a:ext cx="10382000" cy="722010"/>
      </dsp:txXfrm>
    </dsp:sp>
    <dsp:sp modelId="{AA0D31A7-3562-484E-9289-553A24C2FA18}">
      <dsp:nvSpPr>
        <dsp:cNvPr id="0" name=""/>
        <dsp:cNvSpPr/>
      </dsp:nvSpPr>
      <dsp:spPr>
        <a:xfrm>
          <a:off x="691629" y="1353769"/>
          <a:ext cx="902512" cy="9025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898D6F-A2CD-4734-8F84-71C3C0E7363C}">
      <dsp:nvSpPr>
        <dsp:cNvPr id="0" name=""/>
        <dsp:cNvSpPr/>
      </dsp:nvSpPr>
      <dsp:spPr>
        <a:xfrm>
          <a:off x="1414462" y="2526899"/>
          <a:ext cx="10110423" cy="72201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096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Différenciation pédagogique</a:t>
          </a:r>
          <a:endParaRPr lang="fr-FR" sz="2100" kern="1200" dirty="0"/>
        </a:p>
      </dsp:txBody>
      <dsp:txXfrm>
        <a:off x="1414462" y="2526899"/>
        <a:ext cx="10110423" cy="722010"/>
      </dsp:txXfrm>
    </dsp:sp>
    <dsp:sp modelId="{BFA68458-C4ED-4334-9D50-F75491F4CB09}">
      <dsp:nvSpPr>
        <dsp:cNvPr id="0" name=""/>
        <dsp:cNvSpPr/>
      </dsp:nvSpPr>
      <dsp:spPr>
        <a:xfrm>
          <a:off x="963206" y="2436647"/>
          <a:ext cx="902512" cy="9025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8E9A7D-A2FC-43D4-B0BC-50BD8DEC5896}">
      <dsp:nvSpPr>
        <dsp:cNvPr id="0" name=""/>
        <dsp:cNvSpPr/>
      </dsp:nvSpPr>
      <dsp:spPr>
        <a:xfrm>
          <a:off x="1414462" y="3609091"/>
          <a:ext cx="10110423" cy="72201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096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Pédagogie explicite au sein de laquelle l’élève connaît à chaque instant ses objectifs pédagogiques</a:t>
          </a:r>
          <a:endParaRPr lang="fr-FR" sz="2100" kern="1200" dirty="0"/>
        </a:p>
      </dsp:txBody>
      <dsp:txXfrm>
        <a:off x="1414462" y="3609091"/>
        <a:ext cx="10110423" cy="722010"/>
      </dsp:txXfrm>
    </dsp:sp>
    <dsp:sp modelId="{5501C43D-38D5-43AB-AFC1-3218A5A1125C}">
      <dsp:nvSpPr>
        <dsp:cNvPr id="0" name=""/>
        <dsp:cNvSpPr/>
      </dsp:nvSpPr>
      <dsp:spPr>
        <a:xfrm>
          <a:off x="963206" y="3518840"/>
          <a:ext cx="902512" cy="9025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15AB0F-F463-4774-9A83-D9160A31AC83}">
      <dsp:nvSpPr>
        <dsp:cNvPr id="0" name=""/>
        <dsp:cNvSpPr/>
      </dsp:nvSpPr>
      <dsp:spPr>
        <a:xfrm>
          <a:off x="1142885" y="4691969"/>
          <a:ext cx="10382000" cy="72201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096" tIns="53340" rIns="53340" bIns="533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100" kern="1200" dirty="0" smtClean="0"/>
            <a:t>Une évaluation positive qui donne la priorité à la progression plutôt qu’à la performance.</a:t>
          </a:r>
        </a:p>
      </dsp:txBody>
      <dsp:txXfrm>
        <a:off x="1142885" y="4691969"/>
        <a:ext cx="10382000" cy="722010"/>
      </dsp:txXfrm>
    </dsp:sp>
    <dsp:sp modelId="{D9E3063A-49CC-437E-AC7E-A1A1D29A4B7C}">
      <dsp:nvSpPr>
        <dsp:cNvPr id="0" name=""/>
        <dsp:cNvSpPr/>
      </dsp:nvSpPr>
      <dsp:spPr>
        <a:xfrm>
          <a:off x="691629" y="4601718"/>
          <a:ext cx="902512" cy="9025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96A93F-BB01-4220-852D-948031527273}">
      <dsp:nvSpPr>
        <dsp:cNvPr id="0" name=""/>
        <dsp:cNvSpPr/>
      </dsp:nvSpPr>
      <dsp:spPr>
        <a:xfrm>
          <a:off x="548982" y="5774848"/>
          <a:ext cx="10975903" cy="7220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096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Collaborer efficacement avec les parents.</a:t>
          </a:r>
          <a:endParaRPr lang="fr-FR" sz="2100" kern="1200" dirty="0"/>
        </a:p>
      </dsp:txBody>
      <dsp:txXfrm>
        <a:off x="548982" y="5774848"/>
        <a:ext cx="10975903" cy="722010"/>
      </dsp:txXfrm>
    </dsp:sp>
    <dsp:sp modelId="{3376363F-5C16-4AFD-90DF-F303F3C40CEA}">
      <dsp:nvSpPr>
        <dsp:cNvPr id="0" name=""/>
        <dsp:cNvSpPr/>
      </dsp:nvSpPr>
      <dsp:spPr>
        <a:xfrm>
          <a:off x="97726" y="5684597"/>
          <a:ext cx="902512" cy="9025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D07562-7DB9-4514-BE6A-8C91D6DEA4DD}">
      <dsp:nvSpPr>
        <dsp:cNvPr id="0" name=""/>
        <dsp:cNvSpPr/>
      </dsp:nvSpPr>
      <dsp:spPr>
        <a:xfrm>
          <a:off x="-7753828" y="-1184976"/>
          <a:ext cx="9227952" cy="9227952"/>
        </a:xfrm>
        <a:prstGeom prst="blockArc">
          <a:avLst>
            <a:gd name="adj1" fmla="val 18900000"/>
            <a:gd name="adj2" fmla="val 2700000"/>
            <a:gd name="adj3" fmla="val 234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AD3B45-18B4-4870-9B41-D8B87AB1A5E0}">
      <dsp:nvSpPr>
        <dsp:cNvPr id="0" name=""/>
        <dsp:cNvSpPr/>
      </dsp:nvSpPr>
      <dsp:spPr>
        <a:xfrm>
          <a:off x="548982" y="361142"/>
          <a:ext cx="10929736" cy="7220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096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Définition : Des bilans qui donnent les réponses suivantes :</a:t>
          </a:r>
          <a:endParaRPr lang="fr-FR" sz="2300" kern="1200" dirty="0"/>
        </a:p>
      </dsp:txBody>
      <dsp:txXfrm>
        <a:off x="548982" y="361142"/>
        <a:ext cx="10929736" cy="722010"/>
      </dsp:txXfrm>
    </dsp:sp>
    <dsp:sp modelId="{AE6D7535-CD58-4E34-8494-7AE707683D9E}">
      <dsp:nvSpPr>
        <dsp:cNvPr id="0" name=""/>
        <dsp:cNvSpPr/>
      </dsp:nvSpPr>
      <dsp:spPr>
        <a:xfrm>
          <a:off x="97726" y="270891"/>
          <a:ext cx="902512" cy="9025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10DE85-1668-416D-8E1E-44EE4055D063}">
      <dsp:nvSpPr>
        <dsp:cNvPr id="0" name=""/>
        <dsp:cNvSpPr/>
      </dsp:nvSpPr>
      <dsp:spPr>
        <a:xfrm>
          <a:off x="1142885" y="1444020"/>
          <a:ext cx="10335833" cy="72201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096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le professeur me dit quels sont mes résultats à ce cours</a:t>
          </a:r>
          <a:endParaRPr lang="fr-FR" sz="2300" kern="1200" dirty="0"/>
        </a:p>
      </dsp:txBody>
      <dsp:txXfrm>
        <a:off x="1142885" y="1444020"/>
        <a:ext cx="10335833" cy="722010"/>
      </dsp:txXfrm>
    </dsp:sp>
    <dsp:sp modelId="{67E71D89-AD23-433C-B556-CA742BD4D48F}">
      <dsp:nvSpPr>
        <dsp:cNvPr id="0" name=""/>
        <dsp:cNvSpPr/>
      </dsp:nvSpPr>
      <dsp:spPr>
        <a:xfrm>
          <a:off x="691629" y="1353769"/>
          <a:ext cx="902512" cy="9025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50F285-13F6-493A-91AB-2423E4B13701}">
      <dsp:nvSpPr>
        <dsp:cNvPr id="0" name=""/>
        <dsp:cNvSpPr/>
      </dsp:nvSpPr>
      <dsp:spPr>
        <a:xfrm>
          <a:off x="1414462" y="2526898"/>
          <a:ext cx="10064257" cy="72201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096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le professeur m’indique quels sont mes points forts dans cette matière</a:t>
          </a:r>
          <a:endParaRPr lang="fr-FR" sz="2300" kern="1200" dirty="0"/>
        </a:p>
      </dsp:txBody>
      <dsp:txXfrm>
        <a:off x="1414462" y="2526898"/>
        <a:ext cx="10064257" cy="722010"/>
      </dsp:txXfrm>
    </dsp:sp>
    <dsp:sp modelId="{B50F0454-973C-4334-AB75-8F1226BA3380}">
      <dsp:nvSpPr>
        <dsp:cNvPr id="0" name=""/>
        <dsp:cNvSpPr/>
      </dsp:nvSpPr>
      <dsp:spPr>
        <a:xfrm>
          <a:off x="963206" y="2436647"/>
          <a:ext cx="902512" cy="9025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A67364-B1B1-461F-9014-5BD99B98185C}">
      <dsp:nvSpPr>
        <dsp:cNvPr id="0" name=""/>
        <dsp:cNvSpPr/>
      </dsp:nvSpPr>
      <dsp:spPr>
        <a:xfrm>
          <a:off x="1414462" y="3609091"/>
          <a:ext cx="10064257" cy="72201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096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le professeur me dit dans quels domaines je peux encore m’améliorer</a:t>
          </a:r>
          <a:endParaRPr lang="fr-FR" sz="2300" kern="1200" dirty="0"/>
        </a:p>
      </dsp:txBody>
      <dsp:txXfrm>
        <a:off x="1414462" y="3609091"/>
        <a:ext cx="10064257" cy="722010"/>
      </dsp:txXfrm>
    </dsp:sp>
    <dsp:sp modelId="{17AE222E-767B-4502-8BF8-9CC45DF5A1AA}">
      <dsp:nvSpPr>
        <dsp:cNvPr id="0" name=""/>
        <dsp:cNvSpPr/>
      </dsp:nvSpPr>
      <dsp:spPr>
        <a:xfrm>
          <a:off x="963206" y="3518839"/>
          <a:ext cx="902512" cy="9025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C04EED-028A-4F98-9553-64907E83ED73}">
      <dsp:nvSpPr>
        <dsp:cNvPr id="0" name=""/>
        <dsp:cNvSpPr/>
      </dsp:nvSpPr>
      <dsp:spPr>
        <a:xfrm>
          <a:off x="1142885" y="4691969"/>
          <a:ext cx="10335833" cy="72201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096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le professeur me dit comment je peux améliorer mes résultats</a:t>
          </a:r>
          <a:endParaRPr lang="fr-FR" sz="2300" kern="1200" dirty="0"/>
        </a:p>
      </dsp:txBody>
      <dsp:txXfrm>
        <a:off x="1142885" y="4691969"/>
        <a:ext cx="10335833" cy="722010"/>
      </dsp:txXfrm>
    </dsp:sp>
    <dsp:sp modelId="{B90A6B74-B909-48FA-BC03-19865E8D1F85}">
      <dsp:nvSpPr>
        <dsp:cNvPr id="0" name=""/>
        <dsp:cNvSpPr/>
      </dsp:nvSpPr>
      <dsp:spPr>
        <a:xfrm>
          <a:off x="691629" y="4601718"/>
          <a:ext cx="902512" cy="9025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B9111B-643D-4A05-AA81-AB1BF5FE581A}">
      <dsp:nvSpPr>
        <dsp:cNvPr id="0" name=""/>
        <dsp:cNvSpPr/>
      </dsp:nvSpPr>
      <dsp:spPr>
        <a:xfrm>
          <a:off x="548982" y="5774847"/>
          <a:ext cx="10929736" cy="7220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096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smtClean="0"/>
            <a:t>le </a:t>
          </a:r>
          <a:r>
            <a:rPr lang="fr-FR" sz="2300" kern="1200" dirty="0" smtClean="0"/>
            <a:t>professeur me donne des conseils sur la façon d’atteindre mes objectifs scolaires</a:t>
          </a:r>
          <a:endParaRPr lang="fr-FR" sz="2300" kern="1200" dirty="0"/>
        </a:p>
      </dsp:txBody>
      <dsp:txXfrm>
        <a:off x="548982" y="5774847"/>
        <a:ext cx="10929736" cy="722010"/>
      </dsp:txXfrm>
    </dsp:sp>
    <dsp:sp modelId="{68267B33-3F5D-4065-BFDD-48CFEF529230}">
      <dsp:nvSpPr>
        <dsp:cNvPr id="0" name=""/>
        <dsp:cNvSpPr/>
      </dsp:nvSpPr>
      <dsp:spPr>
        <a:xfrm>
          <a:off x="97726" y="5684596"/>
          <a:ext cx="902512" cy="9025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58BF9-C545-4C46-8181-C1EC8FA0F097}">
      <dsp:nvSpPr>
        <dsp:cNvPr id="0" name=""/>
        <dsp:cNvSpPr/>
      </dsp:nvSpPr>
      <dsp:spPr>
        <a:xfrm>
          <a:off x="-7753829" y="-1184976"/>
          <a:ext cx="9227953" cy="9227953"/>
        </a:xfrm>
        <a:prstGeom prst="blockArc">
          <a:avLst>
            <a:gd name="adj1" fmla="val 18900000"/>
            <a:gd name="adj2" fmla="val 2700000"/>
            <a:gd name="adj3" fmla="val 234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C8AB02-451D-4EB3-BE17-0128F3B0CBE6}">
      <dsp:nvSpPr>
        <dsp:cNvPr id="0" name=""/>
        <dsp:cNvSpPr/>
      </dsp:nvSpPr>
      <dsp:spPr>
        <a:xfrm>
          <a:off x="548982" y="361142"/>
          <a:ext cx="10975903" cy="7220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096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Acquisition des compétences sur trois ans</a:t>
          </a:r>
          <a:endParaRPr lang="fr-FR" sz="2100" kern="1200" dirty="0"/>
        </a:p>
      </dsp:txBody>
      <dsp:txXfrm>
        <a:off x="548982" y="361142"/>
        <a:ext cx="10975903" cy="722010"/>
      </dsp:txXfrm>
    </dsp:sp>
    <dsp:sp modelId="{60904247-B346-4B90-8F6B-FB017580B989}">
      <dsp:nvSpPr>
        <dsp:cNvPr id="0" name=""/>
        <dsp:cNvSpPr/>
      </dsp:nvSpPr>
      <dsp:spPr>
        <a:xfrm>
          <a:off x="97726" y="270891"/>
          <a:ext cx="902512" cy="9025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CADAE5-47DF-499B-993F-62213890FC60}">
      <dsp:nvSpPr>
        <dsp:cNvPr id="0" name=""/>
        <dsp:cNvSpPr/>
      </dsp:nvSpPr>
      <dsp:spPr>
        <a:xfrm>
          <a:off x="1142885" y="1444020"/>
          <a:ext cx="10382000" cy="72201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096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Mise en œuvre des feedbacks</a:t>
          </a:r>
          <a:endParaRPr lang="fr-FR" sz="2100" kern="1200" dirty="0"/>
        </a:p>
      </dsp:txBody>
      <dsp:txXfrm>
        <a:off x="1142885" y="1444020"/>
        <a:ext cx="10382000" cy="722010"/>
      </dsp:txXfrm>
    </dsp:sp>
    <dsp:sp modelId="{AA0D31A7-3562-484E-9289-553A24C2FA18}">
      <dsp:nvSpPr>
        <dsp:cNvPr id="0" name=""/>
        <dsp:cNvSpPr/>
      </dsp:nvSpPr>
      <dsp:spPr>
        <a:xfrm>
          <a:off x="691629" y="1353769"/>
          <a:ext cx="902512" cy="9025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898D6F-A2CD-4734-8F84-71C3C0E7363C}">
      <dsp:nvSpPr>
        <dsp:cNvPr id="0" name=""/>
        <dsp:cNvSpPr/>
      </dsp:nvSpPr>
      <dsp:spPr>
        <a:xfrm>
          <a:off x="1414462" y="2526899"/>
          <a:ext cx="10110423" cy="72201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096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Différenciation pédagogique</a:t>
          </a:r>
          <a:endParaRPr lang="fr-FR" sz="2100" kern="1200" dirty="0"/>
        </a:p>
      </dsp:txBody>
      <dsp:txXfrm>
        <a:off x="1414462" y="2526899"/>
        <a:ext cx="10110423" cy="722010"/>
      </dsp:txXfrm>
    </dsp:sp>
    <dsp:sp modelId="{BFA68458-C4ED-4334-9D50-F75491F4CB09}">
      <dsp:nvSpPr>
        <dsp:cNvPr id="0" name=""/>
        <dsp:cNvSpPr/>
      </dsp:nvSpPr>
      <dsp:spPr>
        <a:xfrm>
          <a:off x="963206" y="2436647"/>
          <a:ext cx="902512" cy="9025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8E9A7D-A2FC-43D4-B0BC-50BD8DEC5896}">
      <dsp:nvSpPr>
        <dsp:cNvPr id="0" name=""/>
        <dsp:cNvSpPr/>
      </dsp:nvSpPr>
      <dsp:spPr>
        <a:xfrm>
          <a:off x="1414462" y="3609091"/>
          <a:ext cx="10110423" cy="72201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096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Pédagogie explicite au sein de laquelle l’élève connaît à chaque instant ses objectifs pédagogiques</a:t>
          </a:r>
          <a:endParaRPr lang="fr-FR" sz="2100" kern="1200" dirty="0"/>
        </a:p>
      </dsp:txBody>
      <dsp:txXfrm>
        <a:off x="1414462" y="3609091"/>
        <a:ext cx="10110423" cy="722010"/>
      </dsp:txXfrm>
    </dsp:sp>
    <dsp:sp modelId="{5501C43D-38D5-43AB-AFC1-3218A5A1125C}">
      <dsp:nvSpPr>
        <dsp:cNvPr id="0" name=""/>
        <dsp:cNvSpPr/>
      </dsp:nvSpPr>
      <dsp:spPr>
        <a:xfrm>
          <a:off x="963206" y="3518840"/>
          <a:ext cx="902512" cy="9025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15AB0F-F463-4774-9A83-D9160A31AC83}">
      <dsp:nvSpPr>
        <dsp:cNvPr id="0" name=""/>
        <dsp:cNvSpPr/>
      </dsp:nvSpPr>
      <dsp:spPr>
        <a:xfrm>
          <a:off x="1142885" y="4691969"/>
          <a:ext cx="10382000" cy="72201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096" tIns="53340" rIns="53340" bIns="533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100" kern="1200" dirty="0" smtClean="0"/>
            <a:t>Une évaluation positive qui donne la priorité à la progression plutôt qu’à la performance.</a:t>
          </a:r>
        </a:p>
      </dsp:txBody>
      <dsp:txXfrm>
        <a:off x="1142885" y="4691969"/>
        <a:ext cx="10382000" cy="722010"/>
      </dsp:txXfrm>
    </dsp:sp>
    <dsp:sp modelId="{D9E3063A-49CC-437E-AC7E-A1A1D29A4B7C}">
      <dsp:nvSpPr>
        <dsp:cNvPr id="0" name=""/>
        <dsp:cNvSpPr/>
      </dsp:nvSpPr>
      <dsp:spPr>
        <a:xfrm>
          <a:off x="691629" y="4601718"/>
          <a:ext cx="902512" cy="9025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96A93F-BB01-4220-852D-948031527273}">
      <dsp:nvSpPr>
        <dsp:cNvPr id="0" name=""/>
        <dsp:cNvSpPr/>
      </dsp:nvSpPr>
      <dsp:spPr>
        <a:xfrm>
          <a:off x="548982" y="5774848"/>
          <a:ext cx="10975903" cy="7220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096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Collaborer efficacement avec les parents.</a:t>
          </a:r>
          <a:endParaRPr lang="fr-FR" sz="2100" kern="1200" dirty="0"/>
        </a:p>
      </dsp:txBody>
      <dsp:txXfrm>
        <a:off x="548982" y="5774848"/>
        <a:ext cx="10975903" cy="722010"/>
      </dsp:txXfrm>
    </dsp:sp>
    <dsp:sp modelId="{3376363F-5C16-4AFD-90DF-F303F3C40CEA}">
      <dsp:nvSpPr>
        <dsp:cNvPr id="0" name=""/>
        <dsp:cNvSpPr/>
      </dsp:nvSpPr>
      <dsp:spPr>
        <a:xfrm>
          <a:off x="97726" y="5684597"/>
          <a:ext cx="902512" cy="9025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Ch. Deregnaucourt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Ch. Deregnaucourt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Ch. Deregnaucourt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27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Biggs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Tang, 2003</a:t>
            </a:r>
          </a:p>
          <a:p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Daele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Berthiaume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2013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Ch. Deregnaucourt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71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Dans les diapositives</a:t>
            </a:r>
            <a:r>
              <a:rPr lang="fr-FR" baseline="0" dirty="0" smtClean="0"/>
              <a:t> suivantes, les v correspondent à ce que permet l’évaluation par grille </a:t>
            </a:r>
            <a:r>
              <a:rPr lang="fr-FR" baseline="0" dirty="0" err="1" smtClean="0"/>
              <a:t>critériée</a:t>
            </a:r>
            <a:r>
              <a:rPr lang="fr-FR" baseline="0" dirty="0" smtClean="0"/>
              <a:t> et les x ce qu’elle ne permet pas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Ch. Deregnaucourt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6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ux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305425"/>
            <a:ext cx="3566160" cy="1097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ois images avec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nq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7.gif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17.gif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7.gif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17.gif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204" y="5431903"/>
            <a:ext cx="3693592" cy="142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63452" y="404664"/>
            <a:ext cx="9865096" cy="2808312"/>
          </a:xfrm>
        </p:spPr>
        <p:txBody>
          <a:bodyPr>
            <a:normAutofit/>
          </a:bodyPr>
          <a:lstStyle/>
          <a:p>
            <a:pPr marL="0" indent="0" algn="ctr"/>
            <a:r>
              <a:rPr lang="fr-FR" sz="49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L’ échelle d’évaluation </a:t>
            </a:r>
            <a:r>
              <a:rPr lang="fr-FR" sz="49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critériée</a:t>
            </a:r>
            <a:r>
              <a:rPr lang="fr-FR" sz="49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et </a:t>
            </a:r>
            <a:r>
              <a:rPr lang="fr-FR" sz="49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didactisée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62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010641"/>
            <a:ext cx="12192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L’échelle d’évaluation </a:t>
            </a:r>
            <a:r>
              <a:rPr lang="fr-FR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critériée</a:t>
            </a:r>
            <a:r>
              <a:rPr lang="fr-F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et </a:t>
            </a:r>
            <a:r>
              <a:rPr lang="fr-FR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didactisée</a:t>
            </a:r>
            <a:endParaRPr lang="fr-F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0225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-2859613" y="2859615"/>
            <a:ext cx="6858000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Les évolutions dans mes pratiques</a:t>
            </a:r>
            <a:endParaRPr lang="fr-FR" sz="3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1776014125"/>
              </p:ext>
            </p:extLst>
          </p:nvPr>
        </p:nvGraphicFramePr>
        <p:xfrm>
          <a:off x="569387" y="1"/>
          <a:ext cx="11622613" cy="685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5953" y="337626"/>
            <a:ext cx="685654" cy="79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22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D058BF9-C545-4C46-8181-C1EC8FA0F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904247-B346-4B90-8F6B-FB017580B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C8AB02-451D-4EB3-BE17-0128F3B0C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A0D31A7-3562-484E-9289-553A24C2F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ACADAE5-47DF-499B-993F-62213890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FA68458-C4ED-4334-9D50-F75491F4CB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898D6F-A2CD-4734-8F84-71C3C0E736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01C43D-38D5-43AB-AFC1-3218A5A11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A8E9A7D-A2FC-43D4-B0BC-50BD8DEC58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E3063A-49CC-437E-AC7E-A1A1D29A4B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15AB0F-F463-4774-9A83-D9160A31A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376363F-5C16-4AFD-90DF-F303F3C40C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96A93F-BB01-4220-852D-9480315272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-3121223" y="3121224"/>
            <a:ext cx="68580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Les cinq formes de feed</a:t>
            </a:r>
            <a:r>
              <a:rPr lang="fr-FR" sz="3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backs</a:t>
            </a:r>
            <a:endParaRPr lang="fr-FR" sz="3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1887621600"/>
              </p:ext>
            </p:extLst>
          </p:nvPr>
        </p:nvGraphicFramePr>
        <p:xfrm>
          <a:off x="615554" y="0"/>
          <a:ext cx="1157644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159" y="1364567"/>
            <a:ext cx="685654" cy="79402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360" y="2501705"/>
            <a:ext cx="685654" cy="79402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360" y="3584918"/>
            <a:ext cx="685654" cy="79402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360" y="4767040"/>
            <a:ext cx="685654" cy="65735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360" y="5833840"/>
            <a:ext cx="685654" cy="65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2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D07562-7DB9-4514-BE6A-8C91D6DEA4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A2D07562-7DB9-4514-BE6A-8C91D6DEA4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6D7535-CD58-4E34-8494-7AE70768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AE6D7535-CD58-4E34-8494-7AE707683D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AD3B45-18B4-4870-9B41-D8B87AB1A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graphicEl>
                                              <a:dgm id="{2BAD3B45-18B4-4870-9B41-D8B87AB1A5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E71D89-AD23-433C-B556-CA742BD4D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67E71D89-AD23-433C-B556-CA742BD4D4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10DE85-1668-416D-8E1E-44EE4055D0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D210DE85-1668-416D-8E1E-44EE4055D0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0F0454-973C-4334-AB75-8F1226BA33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B50F0454-973C-4334-AB75-8F1226BA33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50F285-13F6-493A-91AB-2423E4B137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graphicEl>
                                              <a:dgm id="{B250F285-13F6-493A-91AB-2423E4B137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AE222E-767B-4502-8BF8-9CC45DF5A1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17AE222E-767B-4502-8BF8-9CC45DF5A1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A67364-B1B1-461F-9014-5BD99B981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86A67364-B1B1-461F-9014-5BD99B9818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0A6B74-B909-48FA-BC03-19865E8D1F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B90A6B74-B909-48FA-BC03-19865E8D1F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C04EED-028A-4F98-9553-64907E83E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FBC04EED-028A-4F98-9553-64907E83ED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267B33-3F5D-4065-BFDD-48CFEF5292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68267B33-3F5D-4065-BFDD-48CFEF5292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B9111B-643D-4A05-AA81-AB1BF5FE5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C7B9111B-643D-4A05-AA81-AB1BF5FE58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-2859613" y="2859615"/>
            <a:ext cx="6858000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Les évolutions dans mes pratiques</a:t>
            </a:r>
            <a:endParaRPr lang="fr-FR" sz="3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1554287244"/>
              </p:ext>
            </p:extLst>
          </p:nvPr>
        </p:nvGraphicFramePr>
        <p:xfrm>
          <a:off x="569387" y="1"/>
          <a:ext cx="11622613" cy="685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5953" y="337626"/>
            <a:ext cx="685654" cy="79402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227" y="1472856"/>
            <a:ext cx="685654" cy="65735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503" y="1417357"/>
            <a:ext cx="685654" cy="79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-2868714" y="2859615"/>
            <a:ext cx="6858000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Les trois formes de différenciations</a:t>
            </a:r>
            <a:endParaRPr lang="fr-FR" sz="3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3996074100"/>
              </p:ext>
            </p:extLst>
          </p:nvPr>
        </p:nvGraphicFramePr>
        <p:xfrm>
          <a:off x="1129672" y="0"/>
          <a:ext cx="11062327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360" y="1024598"/>
            <a:ext cx="685654" cy="79402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360" y="3557219"/>
            <a:ext cx="685654" cy="65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05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D07562-7DB9-4514-BE6A-8C91D6DEA4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A2D07562-7DB9-4514-BE6A-8C91D6DEA4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81BBB5-815A-464F-B096-C614AEAED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0781BBB5-815A-464F-B096-C614AEAEDF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7D4F57-87F8-473D-8D50-1B2E298EA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graphicEl>
                                              <a:dgm id="{867D4F57-87F8-473D-8D50-1B2E298EA0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733A1C-8CD7-492A-B25C-9BD3D6B920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A7733A1C-8CD7-492A-B25C-9BD3D6B920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FBFAF9-B1E3-49A0-B4D5-8AE67D3F9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AAFBFAF9-B1E3-49A0-B4D5-8AE67D3F9C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26B1A1-895E-48F9-926A-9191FE61E8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7A26B1A1-895E-48F9-926A-9191FE61E8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500539-6D27-442A-B3B3-47812D4F22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graphicEl>
                                              <a:dgm id="{EF500539-6D27-442A-B3B3-47812D4F22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-2859613" y="2859615"/>
            <a:ext cx="6858000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Les évolutions dans mes pratiques</a:t>
            </a:r>
            <a:endParaRPr lang="fr-FR" sz="3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3450387831"/>
              </p:ext>
            </p:extLst>
          </p:nvPr>
        </p:nvGraphicFramePr>
        <p:xfrm>
          <a:off x="569387" y="1"/>
          <a:ext cx="11622613" cy="685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5953" y="337626"/>
            <a:ext cx="685654" cy="79402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227" y="1472856"/>
            <a:ext cx="685654" cy="65735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503" y="1417357"/>
            <a:ext cx="685654" cy="79402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559" y="2606757"/>
            <a:ext cx="685654" cy="65735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503" y="2470089"/>
            <a:ext cx="685654" cy="79402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227" y="3519638"/>
            <a:ext cx="685654" cy="79402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227" y="4654063"/>
            <a:ext cx="685654" cy="79402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227" y="5815083"/>
            <a:ext cx="685654" cy="65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31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-2859613" y="2859615"/>
            <a:ext cx="6858000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Ce qui manquait à mon échelle </a:t>
            </a:r>
            <a:r>
              <a:rPr lang="fr-FR" sz="3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critériée</a:t>
            </a:r>
            <a:r>
              <a:rPr lang="fr-FR" sz="3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…</a:t>
            </a:r>
            <a:endParaRPr lang="fr-FR" sz="3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3797583609"/>
              </p:ext>
            </p:extLst>
          </p:nvPr>
        </p:nvGraphicFramePr>
        <p:xfrm>
          <a:off x="1138774" y="1"/>
          <a:ext cx="11053226" cy="685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754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D058BF9-C545-4C46-8181-C1EC8FA0F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904247-B346-4B90-8F6B-FB017580B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C8AB02-451D-4EB3-BE17-0128F3B0C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A0D31A7-3562-484E-9289-553A24C2F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ACADAE5-47DF-499B-993F-62213890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FA68458-C4ED-4334-9D50-F75491F4CB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898D6F-A2CD-4734-8F84-71C3C0E736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01C43D-38D5-43AB-AFC1-3218A5A11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A8E9A7D-A2FC-43D4-B0BC-50BD8DEC58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-3121223" y="3121226"/>
            <a:ext cx="68580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Le Principe</a:t>
            </a:r>
            <a:endParaRPr lang="fr-FR" sz="3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1285067695"/>
              </p:ext>
            </p:extLst>
          </p:nvPr>
        </p:nvGraphicFramePr>
        <p:xfrm>
          <a:off x="787791" y="196948"/>
          <a:ext cx="11183815" cy="6499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708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AAE7A2-DB08-4145-9ABA-8451D1FDFB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9AAE7A2-DB08-4145-9ABA-8451D1FDFB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C3FB9E-25A6-43D1-916B-3EF7C65F42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53C3FB9E-25A6-43D1-916B-3EF7C65F42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09603F-C69D-4102-9FCD-28E1EA927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graphicEl>
                                              <a:dgm id="{FE09603F-C69D-4102-9FCD-28E1EA927A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B4375F-42EB-41FA-A897-7280933E86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23B4375F-42EB-41FA-A897-7280933E86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20D703-17AB-4AD5-9D5E-BA37FA4824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5320D703-17AB-4AD5-9D5E-BA37FA4824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87A03E-2BAA-4B60-80AC-DBDA9FD54B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8187A03E-2BAA-4B60-80AC-DBDA9FD54B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4727AC-40BC-4C9C-85E9-7540221C7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graphicEl>
                                              <a:dgm id="{DD4727AC-40BC-4C9C-85E9-7540221C71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44C6C4-717B-4CEB-A813-9680E3FFF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B444C6C4-717B-4CEB-A813-9680E3FFF9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DA3952-E4E5-4E7E-84AA-966538D52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61DA3952-E4E5-4E7E-84AA-966538D52D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-3121223" y="3121226"/>
            <a:ext cx="68580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La solution</a:t>
            </a:r>
            <a:endParaRPr lang="fr-FR" sz="3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004659"/>
              </p:ext>
            </p:extLst>
          </p:nvPr>
        </p:nvGraphicFramePr>
        <p:xfrm>
          <a:off x="2693180" y="3642107"/>
          <a:ext cx="921932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831"/>
                <a:gridCol w="2304831"/>
                <a:gridCol w="2304831"/>
                <a:gridCol w="2304831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Maîtrise insuffisante</a:t>
                      </a:r>
                    </a:p>
                    <a:p>
                      <a:pPr algn="ctr"/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10 points</a:t>
                      </a:r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Maîtrise fragile</a:t>
                      </a:r>
                    </a:p>
                    <a:p>
                      <a:pPr algn="ctr"/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25 points</a:t>
                      </a:r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50" b="0" dirty="0" smtClean="0">
                          <a:solidFill>
                            <a:schemeClr val="tx1"/>
                          </a:solidFill>
                        </a:rPr>
                        <a:t>Maîtrise satisfaisante </a:t>
                      </a:r>
                      <a:r>
                        <a:rPr lang="fr-FR" sz="18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0 points</a:t>
                      </a:r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Très bonne</a:t>
                      </a:r>
                      <a:r>
                        <a:rPr lang="fr-FR" b="0" baseline="0" dirty="0" smtClean="0">
                          <a:solidFill>
                            <a:schemeClr val="tx1"/>
                          </a:solidFill>
                        </a:rPr>
                        <a:t> maîtrise 50 points</a:t>
                      </a:r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165516"/>
              </p:ext>
            </p:extLst>
          </p:nvPr>
        </p:nvGraphicFramePr>
        <p:xfrm>
          <a:off x="875027" y="3642107"/>
          <a:ext cx="151648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648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Contrôle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 continu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631" y="4489685"/>
            <a:ext cx="10845873" cy="209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27" y="77214"/>
            <a:ext cx="11037477" cy="3339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75027" y="801858"/>
            <a:ext cx="1516482" cy="2627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2621912" y="801858"/>
            <a:ext cx="9290591" cy="10832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54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-2859613" y="2859614"/>
            <a:ext cx="6858000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Les différentes formes de ressources</a:t>
            </a:r>
            <a:endParaRPr lang="fr-FR" sz="3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461846" y="695066"/>
            <a:ext cx="1624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Définitions</a:t>
            </a:r>
            <a:endParaRPr lang="fr-FR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7650480" y="440337"/>
            <a:ext cx="3796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Un document à  compléter</a:t>
            </a:r>
            <a:endParaRPr lang="fr-FR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981" y="902002"/>
            <a:ext cx="2731229" cy="1962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727" y="1156731"/>
            <a:ext cx="2858174" cy="1487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2074510" y="3429000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Notice</a:t>
            </a:r>
            <a:endParaRPr lang="fr-FR" sz="2400" dirty="0"/>
          </a:p>
        </p:txBody>
      </p:sp>
      <p:sp>
        <p:nvSpPr>
          <p:cNvPr id="9" name="ZoneTexte 8"/>
          <p:cNvSpPr txBox="1"/>
          <p:nvPr/>
        </p:nvSpPr>
        <p:spPr>
          <a:xfrm>
            <a:off x="5216769" y="3855928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Exercices</a:t>
            </a:r>
            <a:endParaRPr lang="fr-FR" sz="2400" dirty="0"/>
          </a:p>
        </p:txBody>
      </p:sp>
      <p:sp>
        <p:nvSpPr>
          <p:cNvPr id="10" name="ZoneTexte 9"/>
          <p:cNvSpPr txBox="1"/>
          <p:nvPr/>
        </p:nvSpPr>
        <p:spPr>
          <a:xfrm>
            <a:off x="9394873" y="3877433"/>
            <a:ext cx="1590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Didacticiel</a:t>
            </a:r>
            <a:endParaRPr lang="fr-FR" sz="2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5605797" y="1059067"/>
            <a:ext cx="18117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Ressources</a:t>
            </a:r>
          </a:p>
          <a:p>
            <a:pPr algn="ctr"/>
            <a:r>
              <a:rPr lang="fr-FR" sz="2400" dirty="0" smtClean="0"/>
              <a:t>culturelles</a:t>
            </a:r>
            <a:endParaRPr lang="fr-FR" sz="24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134" y="1883471"/>
            <a:ext cx="2597040" cy="151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774" y="4017402"/>
            <a:ext cx="2929777" cy="2373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741" y="4406266"/>
            <a:ext cx="3272763" cy="2183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985" y="4324097"/>
            <a:ext cx="2769535" cy="243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9895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68454"/>
            <a:ext cx="12191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L’évaluation par grilles </a:t>
            </a:r>
            <a:r>
              <a:rPr lang="fr-FR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critériées</a:t>
            </a:r>
            <a:endParaRPr lang="fr-F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0944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-2869096" y="2844226"/>
            <a:ext cx="685800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5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L’évaluation par grilles </a:t>
            </a:r>
            <a:r>
              <a:rPr lang="fr-FR" sz="35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critériées</a:t>
            </a:r>
            <a:endParaRPr lang="fr-FR" sz="35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1984045378"/>
              </p:ext>
            </p:extLst>
          </p:nvPr>
        </p:nvGraphicFramePr>
        <p:xfrm>
          <a:off x="1463041" y="1153551"/>
          <a:ext cx="10466362" cy="4375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6529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-3124249" y="3113529"/>
            <a:ext cx="6858000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5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L’échelle </a:t>
            </a:r>
            <a:r>
              <a:rPr lang="fr-FR" sz="35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critériée</a:t>
            </a:r>
            <a:r>
              <a:rPr lang="fr-FR" sz="35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d’évaluation</a:t>
            </a:r>
            <a:endParaRPr lang="fr-FR" sz="35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2338503575"/>
              </p:ext>
            </p:extLst>
          </p:nvPr>
        </p:nvGraphicFramePr>
        <p:xfrm>
          <a:off x="834887" y="719666"/>
          <a:ext cx="1117158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861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D7CBA8-BB81-43A8-A1C4-8B5611D5B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8ED7CBA8-BB81-43A8-A1C4-8B5611D5B9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FB6CEB-9743-445E-951F-61D6D48CB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6AFB6CEB-9743-445E-951F-61D6D48CB1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8BC5FC-E3DF-4C2C-ABCB-1A907389F3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graphicEl>
                                              <a:dgm id="{418BC5FC-E3DF-4C2C-ABCB-1A907389F3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328AB7-1B5A-4796-BC9A-F60C685A89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F5328AB7-1B5A-4796-BC9A-F60C685A89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AE2B2E-0CEC-4E80-B1B5-7D2D7E76E8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D8AE2B2E-0CEC-4E80-B1B5-7D2D7E76E8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2CB5CD-1861-49B7-B485-2AC5677258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A22CB5CD-1861-49B7-B485-2AC5677258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ADC933-EC7F-4FFA-AC42-AD0EF4C05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graphicEl>
                                              <a:dgm id="{BBADC933-EC7F-4FFA-AC42-AD0EF4C051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-3124249" y="3113529"/>
            <a:ext cx="6858000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5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Pourquoi utiliser cet outil ?</a:t>
            </a:r>
            <a:endParaRPr lang="fr-FR" sz="35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3701951124"/>
              </p:ext>
            </p:extLst>
          </p:nvPr>
        </p:nvGraphicFramePr>
        <p:xfrm>
          <a:off x="834887" y="719666"/>
          <a:ext cx="1117158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202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D7CBA8-BB81-43A8-A1C4-8B5611D5B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8ED7CBA8-BB81-43A8-A1C4-8B5611D5B9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FB6CEB-9743-445E-951F-61D6D48CB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6AFB6CEB-9743-445E-951F-61D6D48CB1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8BC5FC-E3DF-4C2C-ABCB-1A907389F3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graphicEl>
                                              <a:dgm id="{418BC5FC-E3DF-4C2C-ABCB-1A907389F3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328AB7-1B5A-4796-BC9A-F60C685A89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F5328AB7-1B5A-4796-BC9A-F60C685A89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AE2B2E-0CEC-4E80-B1B5-7D2D7E76E8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D8AE2B2E-0CEC-4E80-B1B5-7D2D7E76E8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2CB5CD-1861-49B7-B485-2AC5677258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A22CB5CD-1861-49B7-B485-2AC5677258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ADC933-EC7F-4FFA-AC42-AD0EF4C05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graphicEl>
                                              <a:dgm id="{BBADC933-EC7F-4FFA-AC42-AD0EF4C051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6200000">
            <a:off x="-3124249" y="3113529"/>
            <a:ext cx="6858000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5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Dans l’organisation</a:t>
            </a:r>
            <a:endParaRPr lang="fr-FR" sz="35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3162620196"/>
              </p:ext>
            </p:extLst>
          </p:nvPr>
        </p:nvGraphicFramePr>
        <p:xfrm>
          <a:off x="887895" y="172278"/>
          <a:ext cx="11105321" cy="6506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699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685771964"/>
              </p:ext>
            </p:extLst>
          </p:nvPr>
        </p:nvGraphicFramePr>
        <p:xfrm>
          <a:off x="5049078" y="1219201"/>
          <a:ext cx="6518082" cy="4328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6486939" y="4819355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Alignement / Cohérence / Fiabilité</a:t>
            </a:r>
            <a:endParaRPr lang="fr-FR" dirty="0"/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3768339695"/>
              </p:ext>
            </p:extLst>
          </p:nvPr>
        </p:nvGraphicFramePr>
        <p:xfrm>
          <a:off x="1727200" y="1944168"/>
          <a:ext cx="3149600" cy="3059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Rectangle 7"/>
          <p:cNvSpPr/>
          <p:nvPr/>
        </p:nvSpPr>
        <p:spPr>
          <a:xfrm rot="16200000">
            <a:off x="-3124249" y="3113529"/>
            <a:ext cx="6858000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5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Un outils pour la cohérence</a:t>
            </a:r>
            <a:endParaRPr lang="fr-FR" sz="35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8117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-3124249" y="3113529"/>
            <a:ext cx="6858000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5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Anatomie d’une grille </a:t>
            </a:r>
            <a:r>
              <a:rPr lang="fr-FR" sz="35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critériée</a:t>
            </a:r>
            <a:endParaRPr lang="fr-FR" sz="35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48" y="3068210"/>
            <a:ext cx="1103788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Nuage 9"/>
          <p:cNvSpPr/>
          <p:nvPr/>
        </p:nvSpPr>
        <p:spPr>
          <a:xfrm>
            <a:off x="1056910" y="327546"/>
            <a:ext cx="4801045" cy="96400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1331563" y="583358"/>
            <a:ext cx="43050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ce </a:t>
            </a:r>
            <a:r>
              <a:rPr lang="fr-FR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sur quoi porte </a:t>
            </a:r>
            <a:r>
              <a:rPr lang="fr-FR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l’évaluation</a:t>
            </a:r>
            <a:endParaRPr lang="fr-FR" sz="2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Nuage 11"/>
          <p:cNvSpPr/>
          <p:nvPr/>
        </p:nvSpPr>
        <p:spPr>
          <a:xfrm>
            <a:off x="6919414" y="1045023"/>
            <a:ext cx="4517409" cy="1360232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6919415" y="1263474"/>
            <a:ext cx="4517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Une échelle </a:t>
            </a:r>
            <a:r>
              <a:rPr lang="fr-FR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d’appréciation</a:t>
            </a:r>
            <a:endParaRPr lang="fr-FR" sz="24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/>
            <a:r>
              <a:rPr lang="fr-FR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Indicateurs de performance</a:t>
            </a:r>
            <a:endParaRPr lang="fr-FR" sz="2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Nuage 14"/>
          <p:cNvSpPr/>
          <p:nvPr/>
        </p:nvSpPr>
        <p:spPr>
          <a:xfrm>
            <a:off x="3275463" y="5700870"/>
            <a:ext cx="5383263" cy="757240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3612129" y="5837692"/>
            <a:ext cx="49586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tx2"/>
                </a:solidFill>
                <a:latin typeface="Cambria" panose="02040503050406030204" pitchFamily="18" charset="0"/>
              </a:rPr>
              <a:t>Des descripteurs de performance </a:t>
            </a:r>
            <a:endParaRPr lang="fr-FR" sz="2400" b="1" dirty="0"/>
          </a:p>
        </p:txBody>
      </p:sp>
      <p:cxnSp>
        <p:nvCxnSpPr>
          <p:cNvPr id="19" name="Connecteur droit avec flèche 18"/>
          <p:cNvCxnSpPr>
            <a:stCxn id="10" idx="1"/>
          </p:cNvCxnSpPr>
          <p:nvPr/>
        </p:nvCxnSpPr>
        <p:spPr>
          <a:xfrm>
            <a:off x="3457433" y="1290523"/>
            <a:ext cx="26667" cy="17776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H="1">
            <a:off x="3603009" y="2257467"/>
            <a:ext cx="3748584" cy="1171533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H="1">
            <a:off x="6291618" y="2405255"/>
            <a:ext cx="1583140" cy="1129515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H="1">
            <a:off x="8529851" y="2405255"/>
            <a:ext cx="40943" cy="1023745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stCxn id="12" idx="1"/>
          </p:cNvCxnSpPr>
          <p:nvPr/>
        </p:nvCxnSpPr>
        <p:spPr>
          <a:xfrm>
            <a:off x="9178119" y="2403807"/>
            <a:ext cx="498144" cy="1025193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H="1" flipV="1">
            <a:off x="2688609" y="4776716"/>
            <a:ext cx="1187355" cy="107194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H="1" flipV="1">
            <a:off x="4817660" y="4776717"/>
            <a:ext cx="341194" cy="92415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6" name="Connecteur droit avec flèche 1025"/>
          <p:cNvCxnSpPr/>
          <p:nvPr/>
        </p:nvCxnSpPr>
        <p:spPr>
          <a:xfrm flipV="1">
            <a:off x="7083188" y="4913194"/>
            <a:ext cx="382137" cy="78767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Connecteur droit avec flèche 1027"/>
          <p:cNvCxnSpPr/>
          <p:nvPr/>
        </p:nvCxnSpPr>
        <p:spPr>
          <a:xfrm flipV="1">
            <a:off x="8106770" y="4776716"/>
            <a:ext cx="1705970" cy="107194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09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  <p:bldP spid="15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47358" y="6858001"/>
            <a:ext cx="11094720" cy="483108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Echelle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  <a:latin typeface="Cambria" panose="02040503050406030204" pitchFamily="18" charset="0"/>
              </a:rPr>
              <a:t>De 2 : Réussite / Echec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  <a:latin typeface="Cambria" panose="02040503050406030204" pitchFamily="18" charset="0"/>
              </a:rPr>
              <a:t>De 3 : Excellent, Satisfaisant,  Insuffisant 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  <a:latin typeface="Cambria" panose="02040503050406030204" pitchFamily="18" charset="0"/>
              </a:rPr>
              <a:t>De 4 : Acquisition dépassée, Acquis, Partiellement acquis, Non acquis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  <a:latin typeface="Cambria" panose="02040503050406030204" pitchFamily="18" charset="0"/>
              </a:rPr>
              <a:t>En % etc… 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  <a:latin typeface="Cambria" panose="02040503050406030204" pitchFamily="18" charset="0"/>
              </a:rPr>
              <a:t>Avec icône, podium, smiley, étoiles, pétales, récompenses, cartes, bon point…</a:t>
            </a:r>
          </a:p>
          <a:p>
            <a:pPr lvl="1"/>
            <a:endParaRPr lang="fr-FR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r>
              <a:rPr lang="fr-FR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Description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  <a:latin typeface="Cambria" panose="02040503050406030204" pitchFamily="18" charset="0"/>
              </a:rPr>
              <a:t>Énoncé définissant la qualité observable de la performance attendue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  <a:latin typeface="Cambria" panose="02040503050406030204" pitchFamily="18" charset="0"/>
              </a:rPr>
              <a:t>Contextualisée, concrète…</a:t>
            </a:r>
          </a:p>
        </p:txBody>
      </p:sp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764" y="1851590"/>
            <a:ext cx="2610857" cy="56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232" y="496205"/>
            <a:ext cx="2189409" cy="163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263" y="4212665"/>
            <a:ext cx="2164715" cy="162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686" y="2947171"/>
            <a:ext cx="2538674" cy="17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Afficher l'image d'orig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221" y="328117"/>
            <a:ext cx="1804988" cy="119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Afficher l'image d'origin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29"/>
          <a:stretch/>
        </p:blipFill>
        <p:spPr bwMode="auto">
          <a:xfrm>
            <a:off x="1658203" y="3342676"/>
            <a:ext cx="1787527" cy="168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 rot="16200000">
            <a:off x="-3124249" y="3121224"/>
            <a:ext cx="68580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Les indicateurs de performance</a:t>
            </a:r>
            <a:endParaRPr lang="fr-FR" sz="3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4923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1aa49b01bff2d34578a597bfc6b343fb1b342f"/>
</p:tagLst>
</file>

<file path=ppt/theme/theme1.xml><?xml version="1.0" encoding="utf-8"?>
<a:theme xmlns:a="http://schemas.openxmlformats.org/drawingml/2006/main" name="hétérogénéité des élèves Activités v2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hildrenFriends_16x9_TP103896100" id="{EE01125C-6C62-4E80-B0DF-A1377395FD1B}" vid="{209A76E9-7919-499B-BFE5-D3A24B9CEC02}"/>
    </a:ext>
  </a:extLst>
</a:theme>
</file>

<file path=ppt/theme/theme2.xml><?xml version="1.0" encoding="utf-8"?>
<a:theme xmlns:a="http://schemas.openxmlformats.org/drawingml/2006/main" name="Thème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52213BA-6259-469B-8BD9-3C7F83E2B9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752</Words>
  <Application>Microsoft Office PowerPoint</Application>
  <PresentationFormat>Personnalisé</PresentationFormat>
  <Paragraphs>115</Paragraphs>
  <Slides>19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hétérogénéité des élèves Activités v2</vt:lpstr>
      <vt:lpstr>L’ échelle d’évaluation critériée et didactisée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2015-01-15T09:21:05Z</dcterms:created>
  <dcterms:modified xsi:type="dcterms:W3CDTF">2017-05-02T10:44:38Z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</Properties>
</file>