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7" r:id="rId4"/>
    <p:sldId id="260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9" r:id="rId22"/>
    <p:sldId id="294" r:id="rId23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54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C6AA1-A8F5-41A6-BD94-7D550AA22DA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0767DF-1791-43F7-A268-5392800D54B9}">
      <dgm:prSet phldrT="[Texte]"/>
      <dgm:spPr/>
      <dgm:t>
        <a:bodyPr/>
        <a:lstStyle/>
        <a:p>
          <a:r>
            <a:rPr lang="fr-FR" dirty="0" smtClean="0"/>
            <a:t>Les Olympiades des sciences de l’ingénieur pour les collégiens est un concours local d’inventeurs.</a:t>
          </a:r>
          <a:endParaRPr lang="fr-FR" dirty="0"/>
        </a:p>
      </dgm:t>
    </dgm:pt>
    <dgm:pt modelId="{D803FDED-C8AC-4246-9869-15F0CD28BDD9}" type="parTrans" cxnId="{633E3CD7-E03A-40E6-8BAD-4416441569C1}">
      <dgm:prSet/>
      <dgm:spPr/>
      <dgm:t>
        <a:bodyPr/>
        <a:lstStyle/>
        <a:p>
          <a:endParaRPr lang="fr-FR"/>
        </a:p>
      </dgm:t>
    </dgm:pt>
    <dgm:pt modelId="{3373C8C1-E219-433C-85DB-8722D2DF2E1B}" type="sibTrans" cxnId="{633E3CD7-E03A-40E6-8BAD-4416441569C1}">
      <dgm:prSet/>
      <dgm:spPr/>
      <dgm:t>
        <a:bodyPr/>
        <a:lstStyle/>
        <a:p>
          <a:endParaRPr lang="fr-FR"/>
        </a:p>
      </dgm:t>
    </dgm:pt>
    <dgm:pt modelId="{16D3AED5-E2C6-4979-9932-44490EFF9797}">
      <dgm:prSet phldrT="[Texte]"/>
      <dgm:spPr/>
      <dgm:t>
        <a:bodyPr/>
        <a:lstStyle/>
        <a:p>
          <a:r>
            <a:rPr lang="fr-FR" dirty="0" smtClean="0"/>
            <a:t>Il permet aux élèves de troisième de concevoir un objet innovant tout au long de l’année en suivant une démarche de projet.</a:t>
          </a:r>
        </a:p>
      </dgm:t>
    </dgm:pt>
    <dgm:pt modelId="{68D3A6BE-7795-41A7-85CA-7123C4EA8F9F}" type="parTrans" cxnId="{1F9C7F02-0ABD-41D7-862F-2B6B8986FCCB}">
      <dgm:prSet/>
      <dgm:spPr/>
      <dgm:t>
        <a:bodyPr/>
        <a:lstStyle/>
        <a:p>
          <a:endParaRPr lang="fr-FR"/>
        </a:p>
      </dgm:t>
    </dgm:pt>
    <dgm:pt modelId="{60CB2022-89C6-4D79-9CCE-58A950C8D71E}" type="sibTrans" cxnId="{1F9C7F02-0ABD-41D7-862F-2B6B8986FCCB}">
      <dgm:prSet/>
      <dgm:spPr/>
      <dgm:t>
        <a:bodyPr/>
        <a:lstStyle/>
        <a:p>
          <a:endParaRPr lang="fr-FR"/>
        </a:p>
      </dgm:t>
    </dgm:pt>
    <dgm:pt modelId="{CDD622CE-71D2-4F79-843A-FC2D00BDEECB}">
      <dgm:prSet phldrT="[Texte]"/>
      <dgm:spPr/>
      <dgm:t>
        <a:bodyPr/>
        <a:lstStyle/>
        <a:p>
          <a:r>
            <a:rPr lang="fr-FR" dirty="0" smtClean="0"/>
            <a:t>Le projet devra s’inscrire dans l’un des parcours éducatif et pourra donc être support pour l’oral du DNB.</a:t>
          </a:r>
          <a:endParaRPr lang="fr-FR" dirty="0"/>
        </a:p>
      </dgm:t>
    </dgm:pt>
    <dgm:pt modelId="{038768D9-3A72-4B81-97E9-72BDC7B07A64}" type="parTrans" cxnId="{D7A4B401-4AC6-4B3D-9975-904557F819DC}">
      <dgm:prSet/>
      <dgm:spPr/>
      <dgm:t>
        <a:bodyPr/>
        <a:lstStyle/>
        <a:p>
          <a:endParaRPr lang="fr-FR"/>
        </a:p>
      </dgm:t>
    </dgm:pt>
    <dgm:pt modelId="{7C66C4C2-6029-407F-8D98-27B93A46AFCE}" type="sibTrans" cxnId="{D7A4B401-4AC6-4B3D-9975-904557F819DC}">
      <dgm:prSet/>
      <dgm:spPr/>
      <dgm:t>
        <a:bodyPr/>
        <a:lstStyle/>
        <a:p>
          <a:endParaRPr lang="fr-FR"/>
        </a:p>
      </dgm:t>
    </dgm:pt>
    <dgm:pt modelId="{8A80CBE7-47A8-4767-91F3-2D941CFDF6D7}">
      <dgm:prSet phldrT="[Texte]"/>
      <dgm:spPr/>
      <dgm:t>
        <a:bodyPr/>
        <a:lstStyle/>
        <a:p>
          <a:r>
            <a:rPr lang="fr-FR" dirty="0" smtClean="0"/>
            <a:t>La problématique à laquelle le projet répondra n’est pas imposée : c’est à vous de la déterminer.</a:t>
          </a:r>
        </a:p>
      </dgm:t>
    </dgm:pt>
    <dgm:pt modelId="{92488256-AAB6-4355-9473-E12EC4C0972A}" type="parTrans" cxnId="{C535B265-42DF-416F-A7E3-C00B76F35C72}">
      <dgm:prSet/>
      <dgm:spPr/>
    </dgm:pt>
    <dgm:pt modelId="{6EDCA16A-AF01-4124-BDAB-893B8EADA7DF}" type="sibTrans" cxnId="{C535B265-42DF-416F-A7E3-C00B76F35C72}">
      <dgm:prSet/>
      <dgm:spPr/>
    </dgm:pt>
    <dgm:pt modelId="{A0D698F4-AB77-4CFB-8D47-77E2B1FCC19D}" type="pres">
      <dgm:prSet presAssocID="{26DC6AA1-A8F5-41A6-BD94-7D550AA22D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E95581B-0AA0-46E6-8775-5209CDE9228B}" type="pres">
      <dgm:prSet presAssocID="{26DC6AA1-A8F5-41A6-BD94-7D550AA22DA7}" presName="Name1" presStyleCnt="0"/>
      <dgm:spPr/>
    </dgm:pt>
    <dgm:pt modelId="{EF0B7E11-1FDF-4533-A4A5-7451CFCC3AF0}" type="pres">
      <dgm:prSet presAssocID="{26DC6AA1-A8F5-41A6-BD94-7D550AA22DA7}" presName="cycle" presStyleCnt="0"/>
      <dgm:spPr/>
    </dgm:pt>
    <dgm:pt modelId="{9E80B583-21E8-4FA4-9267-9BE9A0671552}" type="pres">
      <dgm:prSet presAssocID="{26DC6AA1-A8F5-41A6-BD94-7D550AA22DA7}" presName="srcNode" presStyleLbl="node1" presStyleIdx="0" presStyleCnt="4"/>
      <dgm:spPr/>
    </dgm:pt>
    <dgm:pt modelId="{3CDABC82-1A04-4ECC-A5FC-D004EE9095AA}" type="pres">
      <dgm:prSet presAssocID="{26DC6AA1-A8F5-41A6-BD94-7D550AA22DA7}" presName="conn" presStyleLbl="parChTrans1D2" presStyleIdx="0" presStyleCnt="1"/>
      <dgm:spPr/>
      <dgm:t>
        <a:bodyPr/>
        <a:lstStyle/>
        <a:p>
          <a:endParaRPr lang="fr-FR"/>
        </a:p>
      </dgm:t>
    </dgm:pt>
    <dgm:pt modelId="{001A9B68-65D5-4A1A-B91C-F1EAE68B072C}" type="pres">
      <dgm:prSet presAssocID="{26DC6AA1-A8F5-41A6-BD94-7D550AA22DA7}" presName="extraNode" presStyleLbl="node1" presStyleIdx="0" presStyleCnt="4"/>
      <dgm:spPr/>
    </dgm:pt>
    <dgm:pt modelId="{74DDC6BF-061E-408E-AC10-2441FB9083D8}" type="pres">
      <dgm:prSet presAssocID="{26DC6AA1-A8F5-41A6-BD94-7D550AA22DA7}" presName="dstNode" presStyleLbl="node1" presStyleIdx="0" presStyleCnt="4"/>
      <dgm:spPr/>
    </dgm:pt>
    <dgm:pt modelId="{5F4EC553-3EF9-4BBF-B163-2DEEEF1F5FB8}" type="pres">
      <dgm:prSet presAssocID="{570767DF-1791-43F7-A268-5392800D54B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408386-1E78-4679-8231-0DD93EE7F4E8}" type="pres">
      <dgm:prSet presAssocID="{570767DF-1791-43F7-A268-5392800D54B9}" presName="accent_1" presStyleCnt="0"/>
      <dgm:spPr/>
    </dgm:pt>
    <dgm:pt modelId="{C42B96B6-130A-4997-8A9F-F03ACF3C4F45}" type="pres">
      <dgm:prSet presAssocID="{570767DF-1791-43F7-A268-5392800D54B9}" presName="accentRepeatNode" presStyleLbl="solidFgAcc1" presStyleIdx="0" presStyleCnt="4"/>
      <dgm:spPr/>
    </dgm:pt>
    <dgm:pt modelId="{72F8B1AE-B7C1-492A-9374-511E2AB02837}" type="pres">
      <dgm:prSet presAssocID="{16D3AED5-E2C6-4979-9932-44490EFF979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DB6B24-92D1-4261-9A6C-6053EC56BD2E}" type="pres">
      <dgm:prSet presAssocID="{16D3AED5-E2C6-4979-9932-44490EFF9797}" presName="accent_2" presStyleCnt="0"/>
      <dgm:spPr/>
    </dgm:pt>
    <dgm:pt modelId="{47B5BF18-3931-409E-9913-36D19D1DA0B8}" type="pres">
      <dgm:prSet presAssocID="{16D3AED5-E2C6-4979-9932-44490EFF9797}" presName="accentRepeatNode" presStyleLbl="solidFgAcc1" presStyleIdx="1" presStyleCnt="4"/>
      <dgm:spPr/>
    </dgm:pt>
    <dgm:pt modelId="{3FD085EA-3391-4895-AD9A-047A6EA6B206}" type="pres">
      <dgm:prSet presAssocID="{8A80CBE7-47A8-4767-91F3-2D941CFDF6D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F78892-14A2-4304-B423-CF73AFB1B06F}" type="pres">
      <dgm:prSet presAssocID="{8A80CBE7-47A8-4767-91F3-2D941CFDF6D7}" presName="accent_3" presStyleCnt="0"/>
      <dgm:spPr/>
    </dgm:pt>
    <dgm:pt modelId="{DE9713F4-ACDF-4F55-9A84-35B9C079B245}" type="pres">
      <dgm:prSet presAssocID="{8A80CBE7-47A8-4767-91F3-2D941CFDF6D7}" presName="accentRepeatNode" presStyleLbl="solidFgAcc1" presStyleIdx="2" presStyleCnt="4"/>
      <dgm:spPr/>
    </dgm:pt>
    <dgm:pt modelId="{63C9B55B-1EE1-4C45-B5E4-7D3A41F6AD5F}" type="pres">
      <dgm:prSet presAssocID="{CDD622CE-71D2-4F79-843A-FC2D00BDEEC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170B59-9212-444C-B231-1926BB9067DB}" type="pres">
      <dgm:prSet presAssocID="{CDD622CE-71D2-4F79-843A-FC2D00BDEECB}" presName="accent_4" presStyleCnt="0"/>
      <dgm:spPr/>
    </dgm:pt>
    <dgm:pt modelId="{C6B3D457-CC26-42ED-B1DF-07CC0E5202B9}" type="pres">
      <dgm:prSet presAssocID="{CDD622CE-71D2-4F79-843A-FC2D00BDEECB}" presName="accentRepeatNode" presStyleLbl="solidFgAcc1" presStyleIdx="3" presStyleCnt="4"/>
      <dgm:spPr/>
    </dgm:pt>
  </dgm:ptLst>
  <dgm:cxnLst>
    <dgm:cxn modelId="{AA69FFFA-C2CD-4864-8D71-DCAF78FC3392}" type="presOf" srcId="{3373C8C1-E219-433C-85DB-8722D2DF2E1B}" destId="{3CDABC82-1A04-4ECC-A5FC-D004EE9095AA}" srcOrd="0" destOrd="0" presId="urn:microsoft.com/office/officeart/2008/layout/VerticalCurvedList"/>
    <dgm:cxn modelId="{67513A6C-958E-42E1-97C2-10E43A9CB869}" type="presOf" srcId="{8A80CBE7-47A8-4767-91F3-2D941CFDF6D7}" destId="{3FD085EA-3391-4895-AD9A-047A6EA6B206}" srcOrd="0" destOrd="0" presId="urn:microsoft.com/office/officeart/2008/layout/VerticalCurvedList"/>
    <dgm:cxn modelId="{2B05597F-4804-42CC-ABA3-BAB912A0401D}" type="presOf" srcId="{CDD622CE-71D2-4F79-843A-FC2D00BDEECB}" destId="{63C9B55B-1EE1-4C45-B5E4-7D3A41F6AD5F}" srcOrd="0" destOrd="0" presId="urn:microsoft.com/office/officeart/2008/layout/VerticalCurvedList"/>
    <dgm:cxn modelId="{4418D74C-C8F5-40E9-A2F3-123132B9FA60}" type="presOf" srcId="{26DC6AA1-A8F5-41A6-BD94-7D550AA22DA7}" destId="{A0D698F4-AB77-4CFB-8D47-77E2B1FCC19D}" srcOrd="0" destOrd="0" presId="urn:microsoft.com/office/officeart/2008/layout/VerticalCurvedList"/>
    <dgm:cxn modelId="{C535B265-42DF-416F-A7E3-C00B76F35C72}" srcId="{26DC6AA1-A8F5-41A6-BD94-7D550AA22DA7}" destId="{8A80CBE7-47A8-4767-91F3-2D941CFDF6D7}" srcOrd="2" destOrd="0" parTransId="{92488256-AAB6-4355-9473-E12EC4C0972A}" sibTransId="{6EDCA16A-AF01-4124-BDAB-893B8EADA7DF}"/>
    <dgm:cxn modelId="{43372263-2261-410E-9AA2-6C6CDC057932}" type="presOf" srcId="{570767DF-1791-43F7-A268-5392800D54B9}" destId="{5F4EC553-3EF9-4BBF-B163-2DEEEF1F5FB8}" srcOrd="0" destOrd="0" presId="urn:microsoft.com/office/officeart/2008/layout/VerticalCurvedList"/>
    <dgm:cxn modelId="{633E3CD7-E03A-40E6-8BAD-4416441569C1}" srcId="{26DC6AA1-A8F5-41A6-BD94-7D550AA22DA7}" destId="{570767DF-1791-43F7-A268-5392800D54B9}" srcOrd="0" destOrd="0" parTransId="{D803FDED-C8AC-4246-9869-15F0CD28BDD9}" sibTransId="{3373C8C1-E219-433C-85DB-8722D2DF2E1B}"/>
    <dgm:cxn modelId="{1F9C7F02-0ABD-41D7-862F-2B6B8986FCCB}" srcId="{26DC6AA1-A8F5-41A6-BD94-7D550AA22DA7}" destId="{16D3AED5-E2C6-4979-9932-44490EFF9797}" srcOrd="1" destOrd="0" parTransId="{68D3A6BE-7795-41A7-85CA-7123C4EA8F9F}" sibTransId="{60CB2022-89C6-4D79-9CCE-58A950C8D71E}"/>
    <dgm:cxn modelId="{D7A4B401-4AC6-4B3D-9975-904557F819DC}" srcId="{26DC6AA1-A8F5-41A6-BD94-7D550AA22DA7}" destId="{CDD622CE-71D2-4F79-843A-FC2D00BDEECB}" srcOrd="3" destOrd="0" parTransId="{038768D9-3A72-4B81-97E9-72BDC7B07A64}" sibTransId="{7C66C4C2-6029-407F-8D98-27B93A46AFCE}"/>
    <dgm:cxn modelId="{F8C043E6-928F-4780-8CE4-18DE186DBDE4}" type="presOf" srcId="{16D3AED5-E2C6-4979-9932-44490EFF9797}" destId="{72F8B1AE-B7C1-492A-9374-511E2AB02837}" srcOrd="0" destOrd="0" presId="urn:microsoft.com/office/officeart/2008/layout/VerticalCurvedList"/>
    <dgm:cxn modelId="{0CE1AA82-CD90-43A5-9184-25887D28A095}" type="presParOf" srcId="{A0D698F4-AB77-4CFB-8D47-77E2B1FCC19D}" destId="{4E95581B-0AA0-46E6-8775-5209CDE9228B}" srcOrd="0" destOrd="0" presId="urn:microsoft.com/office/officeart/2008/layout/VerticalCurvedList"/>
    <dgm:cxn modelId="{DC6FD605-B9FA-4307-A92B-BE222D2619DE}" type="presParOf" srcId="{4E95581B-0AA0-46E6-8775-5209CDE9228B}" destId="{EF0B7E11-1FDF-4533-A4A5-7451CFCC3AF0}" srcOrd="0" destOrd="0" presId="urn:microsoft.com/office/officeart/2008/layout/VerticalCurvedList"/>
    <dgm:cxn modelId="{C8B7208B-0459-4ABB-836C-E719F5658B15}" type="presParOf" srcId="{EF0B7E11-1FDF-4533-A4A5-7451CFCC3AF0}" destId="{9E80B583-21E8-4FA4-9267-9BE9A0671552}" srcOrd="0" destOrd="0" presId="urn:microsoft.com/office/officeart/2008/layout/VerticalCurvedList"/>
    <dgm:cxn modelId="{1EF8B1A8-D4CA-4934-ADE4-1D33E165D7D3}" type="presParOf" srcId="{EF0B7E11-1FDF-4533-A4A5-7451CFCC3AF0}" destId="{3CDABC82-1A04-4ECC-A5FC-D004EE9095AA}" srcOrd="1" destOrd="0" presId="urn:microsoft.com/office/officeart/2008/layout/VerticalCurvedList"/>
    <dgm:cxn modelId="{19F0E27C-B174-49C5-92F2-18ADD3B59EE8}" type="presParOf" srcId="{EF0B7E11-1FDF-4533-A4A5-7451CFCC3AF0}" destId="{001A9B68-65D5-4A1A-B91C-F1EAE68B072C}" srcOrd="2" destOrd="0" presId="urn:microsoft.com/office/officeart/2008/layout/VerticalCurvedList"/>
    <dgm:cxn modelId="{BBC35413-7C7F-44D6-84FA-BA6C0EA4061F}" type="presParOf" srcId="{EF0B7E11-1FDF-4533-A4A5-7451CFCC3AF0}" destId="{74DDC6BF-061E-408E-AC10-2441FB9083D8}" srcOrd="3" destOrd="0" presId="urn:microsoft.com/office/officeart/2008/layout/VerticalCurvedList"/>
    <dgm:cxn modelId="{55CD83E0-83B1-4E2E-86A3-E0EB061F3CDE}" type="presParOf" srcId="{4E95581B-0AA0-46E6-8775-5209CDE9228B}" destId="{5F4EC553-3EF9-4BBF-B163-2DEEEF1F5FB8}" srcOrd="1" destOrd="0" presId="urn:microsoft.com/office/officeart/2008/layout/VerticalCurvedList"/>
    <dgm:cxn modelId="{FAA3388E-46BC-4BCB-A554-34B3B253E912}" type="presParOf" srcId="{4E95581B-0AA0-46E6-8775-5209CDE9228B}" destId="{49408386-1E78-4679-8231-0DD93EE7F4E8}" srcOrd="2" destOrd="0" presId="urn:microsoft.com/office/officeart/2008/layout/VerticalCurvedList"/>
    <dgm:cxn modelId="{63DAE8DE-0F40-4767-9BB1-83E12DAC794F}" type="presParOf" srcId="{49408386-1E78-4679-8231-0DD93EE7F4E8}" destId="{C42B96B6-130A-4997-8A9F-F03ACF3C4F45}" srcOrd="0" destOrd="0" presId="urn:microsoft.com/office/officeart/2008/layout/VerticalCurvedList"/>
    <dgm:cxn modelId="{B5B41434-18EA-46DC-B6AF-69188D9D377F}" type="presParOf" srcId="{4E95581B-0AA0-46E6-8775-5209CDE9228B}" destId="{72F8B1AE-B7C1-492A-9374-511E2AB02837}" srcOrd="3" destOrd="0" presId="urn:microsoft.com/office/officeart/2008/layout/VerticalCurvedList"/>
    <dgm:cxn modelId="{F3204D8D-883A-4527-A3EA-2A29873693C2}" type="presParOf" srcId="{4E95581B-0AA0-46E6-8775-5209CDE9228B}" destId="{46DB6B24-92D1-4261-9A6C-6053EC56BD2E}" srcOrd="4" destOrd="0" presId="urn:microsoft.com/office/officeart/2008/layout/VerticalCurvedList"/>
    <dgm:cxn modelId="{5C4F3C7A-19F9-44CC-B06C-97E65B48782B}" type="presParOf" srcId="{46DB6B24-92D1-4261-9A6C-6053EC56BD2E}" destId="{47B5BF18-3931-409E-9913-36D19D1DA0B8}" srcOrd="0" destOrd="0" presId="urn:microsoft.com/office/officeart/2008/layout/VerticalCurvedList"/>
    <dgm:cxn modelId="{DC44C131-84B8-440B-9F3B-7C6417D05AD7}" type="presParOf" srcId="{4E95581B-0AA0-46E6-8775-5209CDE9228B}" destId="{3FD085EA-3391-4895-AD9A-047A6EA6B206}" srcOrd="5" destOrd="0" presId="urn:microsoft.com/office/officeart/2008/layout/VerticalCurvedList"/>
    <dgm:cxn modelId="{00D72C26-F020-401F-81DE-95A2A2823428}" type="presParOf" srcId="{4E95581B-0AA0-46E6-8775-5209CDE9228B}" destId="{D5F78892-14A2-4304-B423-CF73AFB1B06F}" srcOrd="6" destOrd="0" presId="urn:microsoft.com/office/officeart/2008/layout/VerticalCurvedList"/>
    <dgm:cxn modelId="{A8FCBF0A-0547-4F51-ACC1-4C175A8B2CD4}" type="presParOf" srcId="{D5F78892-14A2-4304-B423-CF73AFB1B06F}" destId="{DE9713F4-ACDF-4F55-9A84-35B9C079B245}" srcOrd="0" destOrd="0" presId="urn:microsoft.com/office/officeart/2008/layout/VerticalCurvedList"/>
    <dgm:cxn modelId="{D099B073-CA52-4CE0-BB15-38965AE4E978}" type="presParOf" srcId="{4E95581B-0AA0-46E6-8775-5209CDE9228B}" destId="{63C9B55B-1EE1-4C45-B5E4-7D3A41F6AD5F}" srcOrd="7" destOrd="0" presId="urn:microsoft.com/office/officeart/2008/layout/VerticalCurvedList"/>
    <dgm:cxn modelId="{F673F41F-004E-4A41-9DFB-74AFB9123D93}" type="presParOf" srcId="{4E95581B-0AA0-46E6-8775-5209CDE9228B}" destId="{41170B59-9212-444C-B231-1926BB9067DB}" srcOrd="8" destOrd="0" presId="urn:microsoft.com/office/officeart/2008/layout/VerticalCurvedList"/>
    <dgm:cxn modelId="{A9078C5B-654E-428C-8181-D8AAA451CC77}" type="presParOf" srcId="{41170B59-9212-444C-B231-1926BB9067DB}" destId="{C6B3D457-CC26-42ED-B1DF-07CC0E5202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DC6AA1-A8F5-41A6-BD94-7D550AA22DA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0767DF-1791-43F7-A268-5392800D54B9}">
      <dgm:prSet phldrT="[Texte]"/>
      <dgm:spPr/>
      <dgm:t>
        <a:bodyPr/>
        <a:lstStyle/>
        <a:p>
          <a:r>
            <a:rPr lang="fr-FR" dirty="0" smtClean="0"/>
            <a:t>Les participants au concours qui auront été retenus dans leur établissement se rendront dans le lycée porteur du projet le plus proche.</a:t>
          </a:r>
          <a:endParaRPr lang="fr-FR" dirty="0"/>
        </a:p>
      </dgm:t>
    </dgm:pt>
    <dgm:pt modelId="{D803FDED-C8AC-4246-9869-15F0CD28BDD9}" type="parTrans" cxnId="{633E3CD7-E03A-40E6-8BAD-4416441569C1}">
      <dgm:prSet/>
      <dgm:spPr/>
      <dgm:t>
        <a:bodyPr/>
        <a:lstStyle/>
        <a:p>
          <a:endParaRPr lang="fr-FR"/>
        </a:p>
      </dgm:t>
    </dgm:pt>
    <dgm:pt modelId="{3373C8C1-E219-433C-85DB-8722D2DF2E1B}" type="sibTrans" cxnId="{633E3CD7-E03A-40E6-8BAD-4416441569C1}">
      <dgm:prSet/>
      <dgm:spPr/>
      <dgm:t>
        <a:bodyPr/>
        <a:lstStyle/>
        <a:p>
          <a:endParaRPr lang="fr-FR"/>
        </a:p>
      </dgm:t>
    </dgm:pt>
    <dgm:pt modelId="{16D3AED5-E2C6-4979-9932-44490EFF9797}">
      <dgm:prSet phldrT="[Texte]"/>
      <dgm:spPr/>
      <dgm:t>
        <a:bodyPr/>
        <a:lstStyle/>
        <a:p>
          <a:r>
            <a:rPr lang="fr-FR" dirty="0" smtClean="0"/>
            <a:t>Chaque équipe présentera, a minima, un prototype fonctionnel et un diaporama ou des affiches.</a:t>
          </a:r>
          <a:endParaRPr lang="fr-FR" dirty="0"/>
        </a:p>
      </dgm:t>
    </dgm:pt>
    <dgm:pt modelId="{68D3A6BE-7795-41A7-85CA-7123C4EA8F9F}" type="parTrans" cxnId="{1F9C7F02-0ABD-41D7-862F-2B6B8986FCCB}">
      <dgm:prSet/>
      <dgm:spPr/>
      <dgm:t>
        <a:bodyPr/>
        <a:lstStyle/>
        <a:p>
          <a:endParaRPr lang="fr-FR"/>
        </a:p>
      </dgm:t>
    </dgm:pt>
    <dgm:pt modelId="{60CB2022-89C6-4D79-9CCE-58A950C8D71E}" type="sibTrans" cxnId="{1F9C7F02-0ABD-41D7-862F-2B6B8986FCCB}">
      <dgm:prSet/>
      <dgm:spPr/>
      <dgm:t>
        <a:bodyPr/>
        <a:lstStyle/>
        <a:p>
          <a:endParaRPr lang="fr-FR"/>
        </a:p>
      </dgm:t>
    </dgm:pt>
    <dgm:pt modelId="{CDD622CE-71D2-4F79-843A-FC2D00BDEECB}">
      <dgm:prSet phldrT="[Texte]"/>
      <dgm:spPr/>
      <dgm:t>
        <a:bodyPr/>
        <a:lstStyle/>
        <a:p>
          <a:r>
            <a:rPr lang="fr-FR" dirty="0" smtClean="0"/>
            <a:t>La présentation se décomposera en deux parties : 5 minutes de présentation du projet suivies de 10 minutes de questionnement par le jury.</a:t>
          </a:r>
          <a:endParaRPr lang="fr-FR" dirty="0"/>
        </a:p>
      </dgm:t>
    </dgm:pt>
    <dgm:pt modelId="{038768D9-3A72-4B81-97E9-72BDC7B07A64}" type="parTrans" cxnId="{D7A4B401-4AC6-4B3D-9975-904557F819DC}">
      <dgm:prSet/>
      <dgm:spPr/>
      <dgm:t>
        <a:bodyPr/>
        <a:lstStyle/>
        <a:p>
          <a:endParaRPr lang="fr-FR"/>
        </a:p>
      </dgm:t>
    </dgm:pt>
    <dgm:pt modelId="{7C66C4C2-6029-407F-8D98-27B93A46AFCE}" type="sibTrans" cxnId="{D7A4B401-4AC6-4B3D-9975-904557F819DC}">
      <dgm:prSet/>
      <dgm:spPr/>
      <dgm:t>
        <a:bodyPr/>
        <a:lstStyle/>
        <a:p>
          <a:endParaRPr lang="fr-FR"/>
        </a:p>
      </dgm:t>
    </dgm:pt>
    <dgm:pt modelId="{A0D698F4-AB77-4CFB-8D47-77E2B1FCC19D}" type="pres">
      <dgm:prSet presAssocID="{26DC6AA1-A8F5-41A6-BD94-7D550AA22D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E95581B-0AA0-46E6-8775-5209CDE9228B}" type="pres">
      <dgm:prSet presAssocID="{26DC6AA1-A8F5-41A6-BD94-7D550AA22DA7}" presName="Name1" presStyleCnt="0"/>
      <dgm:spPr/>
    </dgm:pt>
    <dgm:pt modelId="{EF0B7E11-1FDF-4533-A4A5-7451CFCC3AF0}" type="pres">
      <dgm:prSet presAssocID="{26DC6AA1-A8F5-41A6-BD94-7D550AA22DA7}" presName="cycle" presStyleCnt="0"/>
      <dgm:spPr/>
    </dgm:pt>
    <dgm:pt modelId="{9E80B583-21E8-4FA4-9267-9BE9A0671552}" type="pres">
      <dgm:prSet presAssocID="{26DC6AA1-A8F5-41A6-BD94-7D550AA22DA7}" presName="srcNode" presStyleLbl="node1" presStyleIdx="0" presStyleCnt="3"/>
      <dgm:spPr/>
    </dgm:pt>
    <dgm:pt modelId="{3CDABC82-1A04-4ECC-A5FC-D004EE9095AA}" type="pres">
      <dgm:prSet presAssocID="{26DC6AA1-A8F5-41A6-BD94-7D550AA22DA7}" presName="conn" presStyleLbl="parChTrans1D2" presStyleIdx="0" presStyleCnt="1"/>
      <dgm:spPr/>
      <dgm:t>
        <a:bodyPr/>
        <a:lstStyle/>
        <a:p>
          <a:endParaRPr lang="fr-FR"/>
        </a:p>
      </dgm:t>
    </dgm:pt>
    <dgm:pt modelId="{001A9B68-65D5-4A1A-B91C-F1EAE68B072C}" type="pres">
      <dgm:prSet presAssocID="{26DC6AA1-A8F5-41A6-BD94-7D550AA22DA7}" presName="extraNode" presStyleLbl="node1" presStyleIdx="0" presStyleCnt="3"/>
      <dgm:spPr/>
    </dgm:pt>
    <dgm:pt modelId="{74DDC6BF-061E-408E-AC10-2441FB9083D8}" type="pres">
      <dgm:prSet presAssocID="{26DC6AA1-A8F5-41A6-BD94-7D550AA22DA7}" presName="dstNode" presStyleLbl="node1" presStyleIdx="0" presStyleCnt="3"/>
      <dgm:spPr/>
    </dgm:pt>
    <dgm:pt modelId="{5F4EC553-3EF9-4BBF-B163-2DEEEF1F5FB8}" type="pres">
      <dgm:prSet presAssocID="{570767DF-1791-43F7-A268-5392800D54B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408386-1E78-4679-8231-0DD93EE7F4E8}" type="pres">
      <dgm:prSet presAssocID="{570767DF-1791-43F7-A268-5392800D54B9}" presName="accent_1" presStyleCnt="0"/>
      <dgm:spPr/>
    </dgm:pt>
    <dgm:pt modelId="{C42B96B6-130A-4997-8A9F-F03ACF3C4F45}" type="pres">
      <dgm:prSet presAssocID="{570767DF-1791-43F7-A268-5392800D54B9}" presName="accentRepeatNode" presStyleLbl="solidFgAcc1" presStyleIdx="0" presStyleCnt="3"/>
      <dgm:spPr/>
    </dgm:pt>
    <dgm:pt modelId="{72F8B1AE-B7C1-492A-9374-511E2AB02837}" type="pres">
      <dgm:prSet presAssocID="{16D3AED5-E2C6-4979-9932-44490EFF979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DB6B24-92D1-4261-9A6C-6053EC56BD2E}" type="pres">
      <dgm:prSet presAssocID="{16D3AED5-E2C6-4979-9932-44490EFF9797}" presName="accent_2" presStyleCnt="0"/>
      <dgm:spPr/>
    </dgm:pt>
    <dgm:pt modelId="{47B5BF18-3931-409E-9913-36D19D1DA0B8}" type="pres">
      <dgm:prSet presAssocID="{16D3AED5-E2C6-4979-9932-44490EFF9797}" presName="accentRepeatNode" presStyleLbl="solidFgAcc1" presStyleIdx="1" presStyleCnt="3"/>
      <dgm:spPr/>
    </dgm:pt>
    <dgm:pt modelId="{FE819671-73F7-47CD-8432-F093F90304E2}" type="pres">
      <dgm:prSet presAssocID="{CDD622CE-71D2-4F79-843A-FC2D00BDEEC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5993B2-CD5F-4A69-BAD2-0AFCCFFD89E8}" type="pres">
      <dgm:prSet presAssocID="{CDD622CE-71D2-4F79-843A-FC2D00BDEECB}" presName="accent_3" presStyleCnt="0"/>
      <dgm:spPr/>
    </dgm:pt>
    <dgm:pt modelId="{C6B3D457-CC26-42ED-B1DF-07CC0E5202B9}" type="pres">
      <dgm:prSet presAssocID="{CDD622CE-71D2-4F79-843A-FC2D00BDEECB}" presName="accentRepeatNode" presStyleLbl="solidFgAcc1" presStyleIdx="2" presStyleCnt="3"/>
      <dgm:spPr/>
    </dgm:pt>
  </dgm:ptLst>
  <dgm:cxnLst>
    <dgm:cxn modelId="{CC6B9BBC-BB47-45F6-B6BE-5AACBE4E96EA}" type="presOf" srcId="{CDD622CE-71D2-4F79-843A-FC2D00BDEECB}" destId="{FE819671-73F7-47CD-8432-F093F90304E2}" srcOrd="0" destOrd="0" presId="urn:microsoft.com/office/officeart/2008/layout/VerticalCurvedList"/>
    <dgm:cxn modelId="{1EF69A33-006D-4747-B1C3-26B68574A92F}" type="presOf" srcId="{26DC6AA1-A8F5-41A6-BD94-7D550AA22DA7}" destId="{A0D698F4-AB77-4CFB-8D47-77E2B1FCC19D}" srcOrd="0" destOrd="0" presId="urn:microsoft.com/office/officeart/2008/layout/VerticalCurvedList"/>
    <dgm:cxn modelId="{92260082-D3C2-4460-AE34-667496C41E08}" type="presOf" srcId="{3373C8C1-E219-433C-85DB-8722D2DF2E1B}" destId="{3CDABC82-1A04-4ECC-A5FC-D004EE9095AA}" srcOrd="0" destOrd="0" presId="urn:microsoft.com/office/officeart/2008/layout/VerticalCurvedList"/>
    <dgm:cxn modelId="{633E3CD7-E03A-40E6-8BAD-4416441569C1}" srcId="{26DC6AA1-A8F5-41A6-BD94-7D550AA22DA7}" destId="{570767DF-1791-43F7-A268-5392800D54B9}" srcOrd="0" destOrd="0" parTransId="{D803FDED-C8AC-4246-9869-15F0CD28BDD9}" sibTransId="{3373C8C1-E219-433C-85DB-8722D2DF2E1B}"/>
    <dgm:cxn modelId="{53C09132-C9F9-4B4A-9F84-8D07FEC61633}" type="presOf" srcId="{16D3AED5-E2C6-4979-9932-44490EFF9797}" destId="{72F8B1AE-B7C1-492A-9374-511E2AB02837}" srcOrd="0" destOrd="0" presId="urn:microsoft.com/office/officeart/2008/layout/VerticalCurvedList"/>
    <dgm:cxn modelId="{58EE1F17-69DD-4F48-BC9D-3C66DB75A9F5}" type="presOf" srcId="{570767DF-1791-43F7-A268-5392800D54B9}" destId="{5F4EC553-3EF9-4BBF-B163-2DEEEF1F5FB8}" srcOrd="0" destOrd="0" presId="urn:microsoft.com/office/officeart/2008/layout/VerticalCurvedList"/>
    <dgm:cxn modelId="{1F9C7F02-0ABD-41D7-862F-2B6B8986FCCB}" srcId="{26DC6AA1-A8F5-41A6-BD94-7D550AA22DA7}" destId="{16D3AED5-E2C6-4979-9932-44490EFF9797}" srcOrd="1" destOrd="0" parTransId="{68D3A6BE-7795-41A7-85CA-7123C4EA8F9F}" sibTransId="{60CB2022-89C6-4D79-9CCE-58A950C8D71E}"/>
    <dgm:cxn modelId="{D7A4B401-4AC6-4B3D-9975-904557F819DC}" srcId="{26DC6AA1-A8F5-41A6-BD94-7D550AA22DA7}" destId="{CDD622CE-71D2-4F79-843A-FC2D00BDEECB}" srcOrd="2" destOrd="0" parTransId="{038768D9-3A72-4B81-97E9-72BDC7B07A64}" sibTransId="{7C66C4C2-6029-407F-8D98-27B93A46AFCE}"/>
    <dgm:cxn modelId="{3F46B113-32F0-411A-A431-2E74C98330B7}" type="presParOf" srcId="{A0D698F4-AB77-4CFB-8D47-77E2B1FCC19D}" destId="{4E95581B-0AA0-46E6-8775-5209CDE9228B}" srcOrd="0" destOrd="0" presId="urn:microsoft.com/office/officeart/2008/layout/VerticalCurvedList"/>
    <dgm:cxn modelId="{CEF75F00-A667-4260-89C7-F526C1AC4DD4}" type="presParOf" srcId="{4E95581B-0AA0-46E6-8775-5209CDE9228B}" destId="{EF0B7E11-1FDF-4533-A4A5-7451CFCC3AF0}" srcOrd="0" destOrd="0" presId="urn:microsoft.com/office/officeart/2008/layout/VerticalCurvedList"/>
    <dgm:cxn modelId="{BA77C7CB-39E6-4A3A-B758-221D885E70AA}" type="presParOf" srcId="{EF0B7E11-1FDF-4533-A4A5-7451CFCC3AF0}" destId="{9E80B583-21E8-4FA4-9267-9BE9A0671552}" srcOrd="0" destOrd="0" presId="urn:microsoft.com/office/officeart/2008/layout/VerticalCurvedList"/>
    <dgm:cxn modelId="{A8D3501C-00AA-458D-83BE-9FA802802D6C}" type="presParOf" srcId="{EF0B7E11-1FDF-4533-A4A5-7451CFCC3AF0}" destId="{3CDABC82-1A04-4ECC-A5FC-D004EE9095AA}" srcOrd="1" destOrd="0" presId="urn:microsoft.com/office/officeart/2008/layout/VerticalCurvedList"/>
    <dgm:cxn modelId="{29DDC829-9B2C-47A4-A808-66EF4ED828D1}" type="presParOf" srcId="{EF0B7E11-1FDF-4533-A4A5-7451CFCC3AF0}" destId="{001A9B68-65D5-4A1A-B91C-F1EAE68B072C}" srcOrd="2" destOrd="0" presId="urn:microsoft.com/office/officeart/2008/layout/VerticalCurvedList"/>
    <dgm:cxn modelId="{74397277-C8FA-4281-B1FE-06614F95A251}" type="presParOf" srcId="{EF0B7E11-1FDF-4533-A4A5-7451CFCC3AF0}" destId="{74DDC6BF-061E-408E-AC10-2441FB9083D8}" srcOrd="3" destOrd="0" presId="urn:microsoft.com/office/officeart/2008/layout/VerticalCurvedList"/>
    <dgm:cxn modelId="{11C74752-1951-4BF8-B7C7-F71F7B76F4FA}" type="presParOf" srcId="{4E95581B-0AA0-46E6-8775-5209CDE9228B}" destId="{5F4EC553-3EF9-4BBF-B163-2DEEEF1F5FB8}" srcOrd="1" destOrd="0" presId="urn:microsoft.com/office/officeart/2008/layout/VerticalCurvedList"/>
    <dgm:cxn modelId="{42030B9D-F5CE-4127-8C46-EA19FD11BE60}" type="presParOf" srcId="{4E95581B-0AA0-46E6-8775-5209CDE9228B}" destId="{49408386-1E78-4679-8231-0DD93EE7F4E8}" srcOrd="2" destOrd="0" presId="urn:microsoft.com/office/officeart/2008/layout/VerticalCurvedList"/>
    <dgm:cxn modelId="{6531A44D-264A-406A-AB03-E59F0316DAF0}" type="presParOf" srcId="{49408386-1E78-4679-8231-0DD93EE7F4E8}" destId="{C42B96B6-130A-4997-8A9F-F03ACF3C4F45}" srcOrd="0" destOrd="0" presId="urn:microsoft.com/office/officeart/2008/layout/VerticalCurvedList"/>
    <dgm:cxn modelId="{075B4824-B028-4866-AFE7-BE0EBE261EF4}" type="presParOf" srcId="{4E95581B-0AA0-46E6-8775-5209CDE9228B}" destId="{72F8B1AE-B7C1-492A-9374-511E2AB02837}" srcOrd="3" destOrd="0" presId="urn:microsoft.com/office/officeart/2008/layout/VerticalCurvedList"/>
    <dgm:cxn modelId="{CCC40A39-C8F2-46D7-8E0B-495B5D8B1E9A}" type="presParOf" srcId="{4E95581B-0AA0-46E6-8775-5209CDE9228B}" destId="{46DB6B24-92D1-4261-9A6C-6053EC56BD2E}" srcOrd="4" destOrd="0" presId="urn:microsoft.com/office/officeart/2008/layout/VerticalCurvedList"/>
    <dgm:cxn modelId="{C073547D-1FBA-47AC-8DC1-CCBE409E2EFF}" type="presParOf" srcId="{46DB6B24-92D1-4261-9A6C-6053EC56BD2E}" destId="{47B5BF18-3931-409E-9913-36D19D1DA0B8}" srcOrd="0" destOrd="0" presId="urn:microsoft.com/office/officeart/2008/layout/VerticalCurvedList"/>
    <dgm:cxn modelId="{AFACACC6-94B9-481D-A794-9608C7EDF998}" type="presParOf" srcId="{4E95581B-0AA0-46E6-8775-5209CDE9228B}" destId="{FE819671-73F7-47CD-8432-F093F90304E2}" srcOrd="5" destOrd="0" presId="urn:microsoft.com/office/officeart/2008/layout/VerticalCurvedList"/>
    <dgm:cxn modelId="{546EE208-0441-4B70-B828-48BE2E1DCF42}" type="presParOf" srcId="{4E95581B-0AA0-46E6-8775-5209CDE9228B}" destId="{0A5993B2-CD5F-4A69-BAD2-0AFCCFFD89E8}" srcOrd="6" destOrd="0" presId="urn:microsoft.com/office/officeart/2008/layout/VerticalCurvedList"/>
    <dgm:cxn modelId="{D15991A3-2F80-473A-9A23-EF00A1090596}" type="presParOf" srcId="{0A5993B2-CD5F-4A69-BAD2-0AFCCFFD89E8}" destId="{C6B3D457-CC26-42ED-B1DF-07CC0E5202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7FFDF-1396-4B22-BC32-99790A03D10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4078A42-AE79-407D-A985-718F15830A51}">
      <dgm:prSet phldrT="[Texte]"/>
      <dgm:spPr/>
      <dgm:t>
        <a:bodyPr/>
        <a:lstStyle/>
        <a:p>
          <a:r>
            <a:rPr lang="fr-FR" dirty="0" smtClean="0">
              <a:effectLst/>
            </a:rPr>
            <a:t>Ancrage</a:t>
          </a:r>
          <a:r>
            <a:rPr lang="fr-FR" spc="15" dirty="0" smtClean="0">
              <a:effectLst/>
            </a:rPr>
            <a:t> </a:t>
          </a:r>
          <a:r>
            <a:rPr lang="fr-FR" dirty="0" smtClean="0">
              <a:effectLst/>
            </a:rPr>
            <a:t>du</a:t>
          </a:r>
          <a:r>
            <a:rPr lang="fr-FR" spc="10" dirty="0" smtClean="0">
              <a:effectLst/>
            </a:rPr>
            <a:t> </a:t>
          </a:r>
          <a:r>
            <a:rPr lang="fr-FR" dirty="0" smtClean="0">
              <a:effectLst/>
            </a:rPr>
            <a:t>projet</a:t>
          </a:r>
          <a:r>
            <a:rPr lang="fr-FR" spc="15" dirty="0" smtClean="0">
              <a:effectLst/>
            </a:rPr>
            <a:t> </a:t>
          </a:r>
          <a:r>
            <a:rPr lang="fr-FR" dirty="0" smtClean="0">
              <a:effectLst/>
            </a:rPr>
            <a:t>dans</a:t>
          </a:r>
          <a:r>
            <a:rPr lang="fr-FR" spc="20" dirty="0" smtClean="0">
              <a:effectLst/>
            </a:rPr>
            <a:t> </a:t>
          </a:r>
          <a:r>
            <a:rPr lang="fr-FR" dirty="0" smtClean="0">
              <a:effectLst/>
            </a:rPr>
            <a:t>un des parcours</a:t>
          </a:r>
          <a:endParaRPr lang="fr-FR" dirty="0"/>
        </a:p>
      </dgm:t>
    </dgm:pt>
    <dgm:pt modelId="{38C607D1-44FD-4CD9-BFEE-E1E9FBB78A6F}" type="parTrans" cxnId="{D514253F-8BE6-4967-9A49-69C222F7F203}">
      <dgm:prSet/>
      <dgm:spPr/>
      <dgm:t>
        <a:bodyPr/>
        <a:lstStyle/>
        <a:p>
          <a:endParaRPr lang="fr-FR"/>
        </a:p>
      </dgm:t>
    </dgm:pt>
    <dgm:pt modelId="{4DA96919-E09D-4E22-8F0B-CF8F41490B01}" type="sibTrans" cxnId="{D514253F-8BE6-4967-9A49-69C222F7F203}">
      <dgm:prSet/>
      <dgm:spPr/>
      <dgm:t>
        <a:bodyPr/>
        <a:lstStyle/>
        <a:p>
          <a:endParaRPr lang="fr-FR"/>
        </a:p>
      </dgm:t>
    </dgm:pt>
    <dgm:pt modelId="{3AC7EF4F-9A11-437D-9D34-08EB1270BD38}">
      <dgm:prSet phldrT="[Texte]"/>
      <dgm:spPr/>
      <dgm:t>
        <a:bodyPr/>
        <a:lstStyle/>
        <a:p>
          <a:r>
            <a:rPr lang="fr-FR" spc="-5" dirty="0" smtClean="0">
              <a:effectLst/>
            </a:rPr>
            <a:t>Proposer</a:t>
          </a:r>
          <a:r>
            <a:rPr lang="fr-FR" spc="-50" dirty="0" smtClean="0">
              <a:effectLst/>
            </a:rPr>
            <a:t> </a:t>
          </a:r>
          <a:r>
            <a:rPr lang="fr-FR" dirty="0" smtClean="0">
              <a:effectLst/>
            </a:rPr>
            <a:t>un</a:t>
          </a:r>
          <a:r>
            <a:rPr lang="fr-FR" spc="-35" dirty="0" smtClean="0">
              <a:effectLst/>
            </a:rPr>
            <a:t> </a:t>
          </a:r>
          <a:r>
            <a:rPr lang="fr-FR" dirty="0" smtClean="0">
              <a:effectLst/>
            </a:rPr>
            <a:t>projet</a:t>
          </a:r>
          <a:r>
            <a:rPr lang="fr-FR" spc="-200" dirty="0" smtClean="0">
              <a:effectLst/>
            </a:rPr>
            <a:t> </a:t>
          </a:r>
          <a:r>
            <a:rPr lang="fr-FR" dirty="0" smtClean="0">
              <a:effectLst/>
            </a:rPr>
            <a:t>pluridisciplinaire</a:t>
          </a:r>
          <a:endParaRPr lang="fr-FR" dirty="0"/>
        </a:p>
      </dgm:t>
    </dgm:pt>
    <dgm:pt modelId="{B622F77B-F22E-4D48-92CA-2288CF689696}" type="parTrans" cxnId="{C7741F2C-308A-49AB-97EA-EBC21B7A92C3}">
      <dgm:prSet/>
      <dgm:spPr/>
      <dgm:t>
        <a:bodyPr/>
        <a:lstStyle/>
        <a:p>
          <a:endParaRPr lang="fr-FR"/>
        </a:p>
      </dgm:t>
    </dgm:pt>
    <dgm:pt modelId="{CE7B2444-C22D-4058-836A-B0384EB9171A}" type="sibTrans" cxnId="{C7741F2C-308A-49AB-97EA-EBC21B7A92C3}">
      <dgm:prSet/>
      <dgm:spPr/>
      <dgm:t>
        <a:bodyPr/>
        <a:lstStyle/>
        <a:p>
          <a:endParaRPr lang="fr-FR"/>
        </a:p>
      </dgm:t>
    </dgm:pt>
    <dgm:pt modelId="{DAF2618D-ACC3-4829-8CBB-8F73E962D427}">
      <dgm:prSet phldrT="[Texte]"/>
      <dgm:spPr/>
      <dgm:t>
        <a:bodyPr/>
        <a:lstStyle/>
        <a:p>
          <a:r>
            <a:rPr lang="fr-FR" dirty="0" smtClean="0">
              <a:effectLst/>
            </a:rPr>
            <a:t>Proposer</a:t>
          </a:r>
          <a:r>
            <a:rPr lang="fr-FR" spc="-45" dirty="0" smtClean="0">
              <a:effectLst/>
            </a:rPr>
            <a:t> </a:t>
          </a:r>
          <a:r>
            <a:rPr lang="fr-FR" dirty="0" smtClean="0">
              <a:effectLst/>
            </a:rPr>
            <a:t>un</a:t>
          </a:r>
          <a:r>
            <a:rPr lang="fr-FR" spc="-35" dirty="0" smtClean="0">
              <a:effectLst/>
            </a:rPr>
            <a:t> </a:t>
          </a:r>
          <a:r>
            <a:rPr lang="fr-FR" dirty="0" smtClean="0">
              <a:effectLst/>
            </a:rPr>
            <a:t>projet</a:t>
          </a:r>
          <a:r>
            <a:rPr lang="fr-FR" spc="-35" dirty="0" smtClean="0">
              <a:effectLst/>
            </a:rPr>
            <a:t> </a:t>
          </a:r>
          <a:r>
            <a:rPr lang="fr-FR" dirty="0" smtClean="0">
              <a:effectLst/>
            </a:rPr>
            <a:t>pluri-</a:t>
          </a:r>
          <a:r>
            <a:rPr lang="fr-FR" spc="-200" dirty="0" smtClean="0">
              <a:effectLst/>
            </a:rPr>
            <a:t> </a:t>
          </a:r>
          <a:r>
            <a:rPr lang="fr-FR" dirty="0" smtClean="0">
              <a:effectLst/>
            </a:rPr>
            <a:t>technologique</a:t>
          </a:r>
          <a:endParaRPr lang="fr-FR" dirty="0"/>
        </a:p>
      </dgm:t>
    </dgm:pt>
    <dgm:pt modelId="{962C9FA1-CE93-45B0-952E-7415454189DA}" type="parTrans" cxnId="{CC2F34A2-1EDC-49FF-9436-F08DF84E5CF5}">
      <dgm:prSet/>
      <dgm:spPr/>
      <dgm:t>
        <a:bodyPr/>
        <a:lstStyle/>
        <a:p>
          <a:endParaRPr lang="fr-FR"/>
        </a:p>
      </dgm:t>
    </dgm:pt>
    <dgm:pt modelId="{3918232D-C755-4BC4-A2A2-C0F1B40E5B6B}" type="sibTrans" cxnId="{CC2F34A2-1EDC-49FF-9436-F08DF84E5CF5}">
      <dgm:prSet/>
      <dgm:spPr/>
      <dgm:t>
        <a:bodyPr/>
        <a:lstStyle/>
        <a:p>
          <a:endParaRPr lang="fr-FR"/>
        </a:p>
      </dgm:t>
    </dgm:pt>
    <dgm:pt modelId="{168A0F26-9AA3-4144-B640-23A8F1F94BED}">
      <dgm:prSet phldrT="[Texte]"/>
      <dgm:spPr/>
      <dgm:t>
        <a:bodyPr/>
        <a:lstStyle/>
        <a:p>
          <a:r>
            <a:rPr lang="fr-FR" spc="-10" dirty="0" smtClean="0">
              <a:effectLst/>
            </a:rPr>
            <a:t>La problématique</a:t>
          </a:r>
          <a:endParaRPr lang="fr-FR" dirty="0"/>
        </a:p>
      </dgm:t>
    </dgm:pt>
    <dgm:pt modelId="{DFB0BFA5-4196-4CC3-B3AF-40FCFAD5006B}" type="parTrans" cxnId="{E1B669E2-C928-4F26-9B6A-6A5FD9D9D6B2}">
      <dgm:prSet/>
      <dgm:spPr/>
      <dgm:t>
        <a:bodyPr/>
        <a:lstStyle/>
        <a:p>
          <a:endParaRPr lang="fr-FR"/>
        </a:p>
      </dgm:t>
    </dgm:pt>
    <dgm:pt modelId="{2815FA30-45D6-40AF-8C9B-67FD86A9992B}" type="sibTrans" cxnId="{E1B669E2-C928-4F26-9B6A-6A5FD9D9D6B2}">
      <dgm:prSet/>
      <dgm:spPr/>
      <dgm:t>
        <a:bodyPr/>
        <a:lstStyle/>
        <a:p>
          <a:endParaRPr lang="fr-FR"/>
        </a:p>
      </dgm:t>
    </dgm:pt>
    <dgm:pt modelId="{C2897542-00D8-45BE-BEFD-D609C3DC21CC}">
      <dgm:prSet phldrT="[Texte]"/>
      <dgm:spPr/>
      <dgm:t>
        <a:bodyPr/>
        <a:lstStyle/>
        <a:p>
          <a:r>
            <a:rPr lang="fr-FR" spc="-10" dirty="0" smtClean="0">
              <a:effectLst/>
            </a:rPr>
            <a:t>Appliquer</a:t>
          </a:r>
          <a:r>
            <a:rPr lang="fr-FR" spc="-30" dirty="0" smtClean="0">
              <a:effectLst/>
            </a:rPr>
            <a:t> </a:t>
          </a:r>
          <a:r>
            <a:rPr lang="fr-FR" spc="-10" dirty="0" smtClean="0">
              <a:effectLst/>
            </a:rPr>
            <a:t>la</a:t>
          </a:r>
          <a:r>
            <a:rPr lang="fr-FR" spc="-25" dirty="0" smtClean="0">
              <a:effectLst/>
            </a:rPr>
            <a:t> </a:t>
          </a:r>
          <a:r>
            <a:rPr lang="fr-FR" spc="-10" dirty="0" smtClean="0">
              <a:effectLst/>
            </a:rPr>
            <a:t>démarche</a:t>
          </a:r>
          <a:r>
            <a:rPr lang="fr-FR" spc="-45" dirty="0" smtClean="0">
              <a:effectLst/>
            </a:rPr>
            <a:t> </a:t>
          </a:r>
          <a:r>
            <a:rPr lang="fr-FR" spc="-5" dirty="0" smtClean="0">
              <a:effectLst/>
            </a:rPr>
            <a:t>des</a:t>
          </a:r>
          <a:r>
            <a:rPr lang="fr-FR" spc="-200" dirty="0" smtClean="0">
              <a:effectLst/>
            </a:rPr>
            <a:t> </a:t>
          </a:r>
          <a:r>
            <a:rPr lang="fr-FR" spc="-10" dirty="0" smtClean="0">
              <a:effectLst/>
            </a:rPr>
            <a:t>Sciences</a:t>
          </a:r>
          <a:r>
            <a:rPr lang="fr-FR" spc="-35" dirty="0" smtClean="0">
              <a:effectLst/>
            </a:rPr>
            <a:t> </a:t>
          </a:r>
          <a:r>
            <a:rPr lang="fr-FR" spc="-10" dirty="0" smtClean="0">
              <a:effectLst/>
            </a:rPr>
            <a:t>Industrielles </a:t>
          </a:r>
          <a:r>
            <a:rPr lang="fr-FR" dirty="0" smtClean="0">
              <a:effectLst/>
            </a:rPr>
            <a:t>de l'Ingénieur.</a:t>
          </a:r>
          <a:endParaRPr lang="fr-FR" dirty="0"/>
        </a:p>
      </dgm:t>
    </dgm:pt>
    <dgm:pt modelId="{8DC44478-EB58-44AF-8042-6472403D61D2}" type="parTrans" cxnId="{DD02BE08-95AA-4FB1-A1B7-08D95D0FF98D}">
      <dgm:prSet/>
      <dgm:spPr/>
      <dgm:t>
        <a:bodyPr/>
        <a:lstStyle/>
        <a:p>
          <a:endParaRPr lang="fr-FR"/>
        </a:p>
      </dgm:t>
    </dgm:pt>
    <dgm:pt modelId="{9F527696-52A5-48AE-A780-7A1A61AEC69B}" type="sibTrans" cxnId="{DD02BE08-95AA-4FB1-A1B7-08D95D0FF98D}">
      <dgm:prSet/>
      <dgm:spPr/>
      <dgm:t>
        <a:bodyPr/>
        <a:lstStyle/>
        <a:p>
          <a:endParaRPr lang="fr-FR"/>
        </a:p>
      </dgm:t>
    </dgm:pt>
    <dgm:pt modelId="{F7CD483A-1F94-4E2B-8722-F61B8BC370D6}">
      <dgm:prSet phldrT="[Texte]"/>
      <dgm:spPr/>
      <dgm:t>
        <a:bodyPr/>
        <a:lstStyle/>
        <a:p>
          <a:r>
            <a:rPr lang="fr-FR" dirty="0" smtClean="0">
              <a:effectLst/>
            </a:rPr>
            <a:t>Communiquer</a:t>
          </a:r>
          <a:endParaRPr lang="fr-FR" dirty="0"/>
        </a:p>
      </dgm:t>
    </dgm:pt>
    <dgm:pt modelId="{5B085055-BFED-4536-BDD3-80295B634216}" type="parTrans" cxnId="{706A557C-C010-4CAD-8A17-F9DD54E0316C}">
      <dgm:prSet/>
      <dgm:spPr/>
      <dgm:t>
        <a:bodyPr/>
        <a:lstStyle/>
        <a:p>
          <a:endParaRPr lang="fr-FR"/>
        </a:p>
      </dgm:t>
    </dgm:pt>
    <dgm:pt modelId="{9DACDCF1-1A0E-44F4-ADAB-164D609E9E6E}" type="sibTrans" cxnId="{706A557C-C010-4CAD-8A17-F9DD54E0316C}">
      <dgm:prSet/>
      <dgm:spPr/>
      <dgm:t>
        <a:bodyPr/>
        <a:lstStyle/>
        <a:p>
          <a:endParaRPr lang="fr-FR"/>
        </a:p>
      </dgm:t>
    </dgm:pt>
    <dgm:pt modelId="{C554B8AB-0701-44AE-BFDA-127B481592B3}" type="pres">
      <dgm:prSet presAssocID="{C457FFDF-1396-4B22-BC32-99790A03D1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4CD7FF1-7617-437E-9148-A26B054EC280}" type="pres">
      <dgm:prSet presAssocID="{44078A42-AE79-407D-A985-718F15830A5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ECDC9C-57D5-4CE7-A07C-AB41B1BCE605}" type="pres">
      <dgm:prSet presAssocID="{4DA96919-E09D-4E22-8F0B-CF8F41490B01}" presName="sibTrans" presStyleCnt="0"/>
      <dgm:spPr/>
    </dgm:pt>
    <dgm:pt modelId="{F1CE8826-5BE8-4C68-8F57-ED00567C381A}" type="pres">
      <dgm:prSet presAssocID="{3AC7EF4F-9A11-437D-9D34-08EB1270BD3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51EBDC-F2FF-4473-974A-76CC0B0AFCDE}" type="pres">
      <dgm:prSet presAssocID="{CE7B2444-C22D-4058-836A-B0384EB9171A}" presName="sibTrans" presStyleCnt="0"/>
      <dgm:spPr/>
    </dgm:pt>
    <dgm:pt modelId="{40BC1B66-1A28-447D-B3C3-1AA21F6406BF}" type="pres">
      <dgm:prSet presAssocID="{DAF2618D-ACC3-4829-8CBB-8F73E962D42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CD74E2-2E43-45B9-A3B4-D83A03DBBE80}" type="pres">
      <dgm:prSet presAssocID="{3918232D-C755-4BC4-A2A2-C0F1B40E5B6B}" presName="sibTrans" presStyleCnt="0"/>
      <dgm:spPr/>
    </dgm:pt>
    <dgm:pt modelId="{D542FB2F-D099-4015-A0F3-C92D8686F595}" type="pres">
      <dgm:prSet presAssocID="{168A0F26-9AA3-4144-B640-23A8F1F94BE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6E4C3B-EA78-4692-B6BC-F0F1B51B3599}" type="pres">
      <dgm:prSet presAssocID="{2815FA30-45D6-40AF-8C9B-67FD86A9992B}" presName="sibTrans" presStyleCnt="0"/>
      <dgm:spPr/>
    </dgm:pt>
    <dgm:pt modelId="{15670B8F-8CAD-42AB-AC33-1E55405278FA}" type="pres">
      <dgm:prSet presAssocID="{C2897542-00D8-45BE-BEFD-D609C3DC21C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54D56C-DB9C-4391-8074-23A2977E8034}" type="pres">
      <dgm:prSet presAssocID="{9F527696-52A5-48AE-A780-7A1A61AEC69B}" presName="sibTrans" presStyleCnt="0"/>
      <dgm:spPr/>
    </dgm:pt>
    <dgm:pt modelId="{F08B46D7-F092-4F23-8C07-3AB1CE576A37}" type="pres">
      <dgm:prSet presAssocID="{F7CD483A-1F94-4E2B-8722-F61B8BC370D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7D84693-7409-46D4-B0C9-5260E72E3DF7}" type="presOf" srcId="{44078A42-AE79-407D-A985-718F15830A51}" destId="{84CD7FF1-7617-437E-9148-A26B054EC280}" srcOrd="0" destOrd="0" presId="urn:microsoft.com/office/officeart/2005/8/layout/default"/>
    <dgm:cxn modelId="{006D7DCD-D2A8-431B-9BDD-A687459CE8E1}" type="presOf" srcId="{C2897542-00D8-45BE-BEFD-D609C3DC21CC}" destId="{15670B8F-8CAD-42AB-AC33-1E55405278FA}" srcOrd="0" destOrd="0" presId="urn:microsoft.com/office/officeart/2005/8/layout/default"/>
    <dgm:cxn modelId="{1AF485C5-47AE-4D71-9870-30B27CE3E0A3}" type="presOf" srcId="{DAF2618D-ACC3-4829-8CBB-8F73E962D427}" destId="{40BC1B66-1A28-447D-B3C3-1AA21F6406BF}" srcOrd="0" destOrd="0" presId="urn:microsoft.com/office/officeart/2005/8/layout/default"/>
    <dgm:cxn modelId="{4A5B44F9-B138-44E4-B7DE-31B392D3B8BA}" type="presOf" srcId="{C457FFDF-1396-4B22-BC32-99790A03D100}" destId="{C554B8AB-0701-44AE-BFDA-127B481592B3}" srcOrd="0" destOrd="0" presId="urn:microsoft.com/office/officeart/2005/8/layout/default"/>
    <dgm:cxn modelId="{EE65761E-5665-4BAC-B03E-073826202A58}" type="presOf" srcId="{168A0F26-9AA3-4144-B640-23A8F1F94BED}" destId="{D542FB2F-D099-4015-A0F3-C92D8686F595}" srcOrd="0" destOrd="0" presId="urn:microsoft.com/office/officeart/2005/8/layout/default"/>
    <dgm:cxn modelId="{C7741F2C-308A-49AB-97EA-EBC21B7A92C3}" srcId="{C457FFDF-1396-4B22-BC32-99790A03D100}" destId="{3AC7EF4F-9A11-437D-9D34-08EB1270BD38}" srcOrd="1" destOrd="0" parTransId="{B622F77B-F22E-4D48-92CA-2288CF689696}" sibTransId="{CE7B2444-C22D-4058-836A-B0384EB9171A}"/>
    <dgm:cxn modelId="{DD02BE08-95AA-4FB1-A1B7-08D95D0FF98D}" srcId="{C457FFDF-1396-4B22-BC32-99790A03D100}" destId="{C2897542-00D8-45BE-BEFD-D609C3DC21CC}" srcOrd="4" destOrd="0" parTransId="{8DC44478-EB58-44AF-8042-6472403D61D2}" sibTransId="{9F527696-52A5-48AE-A780-7A1A61AEC69B}"/>
    <dgm:cxn modelId="{E1B669E2-C928-4F26-9B6A-6A5FD9D9D6B2}" srcId="{C457FFDF-1396-4B22-BC32-99790A03D100}" destId="{168A0F26-9AA3-4144-B640-23A8F1F94BED}" srcOrd="3" destOrd="0" parTransId="{DFB0BFA5-4196-4CC3-B3AF-40FCFAD5006B}" sibTransId="{2815FA30-45D6-40AF-8C9B-67FD86A9992B}"/>
    <dgm:cxn modelId="{534A2177-2290-4CAD-A5DF-E15FE422515E}" type="presOf" srcId="{F7CD483A-1F94-4E2B-8722-F61B8BC370D6}" destId="{F08B46D7-F092-4F23-8C07-3AB1CE576A37}" srcOrd="0" destOrd="0" presId="urn:microsoft.com/office/officeart/2005/8/layout/default"/>
    <dgm:cxn modelId="{CC2F34A2-1EDC-49FF-9436-F08DF84E5CF5}" srcId="{C457FFDF-1396-4B22-BC32-99790A03D100}" destId="{DAF2618D-ACC3-4829-8CBB-8F73E962D427}" srcOrd="2" destOrd="0" parTransId="{962C9FA1-CE93-45B0-952E-7415454189DA}" sibTransId="{3918232D-C755-4BC4-A2A2-C0F1B40E5B6B}"/>
    <dgm:cxn modelId="{706A557C-C010-4CAD-8A17-F9DD54E0316C}" srcId="{C457FFDF-1396-4B22-BC32-99790A03D100}" destId="{F7CD483A-1F94-4E2B-8722-F61B8BC370D6}" srcOrd="5" destOrd="0" parTransId="{5B085055-BFED-4536-BDD3-80295B634216}" sibTransId="{9DACDCF1-1A0E-44F4-ADAB-164D609E9E6E}"/>
    <dgm:cxn modelId="{D5FE33BB-077B-4CCC-BBEE-251F8FB5FB6F}" type="presOf" srcId="{3AC7EF4F-9A11-437D-9D34-08EB1270BD38}" destId="{F1CE8826-5BE8-4C68-8F57-ED00567C381A}" srcOrd="0" destOrd="0" presId="urn:microsoft.com/office/officeart/2005/8/layout/default"/>
    <dgm:cxn modelId="{D514253F-8BE6-4967-9A49-69C222F7F203}" srcId="{C457FFDF-1396-4B22-BC32-99790A03D100}" destId="{44078A42-AE79-407D-A985-718F15830A51}" srcOrd="0" destOrd="0" parTransId="{38C607D1-44FD-4CD9-BFEE-E1E9FBB78A6F}" sibTransId="{4DA96919-E09D-4E22-8F0B-CF8F41490B01}"/>
    <dgm:cxn modelId="{8BB75A06-ACB6-4F39-A068-7EA6A5E970EC}" type="presParOf" srcId="{C554B8AB-0701-44AE-BFDA-127B481592B3}" destId="{84CD7FF1-7617-437E-9148-A26B054EC280}" srcOrd="0" destOrd="0" presId="urn:microsoft.com/office/officeart/2005/8/layout/default"/>
    <dgm:cxn modelId="{0D5AD276-B693-41A8-BA4A-18F6254535E9}" type="presParOf" srcId="{C554B8AB-0701-44AE-BFDA-127B481592B3}" destId="{FFECDC9C-57D5-4CE7-A07C-AB41B1BCE605}" srcOrd="1" destOrd="0" presId="urn:microsoft.com/office/officeart/2005/8/layout/default"/>
    <dgm:cxn modelId="{9ABB174E-250A-410E-B5B2-90D86BE0423B}" type="presParOf" srcId="{C554B8AB-0701-44AE-BFDA-127B481592B3}" destId="{F1CE8826-5BE8-4C68-8F57-ED00567C381A}" srcOrd="2" destOrd="0" presId="urn:microsoft.com/office/officeart/2005/8/layout/default"/>
    <dgm:cxn modelId="{D7AF085B-9948-4947-B45C-47E417917383}" type="presParOf" srcId="{C554B8AB-0701-44AE-BFDA-127B481592B3}" destId="{1E51EBDC-F2FF-4473-974A-76CC0B0AFCDE}" srcOrd="3" destOrd="0" presId="urn:microsoft.com/office/officeart/2005/8/layout/default"/>
    <dgm:cxn modelId="{1287B54A-4F55-4B65-B894-029036875730}" type="presParOf" srcId="{C554B8AB-0701-44AE-BFDA-127B481592B3}" destId="{40BC1B66-1A28-447D-B3C3-1AA21F6406BF}" srcOrd="4" destOrd="0" presId="urn:microsoft.com/office/officeart/2005/8/layout/default"/>
    <dgm:cxn modelId="{AE1D6AF5-D782-4058-9C27-14917DFAC5C6}" type="presParOf" srcId="{C554B8AB-0701-44AE-BFDA-127B481592B3}" destId="{83CD74E2-2E43-45B9-A3B4-D83A03DBBE80}" srcOrd="5" destOrd="0" presId="urn:microsoft.com/office/officeart/2005/8/layout/default"/>
    <dgm:cxn modelId="{BE9CC756-1D81-4321-8930-D48B8A85EEF9}" type="presParOf" srcId="{C554B8AB-0701-44AE-BFDA-127B481592B3}" destId="{D542FB2F-D099-4015-A0F3-C92D8686F595}" srcOrd="6" destOrd="0" presId="urn:microsoft.com/office/officeart/2005/8/layout/default"/>
    <dgm:cxn modelId="{D93D80AC-3A61-4C2C-8CE5-DC279C5E6BCF}" type="presParOf" srcId="{C554B8AB-0701-44AE-BFDA-127B481592B3}" destId="{5A6E4C3B-EA78-4692-B6BC-F0F1B51B3599}" srcOrd="7" destOrd="0" presId="urn:microsoft.com/office/officeart/2005/8/layout/default"/>
    <dgm:cxn modelId="{BC19EAC2-1FFD-4625-888B-953AB3FE0026}" type="presParOf" srcId="{C554B8AB-0701-44AE-BFDA-127B481592B3}" destId="{15670B8F-8CAD-42AB-AC33-1E55405278FA}" srcOrd="8" destOrd="0" presId="urn:microsoft.com/office/officeart/2005/8/layout/default"/>
    <dgm:cxn modelId="{CE74C996-DA1C-4FFF-A522-39DACDFD766C}" type="presParOf" srcId="{C554B8AB-0701-44AE-BFDA-127B481592B3}" destId="{6B54D56C-DB9C-4391-8074-23A2977E8034}" srcOrd="9" destOrd="0" presId="urn:microsoft.com/office/officeart/2005/8/layout/default"/>
    <dgm:cxn modelId="{454B95B2-42A9-4987-BA7D-49C3D9E7B068}" type="presParOf" srcId="{C554B8AB-0701-44AE-BFDA-127B481592B3}" destId="{F08B46D7-F092-4F23-8C07-3AB1CE576A3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16D0AB-F750-46ED-87DC-EA64E27DC9EF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32DFF55-B3D8-4E5D-83AD-93CC7152A09A}">
      <dgm:prSet phldrT="[Texte]"/>
      <dgm:spPr/>
      <dgm:t>
        <a:bodyPr/>
        <a:lstStyle/>
        <a:p>
          <a:r>
            <a:rPr lang="fr-FR" dirty="0" smtClean="0"/>
            <a:t>Idéation antériorité et planification</a:t>
          </a:r>
          <a:endParaRPr lang="fr-FR" dirty="0"/>
        </a:p>
      </dgm:t>
    </dgm:pt>
    <dgm:pt modelId="{1A76F9CF-BC3D-4312-AC0F-DED8BBE0E3B9}" type="parTrans" cxnId="{50CD88E8-7BF9-4EB2-90EB-EB9074E1973F}">
      <dgm:prSet/>
      <dgm:spPr/>
      <dgm:t>
        <a:bodyPr/>
        <a:lstStyle/>
        <a:p>
          <a:endParaRPr lang="fr-FR"/>
        </a:p>
      </dgm:t>
    </dgm:pt>
    <dgm:pt modelId="{2D0F9A58-F875-48DE-A44C-139DAC09EF66}" type="sibTrans" cxnId="{50CD88E8-7BF9-4EB2-90EB-EB9074E1973F}">
      <dgm:prSet/>
      <dgm:spPr/>
      <dgm:t>
        <a:bodyPr/>
        <a:lstStyle/>
        <a:p>
          <a:endParaRPr lang="fr-FR"/>
        </a:p>
      </dgm:t>
    </dgm:pt>
    <dgm:pt modelId="{BEAEEC88-CDD5-4341-AAEA-22B96ACE841A}">
      <dgm:prSet phldrT="[Texte]"/>
      <dgm:spPr/>
      <dgm:t>
        <a:bodyPr/>
        <a:lstStyle/>
        <a:p>
          <a:r>
            <a:rPr lang="fr-FR" dirty="0" smtClean="0"/>
            <a:t>Cahier des charges</a:t>
          </a:r>
          <a:endParaRPr lang="fr-FR" dirty="0"/>
        </a:p>
      </dgm:t>
    </dgm:pt>
    <dgm:pt modelId="{D1F73A43-3E34-4534-B48B-E78CF9B3C938}" type="parTrans" cxnId="{D2791DC9-6250-460E-992B-D46DA900CE64}">
      <dgm:prSet/>
      <dgm:spPr/>
      <dgm:t>
        <a:bodyPr/>
        <a:lstStyle/>
        <a:p>
          <a:endParaRPr lang="fr-FR"/>
        </a:p>
      </dgm:t>
    </dgm:pt>
    <dgm:pt modelId="{0DE9FF49-5BCA-4EC9-B6BC-1FC433C91136}" type="sibTrans" cxnId="{D2791DC9-6250-460E-992B-D46DA900CE64}">
      <dgm:prSet/>
      <dgm:spPr/>
      <dgm:t>
        <a:bodyPr/>
        <a:lstStyle/>
        <a:p>
          <a:endParaRPr lang="fr-FR"/>
        </a:p>
      </dgm:t>
    </dgm:pt>
    <dgm:pt modelId="{78A128FD-AC02-4BF5-9D87-37019081F64F}">
      <dgm:prSet phldrT="[Texte]"/>
      <dgm:spPr/>
      <dgm:t>
        <a:bodyPr/>
        <a:lstStyle/>
        <a:p>
          <a:r>
            <a:rPr lang="fr-FR" dirty="0" smtClean="0"/>
            <a:t>Recherche de solutions, prototypage  et programmation de la partie électronique</a:t>
          </a:r>
          <a:endParaRPr lang="fr-FR" dirty="0"/>
        </a:p>
      </dgm:t>
    </dgm:pt>
    <dgm:pt modelId="{0F48506D-6DFE-4EF1-83F6-554D055E577D}" type="parTrans" cxnId="{337D8EC9-58A7-4AC8-918D-96DF8EA6F34A}">
      <dgm:prSet/>
      <dgm:spPr/>
      <dgm:t>
        <a:bodyPr/>
        <a:lstStyle/>
        <a:p>
          <a:endParaRPr lang="fr-FR"/>
        </a:p>
      </dgm:t>
    </dgm:pt>
    <dgm:pt modelId="{2A6C7B94-E32B-4775-B81D-49C43F6D9651}" type="sibTrans" cxnId="{337D8EC9-58A7-4AC8-918D-96DF8EA6F34A}">
      <dgm:prSet/>
      <dgm:spPr/>
      <dgm:t>
        <a:bodyPr/>
        <a:lstStyle/>
        <a:p>
          <a:endParaRPr lang="fr-FR"/>
        </a:p>
      </dgm:t>
    </dgm:pt>
    <dgm:pt modelId="{678B0610-19D4-4469-B52D-A65FFA9DDBFC}">
      <dgm:prSet phldrT="[Texte]"/>
      <dgm:spPr/>
      <dgm:t>
        <a:bodyPr/>
        <a:lstStyle/>
        <a:p>
          <a:r>
            <a:rPr lang="fr-FR" dirty="0" smtClean="0"/>
            <a:t>Recherche de solution, modélisation et prototypage de la partie mécanique</a:t>
          </a:r>
          <a:endParaRPr lang="fr-FR" dirty="0"/>
        </a:p>
      </dgm:t>
    </dgm:pt>
    <dgm:pt modelId="{AC32CDB2-9137-42CE-947E-4C4C47AC4ACC}" type="parTrans" cxnId="{B77BB25B-465C-400F-B3FC-01FEADA81910}">
      <dgm:prSet/>
      <dgm:spPr/>
      <dgm:t>
        <a:bodyPr/>
        <a:lstStyle/>
        <a:p>
          <a:endParaRPr lang="fr-FR"/>
        </a:p>
      </dgm:t>
    </dgm:pt>
    <dgm:pt modelId="{FAEE28B7-AE5A-40B4-A679-67293371BD27}" type="sibTrans" cxnId="{B77BB25B-465C-400F-B3FC-01FEADA81910}">
      <dgm:prSet/>
      <dgm:spPr/>
      <dgm:t>
        <a:bodyPr/>
        <a:lstStyle/>
        <a:p>
          <a:endParaRPr lang="fr-FR"/>
        </a:p>
      </dgm:t>
    </dgm:pt>
    <dgm:pt modelId="{844EA00A-29C8-4B69-AB26-8628CF03F3D3}">
      <dgm:prSet phldrT="[Texte]"/>
      <dgm:spPr/>
      <dgm:t>
        <a:bodyPr/>
        <a:lstStyle/>
        <a:p>
          <a:r>
            <a:rPr lang="fr-FR" dirty="0" smtClean="0"/>
            <a:t>Finalisation de la présentation</a:t>
          </a:r>
          <a:endParaRPr lang="fr-FR" dirty="0"/>
        </a:p>
      </dgm:t>
    </dgm:pt>
    <dgm:pt modelId="{9EDC7A97-5745-4711-AF73-74995D7B2724}" type="parTrans" cxnId="{CF743529-401D-4A13-9104-3BFAA14B2C66}">
      <dgm:prSet/>
      <dgm:spPr/>
      <dgm:t>
        <a:bodyPr/>
        <a:lstStyle/>
        <a:p>
          <a:endParaRPr lang="fr-FR"/>
        </a:p>
      </dgm:t>
    </dgm:pt>
    <dgm:pt modelId="{6637D57D-5F3E-4F22-ADAD-B739B83C437D}" type="sibTrans" cxnId="{CF743529-401D-4A13-9104-3BFAA14B2C66}">
      <dgm:prSet/>
      <dgm:spPr/>
      <dgm:t>
        <a:bodyPr/>
        <a:lstStyle/>
        <a:p>
          <a:endParaRPr lang="fr-FR"/>
        </a:p>
      </dgm:t>
    </dgm:pt>
    <dgm:pt modelId="{8D032DF5-6745-4C13-A10A-1624AD617A00}" type="pres">
      <dgm:prSet presAssocID="{9416D0AB-F750-46ED-87DC-EA64E27DC9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BE6FEC-FE28-4639-A655-A8F6CFDEB473}" type="pres">
      <dgm:prSet presAssocID="{832DFF55-B3D8-4E5D-83AD-93CC7152A09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0C4294-7520-4D2A-96A3-139DECB7912F}" type="pres">
      <dgm:prSet presAssocID="{2D0F9A58-F875-48DE-A44C-139DAC09EF66}" presName="sibTrans" presStyleLbl="sibTrans1D1" presStyleIdx="0" presStyleCnt="4"/>
      <dgm:spPr/>
      <dgm:t>
        <a:bodyPr/>
        <a:lstStyle/>
        <a:p>
          <a:endParaRPr lang="fr-FR"/>
        </a:p>
      </dgm:t>
    </dgm:pt>
    <dgm:pt modelId="{1EBD2F4D-8C50-4769-9E59-F5595BCF9BF7}" type="pres">
      <dgm:prSet presAssocID="{2D0F9A58-F875-48DE-A44C-139DAC09EF66}" presName="connectorText" presStyleLbl="sibTrans1D1" presStyleIdx="0" presStyleCnt="4"/>
      <dgm:spPr/>
      <dgm:t>
        <a:bodyPr/>
        <a:lstStyle/>
        <a:p>
          <a:endParaRPr lang="fr-FR"/>
        </a:p>
      </dgm:t>
    </dgm:pt>
    <dgm:pt modelId="{50D067FE-B57C-4447-A4CC-8DFB5E598467}" type="pres">
      <dgm:prSet presAssocID="{BEAEEC88-CDD5-4341-AAEA-22B96ACE84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139AF7-80AE-4171-B138-887C2FF41EBB}" type="pres">
      <dgm:prSet presAssocID="{0DE9FF49-5BCA-4EC9-B6BC-1FC433C91136}" presName="sibTrans" presStyleLbl="sibTrans1D1" presStyleIdx="1" presStyleCnt="4"/>
      <dgm:spPr/>
      <dgm:t>
        <a:bodyPr/>
        <a:lstStyle/>
        <a:p>
          <a:endParaRPr lang="fr-FR"/>
        </a:p>
      </dgm:t>
    </dgm:pt>
    <dgm:pt modelId="{1AE98740-860B-459D-B96A-5C51E9F29658}" type="pres">
      <dgm:prSet presAssocID="{0DE9FF49-5BCA-4EC9-B6BC-1FC433C91136}" presName="connectorText" presStyleLbl="sibTrans1D1" presStyleIdx="1" presStyleCnt="4"/>
      <dgm:spPr/>
      <dgm:t>
        <a:bodyPr/>
        <a:lstStyle/>
        <a:p>
          <a:endParaRPr lang="fr-FR"/>
        </a:p>
      </dgm:t>
    </dgm:pt>
    <dgm:pt modelId="{5B2AD826-96AD-44EA-B984-5B63A606E236}" type="pres">
      <dgm:prSet presAssocID="{78A128FD-AC02-4BF5-9D87-37019081F64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6B18DC-F247-4180-86AE-D82B9B0BC8D6}" type="pres">
      <dgm:prSet presAssocID="{2A6C7B94-E32B-4775-B81D-49C43F6D9651}" presName="sibTrans" presStyleLbl="sibTrans1D1" presStyleIdx="2" presStyleCnt="4"/>
      <dgm:spPr/>
      <dgm:t>
        <a:bodyPr/>
        <a:lstStyle/>
        <a:p>
          <a:endParaRPr lang="fr-FR"/>
        </a:p>
      </dgm:t>
    </dgm:pt>
    <dgm:pt modelId="{B43CAD66-072A-430F-90E5-2BE0C41D7D14}" type="pres">
      <dgm:prSet presAssocID="{2A6C7B94-E32B-4775-B81D-49C43F6D9651}" presName="connectorText" presStyleLbl="sibTrans1D1" presStyleIdx="2" presStyleCnt="4"/>
      <dgm:spPr/>
      <dgm:t>
        <a:bodyPr/>
        <a:lstStyle/>
        <a:p>
          <a:endParaRPr lang="fr-FR"/>
        </a:p>
      </dgm:t>
    </dgm:pt>
    <dgm:pt modelId="{F3809C04-AE85-4653-940B-39ECF1EAB473}" type="pres">
      <dgm:prSet presAssocID="{678B0610-19D4-4469-B52D-A65FFA9DDBF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22246F-091E-41EC-89ED-E3D7446CF8AF}" type="pres">
      <dgm:prSet presAssocID="{FAEE28B7-AE5A-40B4-A679-67293371BD27}" presName="sibTrans" presStyleLbl="sibTrans1D1" presStyleIdx="3" presStyleCnt="4"/>
      <dgm:spPr/>
      <dgm:t>
        <a:bodyPr/>
        <a:lstStyle/>
        <a:p>
          <a:endParaRPr lang="fr-FR"/>
        </a:p>
      </dgm:t>
    </dgm:pt>
    <dgm:pt modelId="{E3A87FC1-8AB5-4459-8D37-7789AC0B56B4}" type="pres">
      <dgm:prSet presAssocID="{FAEE28B7-AE5A-40B4-A679-67293371BD27}" presName="connectorText" presStyleLbl="sibTrans1D1" presStyleIdx="3" presStyleCnt="4"/>
      <dgm:spPr/>
      <dgm:t>
        <a:bodyPr/>
        <a:lstStyle/>
        <a:p>
          <a:endParaRPr lang="fr-FR"/>
        </a:p>
      </dgm:t>
    </dgm:pt>
    <dgm:pt modelId="{C93E3B01-49ED-4DAB-98BA-34556AB9CA3E}" type="pres">
      <dgm:prSet presAssocID="{844EA00A-29C8-4B69-AB26-8628CF03F3D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98162B0-4C33-4850-98B6-DC4F513D8929}" type="presOf" srcId="{0DE9FF49-5BCA-4EC9-B6BC-1FC433C91136}" destId="{75139AF7-80AE-4171-B138-887C2FF41EBB}" srcOrd="0" destOrd="0" presId="urn:microsoft.com/office/officeart/2005/8/layout/bProcess3"/>
    <dgm:cxn modelId="{C6851DA6-E182-4096-A29F-81BBD76A83B8}" type="presOf" srcId="{844EA00A-29C8-4B69-AB26-8628CF03F3D3}" destId="{C93E3B01-49ED-4DAB-98BA-34556AB9CA3E}" srcOrd="0" destOrd="0" presId="urn:microsoft.com/office/officeart/2005/8/layout/bProcess3"/>
    <dgm:cxn modelId="{170439C7-3DD9-406F-98F2-69867B9A2CD2}" type="presOf" srcId="{0DE9FF49-5BCA-4EC9-B6BC-1FC433C91136}" destId="{1AE98740-860B-459D-B96A-5C51E9F29658}" srcOrd="1" destOrd="0" presId="urn:microsoft.com/office/officeart/2005/8/layout/bProcess3"/>
    <dgm:cxn modelId="{5E590CD5-03FE-4F7F-AED2-2FC6A60D89EA}" type="presOf" srcId="{9416D0AB-F750-46ED-87DC-EA64E27DC9EF}" destId="{8D032DF5-6745-4C13-A10A-1624AD617A00}" srcOrd="0" destOrd="0" presId="urn:microsoft.com/office/officeart/2005/8/layout/bProcess3"/>
    <dgm:cxn modelId="{B6564893-5F26-4993-8EEF-2E00C2DB6E0D}" type="presOf" srcId="{2D0F9A58-F875-48DE-A44C-139DAC09EF66}" destId="{1EBD2F4D-8C50-4769-9E59-F5595BCF9BF7}" srcOrd="1" destOrd="0" presId="urn:microsoft.com/office/officeart/2005/8/layout/bProcess3"/>
    <dgm:cxn modelId="{337D8EC9-58A7-4AC8-918D-96DF8EA6F34A}" srcId="{9416D0AB-F750-46ED-87DC-EA64E27DC9EF}" destId="{78A128FD-AC02-4BF5-9D87-37019081F64F}" srcOrd="2" destOrd="0" parTransId="{0F48506D-6DFE-4EF1-83F6-554D055E577D}" sibTransId="{2A6C7B94-E32B-4775-B81D-49C43F6D9651}"/>
    <dgm:cxn modelId="{B77BB25B-465C-400F-B3FC-01FEADA81910}" srcId="{9416D0AB-F750-46ED-87DC-EA64E27DC9EF}" destId="{678B0610-19D4-4469-B52D-A65FFA9DDBFC}" srcOrd="3" destOrd="0" parTransId="{AC32CDB2-9137-42CE-947E-4C4C47AC4ACC}" sibTransId="{FAEE28B7-AE5A-40B4-A679-67293371BD27}"/>
    <dgm:cxn modelId="{50CD88E8-7BF9-4EB2-90EB-EB9074E1973F}" srcId="{9416D0AB-F750-46ED-87DC-EA64E27DC9EF}" destId="{832DFF55-B3D8-4E5D-83AD-93CC7152A09A}" srcOrd="0" destOrd="0" parTransId="{1A76F9CF-BC3D-4312-AC0F-DED8BBE0E3B9}" sibTransId="{2D0F9A58-F875-48DE-A44C-139DAC09EF66}"/>
    <dgm:cxn modelId="{3479DB7D-9C5C-489E-A963-C85001EC6C37}" type="presOf" srcId="{BEAEEC88-CDD5-4341-AAEA-22B96ACE841A}" destId="{50D067FE-B57C-4447-A4CC-8DFB5E598467}" srcOrd="0" destOrd="0" presId="urn:microsoft.com/office/officeart/2005/8/layout/bProcess3"/>
    <dgm:cxn modelId="{2A0E0C69-D417-4D7C-B1CE-3AA0E9841C95}" type="presOf" srcId="{678B0610-19D4-4469-B52D-A65FFA9DDBFC}" destId="{F3809C04-AE85-4653-940B-39ECF1EAB473}" srcOrd="0" destOrd="0" presId="urn:microsoft.com/office/officeart/2005/8/layout/bProcess3"/>
    <dgm:cxn modelId="{D2791DC9-6250-460E-992B-D46DA900CE64}" srcId="{9416D0AB-F750-46ED-87DC-EA64E27DC9EF}" destId="{BEAEEC88-CDD5-4341-AAEA-22B96ACE841A}" srcOrd="1" destOrd="0" parTransId="{D1F73A43-3E34-4534-B48B-E78CF9B3C938}" sibTransId="{0DE9FF49-5BCA-4EC9-B6BC-1FC433C91136}"/>
    <dgm:cxn modelId="{CF743529-401D-4A13-9104-3BFAA14B2C66}" srcId="{9416D0AB-F750-46ED-87DC-EA64E27DC9EF}" destId="{844EA00A-29C8-4B69-AB26-8628CF03F3D3}" srcOrd="4" destOrd="0" parTransId="{9EDC7A97-5745-4711-AF73-74995D7B2724}" sibTransId="{6637D57D-5F3E-4F22-ADAD-B739B83C437D}"/>
    <dgm:cxn modelId="{EEC7CD59-AEEF-41BB-BA7A-104EBF405BBE}" type="presOf" srcId="{2D0F9A58-F875-48DE-A44C-139DAC09EF66}" destId="{F20C4294-7520-4D2A-96A3-139DECB7912F}" srcOrd="0" destOrd="0" presId="urn:microsoft.com/office/officeart/2005/8/layout/bProcess3"/>
    <dgm:cxn modelId="{109E52A7-223F-4E9A-A880-A5B7F786339E}" type="presOf" srcId="{832DFF55-B3D8-4E5D-83AD-93CC7152A09A}" destId="{0DBE6FEC-FE28-4639-A655-A8F6CFDEB473}" srcOrd="0" destOrd="0" presId="urn:microsoft.com/office/officeart/2005/8/layout/bProcess3"/>
    <dgm:cxn modelId="{3703D6CB-C27D-45DC-952B-9389CA0E4C97}" type="presOf" srcId="{2A6C7B94-E32B-4775-B81D-49C43F6D9651}" destId="{B43CAD66-072A-430F-90E5-2BE0C41D7D14}" srcOrd="1" destOrd="0" presId="urn:microsoft.com/office/officeart/2005/8/layout/bProcess3"/>
    <dgm:cxn modelId="{62B93086-7216-4850-B91B-7C278B1B65DA}" type="presOf" srcId="{FAEE28B7-AE5A-40B4-A679-67293371BD27}" destId="{E3A87FC1-8AB5-4459-8D37-7789AC0B56B4}" srcOrd="1" destOrd="0" presId="urn:microsoft.com/office/officeart/2005/8/layout/bProcess3"/>
    <dgm:cxn modelId="{2707CED9-6C9F-4C6D-87AB-0DB24D7C46DC}" type="presOf" srcId="{FAEE28B7-AE5A-40B4-A679-67293371BD27}" destId="{9422246F-091E-41EC-89ED-E3D7446CF8AF}" srcOrd="0" destOrd="0" presId="urn:microsoft.com/office/officeart/2005/8/layout/bProcess3"/>
    <dgm:cxn modelId="{EDA54F63-87E7-4A9C-82B9-60574E7613AD}" type="presOf" srcId="{2A6C7B94-E32B-4775-B81D-49C43F6D9651}" destId="{046B18DC-F247-4180-86AE-D82B9B0BC8D6}" srcOrd="0" destOrd="0" presId="urn:microsoft.com/office/officeart/2005/8/layout/bProcess3"/>
    <dgm:cxn modelId="{6175A5CC-D025-4B76-824F-29643077487B}" type="presOf" srcId="{78A128FD-AC02-4BF5-9D87-37019081F64F}" destId="{5B2AD826-96AD-44EA-B984-5B63A606E236}" srcOrd="0" destOrd="0" presId="urn:microsoft.com/office/officeart/2005/8/layout/bProcess3"/>
    <dgm:cxn modelId="{3B33C869-3D05-4E66-81E4-9C89E3A863CF}" type="presParOf" srcId="{8D032DF5-6745-4C13-A10A-1624AD617A00}" destId="{0DBE6FEC-FE28-4639-A655-A8F6CFDEB473}" srcOrd="0" destOrd="0" presId="urn:microsoft.com/office/officeart/2005/8/layout/bProcess3"/>
    <dgm:cxn modelId="{48EDFD5F-E905-4584-8E10-7DC2E93A7FA6}" type="presParOf" srcId="{8D032DF5-6745-4C13-A10A-1624AD617A00}" destId="{F20C4294-7520-4D2A-96A3-139DECB7912F}" srcOrd="1" destOrd="0" presId="urn:microsoft.com/office/officeart/2005/8/layout/bProcess3"/>
    <dgm:cxn modelId="{D0ADBF28-1FA3-40C6-B7AF-D3F340A8F25B}" type="presParOf" srcId="{F20C4294-7520-4D2A-96A3-139DECB7912F}" destId="{1EBD2F4D-8C50-4769-9E59-F5595BCF9BF7}" srcOrd="0" destOrd="0" presId="urn:microsoft.com/office/officeart/2005/8/layout/bProcess3"/>
    <dgm:cxn modelId="{FB6E3973-B190-4206-8E45-281DCB2A502A}" type="presParOf" srcId="{8D032DF5-6745-4C13-A10A-1624AD617A00}" destId="{50D067FE-B57C-4447-A4CC-8DFB5E598467}" srcOrd="2" destOrd="0" presId="urn:microsoft.com/office/officeart/2005/8/layout/bProcess3"/>
    <dgm:cxn modelId="{E7592B71-442F-4C5E-82E0-765D89525C81}" type="presParOf" srcId="{8D032DF5-6745-4C13-A10A-1624AD617A00}" destId="{75139AF7-80AE-4171-B138-887C2FF41EBB}" srcOrd="3" destOrd="0" presId="urn:microsoft.com/office/officeart/2005/8/layout/bProcess3"/>
    <dgm:cxn modelId="{E65C50E0-3D29-446F-A5CE-CA2C73EDE731}" type="presParOf" srcId="{75139AF7-80AE-4171-B138-887C2FF41EBB}" destId="{1AE98740-860B-459D-B96A-5C51E9F29658}" srcOrd="0" destOrd="0" presId="urn:microsoft.com/office/officeart/2005/8/layout/bProcess3"/>
    <dgm:cxn modelId="{63271CAF-CCA6-4EB0-A63C-178745054C29}" type="presParOf" srcId="{8D032DF5-6745-4C13-A10A-1624AD617A00}" destId="{5B2AD826-96AD-44EA-B984-5B63A606E236}" srcOrd="4" destOrd="0" presId="urn:microsoft.com/office/officeart/2005/8/layout/bProcess3"/>
    <dgm:cxn modelId="{6F17D0D4-7EB4-4F45-BA0F-06A821814FE8}" type="presParOf" srcId="{8D032DF5-6745-4C13-A10A-1624AD617A00}" destId="{046B18DC-F247-4180-86AE-D82B9B0BC8D6}" srcOrd="5" destOrd="0" presId="urn:microsoft.com/office/officeart/2005/8/layout/bProcess3"/>
    <dgm:cxn modelId="{14F39E58-EFFB-4708-82E8-8AA601A0D976}" type="presParOf" srcId="{046B18DC-F247-4180-86AE-D82B9B0BC8D6}" destId="{B43CAD66-072A-430F-90E5-2BE0C41D7D14}" srcOrd="0" destOrd="0" presId="urn:microsoft.com/office/officeart/2005/8/layout/bProcess3"/>
    <dgm:cxn modelId="{30B711A0-3DFF-4119-AA0F-626A56727AF6}" type="presParOf" srcId="{8D032DF5-6745-4C13-A10A-1624AD617A00}" destId="{F3809C04-AE85-4653-940B-39ECF1EAB473}" srcOrd="6" destOrd="0" presId="urn:microsoft.com/office/officeart/2005/8/layout/bProcess3"/>
    <dgm:cxn modelId="{EBCAA941-B5CB-459C-98A5-0B9CE6A8087C}" type="presParOf" srcId="{8D032DF5-6745-4C13-A10A-1624AD617A00}" destId="{9422246F-091E-41EC-89ED-E3D7446CF8AF}" srcOrd="7" destOrd="0" presId="urn:microsoft.com/office/officeart/2005/8/layout/bProcess3"/>
    <dgm:cxn modelId="{DE787A6D-5968-4C0C-98E1-CB6F7B6FB425}" type="presParOf" srcId="{9422246F-091E-41EC-89ED-E3D7446CF8AF}" destId="{E3A87FC1-8AB5-4459-8D37-7789AC0B56B4}" srcOrd="0" destOrd="0" presId="urn:microsoft.com/office/officeart/2005/8/layout/bProcess3"/>
    <dgm:cxn modelId="{C87CAD41-1000-460F-81CB-23A54A4F519B}" type="presParOf" srcId="{8D032DF5-6745-4C13-A10A-1624AD617A00}" destId="{C93E3B01-49ED-4DAB-98BA-34556AB9CA3E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ABC82-1A04-4ECC-A5FC-D004EE9095AA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EC553-3EF9-4BBF-B163-2DEEEF1F5FB8}">
      <dsp:nvSpPr>
        <dsp:cNvPr id="0" name=""/>
        <dsp:cNvSpPr/>
      </dsp:nvSpPr>
      <dsp:spPr>
        <a:xfrm>
          <a:off x="608499" y="415198"/>
          <a:ext cx="7618769" cy="83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Les Olympiades des sciences de l’ingénieur pour les collégiens est un concours local d’inventeurs.</a:t>
          </a:r>
          <a:endParaRPr lang="fr-FR" sz="1900" kern="1200" dirty="0"/>
        </a:p>
      </dsp:txBody>
      <dsp:txXfrm>
        <a:off x="608499" y="415198"/>
        <a:ext cx="7618769" cy="830828"/>
      </dsp:txXfrm>
    </dsp:sp>
    <dsp:sp modelId="{C42B96B6-130A-4997-8A9F-F03ACF3C4F45}">
      <dsp:nvSpPr>
        <dsp:cNvPr id="0" name=""/>
        <dsp:cNvSpPr/>
      </dsp:nvSpPr>
      <dsp:spPr>
        <a:xfrm>
          <a:off x="89231" y="311344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8B1AE-B7C1-492A-9374-511E2AB02837}">
      <dsp:nvSpPr>
        <dsp:cNvPr id="0" name=""/>
        <dsp:cNvSpPr/>
      </dsp:nvSpPr>
      <dsp:spPr>
        <a:xfrm>
          <a:off x="1084832" y="1661656"/>
          <a:ext cx="7142436" cy="83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Il permet aux élèves de troisième de concevoir un objet innovant tout au long de l’année en suivant une démarche de projet.</a:t>
          </a:r>
        </a:p>
      </dsp:txBody>
      <dsp:txXfrm>
        <a:off x="1084832" y="1661656"/>
        <a:ext cx="7142436" cy="830828"/>
      </dsp:txXfrm>
    </dsp:sp>
    <dsp:sp modelId="{47B5BF18-3931-409E-9913-36D19D1DA0B8}">
      <dsp:nvSpPr>
        <dsp:cNvPr id="0" name=""/>
        <dsp:cNvSpPr/>
      </dsp:nvSpPr>
      <dsp:spPr>
        <a:xfrm>
          <a:off x="565564" y="1557803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085EA-3391-4895-AD9A-047A6EA6B206}">
      <dsp:nvSpPr>
        <dsp:cNvPr id="0" name=""/>
        <dsp:cNvSpPr/>
      </dsp:nvSpPr>
      <dsp:spPr>
        <a:xfrm>
          <a:off x="1084832" y="2908115"/>
          <a:ext cx="7142436" cy="83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La problématique à laquelle le projet répondra n’est pas imposée : c’est à vous de la déterminer.</a:t>
          </a:r>
        </a:p>
      </dsp:txBody>
      <dsp:txXfrm>
        <a:off x="1084832" y="2908115"/>
        <a:ext cx="7142436" cy="830828"/>
      </dsp:txXfrm>
    </dsp:sp>
    <dsp:sp modelId="{DE9713F4-ACDF-4F55-9A84-35B9C079B245}">
      <dsp:nvSpPr>
        <dsp:cNvPr id="0" name=""/>
        <dsp:cNvSpPr/>
      </dsp:nvSpPr>
      <dsp:spPr>
        <a:xfrm>
          <a:off x="565564" y="2804261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9B55B-1EE1-4C45-B5E4-7D3A41F6AD5F}">
      <dsp:nvSpPr>
        <dsp:cNvPr id="0" name=""/>
        <dsp:cNvSpPr/>
      </dsp:nvSpPr>
      <dsp:spPr>
        <a:xfrm>
          <a:off x="608499" y="4154573"/>
          <a:ext cx="7618769" cy="83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Le projet devra s’inscrire dans l’un des parcours éducatif et pourra donc être support pour l’oral du DNB.</a:t>
          </a:r>
          <a:endParaRPr lang="fr-FR" sz="1900" kern="1200" dirty="0"/>
        </a:p>
      </dsp:txBody>
      <dsp:txXfrm>
        <a:off x="608499" y="4154573"/>
        <a:ext cx="7618769" cy="830828"/>
      </dsp:txXfrm>
    </dsp:sp>
    <dsp:sp modelId="{C6B3D457-CC26-42ED-B1DF-07CC0E5202B9}">
      <dsp:nvSpPr>
        <dsp:cNvPr id="0" name=""/>
        <dsp:cNvSpPr/>
      </dsp:nvSpPr>
      <dsp:spPr>
        <a:xfrm>
          <a:off x="89231" y="4050720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ABC82-1A04-4ECC-A5FC-D004EE9095AA}">
      <dsp:nvSpPr>
        <dsp:cNvPr id="0" name=""/>
        <dsp:cNvSpPr/>
      </dsp:nvSpPr>
      <dsp:spPr>
        <a:xfrm>
          <a:off x="-6104772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EC553-3EF9-4BBF-B163-2DEEEF1F5FB8}">
      <dsp:nvSpPr>
        <dsp:cNvPr id="0" name=""/>
        <dsp:cNvSpPr/>
      </dsp:nvSpPr>
      <dsp:spPr>
        <a:xfrm>
          <a:off x="749603" y="540060"/>
          <a:ext cx="7479434" cy="1080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4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Les participants au concours qui auront été retenus dans leur établissement se rendront dans le lycée porteur du projet le plus proche.</a:t>
          </a:r>
          <a:endParaRPr lang="fr-FR" sz="2300" kern="1200" dirty="0"/>
        </a:p>
      </dsp:txBody>
      <dsp:txXfrm>
        <a:off x="749603" y="540060"/>
        <a:ext cx="7479434" cy="1080120"/>
      </dsp:txXfrm>
    </dsp:sp>
    <dsp:sp modelId="{C42B96B6-130A-4997-8A9F-F03ACF3C4F45}">
      <dsp:nvSpPr>
        <dsp:cNvPr id="0" name=""/>
        <dsp:cNvSpPr/>
      </dsp:nvSpPr>
      <dsp:spPr>
        <a:xfrm>
          <a:off x="74528" y="405045"/>
          <a:ext cx="1350150" cy="135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8B1AE-B7C1-492A-9374-511E2AB02837}">
      <dsp:nvSpPr>
        <dsp:cNvPr id="0" name=""/>
        <dsp:cNvSpPr/>
      </dsp:nvSpPr>
      <dsp:spPr>
        <a:xfrm>
          <a:off x="1142226" y="2160240"/>
          <a:ext cx="7086810" cy="1080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4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Chaque équipe présentera, a minima, un prototype fonctionnel et un diaporama ou des affiches.</a:t>
          </a:r>
          <a:endParaRPr lang="fr-FR" sz="2300" kern="1200" dirty="0"/>
        </a:p>
      </dsp:txBody>
      <dsp:txXfrm>
        <a:off x="1142226" y="2160240"/>
        <a:ext cx="7086810" cy="1080120"/>
      </dsp:txXfrm>
    </dsp:sp>
    <dsp:sp modelId="{47B5BF18-3931-409E-9913-36D19D1DA0B8}">
      <dsp:nvSpPr>
        <dsp:cNvPr id="0" name=""/>
        <dsp:cNvSpPr/>
      </dsp:nvSpPr>
      <dsp:spPr>
        <a:xfrm>
          <a:off x="467151" y="2025225"/>
          <a:ext cx="1350150" cy="135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19671-73F7-47CD-8432-F093F90304E2}">
      <dsp:nvSpPr>
        <dsp:cNvPr id="0" name=""/>
        <dsp:cNvSpPr/>
      </dsp:nvSpPr>
      <dsp:spPr>
        <a:xfrm>
          <a:off x="749603" y="3780420"/>
          <a:ext cx="7479434" cy="1080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4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La présentation se décomposera en deux parties : 5 minutes de présentation du projet suivies de 10 minutes de questionnement par le jury.</a:t>
          </a:r>
          <a:endParaRPr lang="fr-FR" sz="2300" kern="1200" dirty="0"/>
        </a:p>
      </dsp:txBody>
      <dsp:txXfrm>
        <a:off x="749603" y="3780420"/>
        <a:ext cx="7479434" cy="1080120"/>
      </dsp:txXfrm>
    </dsp:sp>
    <dsp:sp modelId="{C6B3D457-CC26-42ED-B1DF-07CC0E5202B9}">
      <dsp:nvSpPr>
        <dsp:cNvPr id="0" name=""/>
        <dsp:cNvSpPr/>
      </dsp:nvSpPr>
      <dsp:spPr>
        <a:xfrm>
          <a:off x="74528" y="3645405"/>
          <a:ext cx="1350150" cy="135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D7FF1-7617-437E-9148-A26B054EC280}">
      <dsp:nvSpPr>
        <dsp:cNvPr id="0" name=""/>
        <dsp:cNvSpPr/>
      </dsp:nvSpPr>
      <dsp:spPr>
        <a:xfrm>
          <a:off x="1200086" y="2812"/>
          <a:ext cx="2697487" cy="1618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effectLst/>
            </a:rPr>
            <a:t>Ancrage</a:t>
          </a:r>
          <a:r>
            <a:rPr lang="fr-FR" sz="2300" kern="1200" spc="15" dirty="0" smtClean="0">
              <a:effectLst/>
            </a:rPr>
            <a:t> </a:t>
          </a:r>
          <a:r>
            <a:rPr lang="fr-FR" sz="2300" kern="1200" dirty="0" smtClean="0">
              <a:effectLst/>
            </a:rPr>
            <a:t>du</a:t>
          </a:r>
          <a:r>
            <a:rPr lang="fr-FR" sz="2300" kern="1200" spc="10" dirty="0" smtClean="0">
              <a:effectLst/>
            </a:rPr>
            <a:t> </a:t>
          </a:r>
          <a:r>
            <a:rPr lang="fr-FR" sz="2300" kern="1200" dirty="0" smtClean="0">
              <a:effectLst/>
            </a:rPr>
            <a:t>projet</a:t>
          </a:r>
          <a:r>
            <a:rPr lang="fr-FR" sz="2300" kern="1200" spc="15" dirty="0" smtClean="0">
              <a:effectLst/>
            </a:rPr>
            <a:t> </a:t>
          </a:r>
          <a:r>
            <a:rPr lang="fr-FR" sz="2300" kern="1200" dirty="0" smtClean="0">
              <a:effectLst/>
            </a:rPr>
            <a:t>dans</a:t>
          </a:r>
          <a:r>
            <a:rPr lang="fr-FR" sz="2300" kern="1200" spc="20" dirty="0" smtClean="0">
              <a:effectLst/>
            </a:rPr>
            <a:t> </a:t>
          </a:r>
          <a:r>
            <a:rPr lang="fr-FR" sz="2300" kern="1200" dirty="0" smtClean="0">
              <a:effectLst/>
            </a:rPr>
            <a:t>un des parcours</a:t>
          </a:r>
          <a:endParaRPr lang="fr-FR" sz="2300" kern="1200" dirty="0"/>
        </a:p>
      </dsp:txBody>
      <dsp:txXfrm>
        <a:off x="1200086" y="2812"/>
        <a:ext cx="2697487" cy="1618492"/>
      </dsp:txXfrm>
    </dsp:sp>
    <dsp:sp modelId="{F1CE8826-5BE8-4C68-8F57-ED00567C381A}">
      <dsp:nvSpPr>
        <dsp:cNvPr id="0" name=""/>
        <dsp:cNvSpPr/>
      </dsp:nvSpPr>
      <dsp:spPr>
        <a:xfrm>
          <a:off x="4167322" y="2812"/>
          <a:ext cx="2697487" cy="1618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spc="-5" dirty="0" smtClean="0">
              <a:effectLst/>
            </a:rPr>
            <a:t>Proposer</a:t>
          </a:r>
          <a:r>
            <a:rPr lang="fr-FR" sz="2300" kern="1200" spc="-50" dirty="0" smtClean="0">
              <a:effectLst/>
            </a:rPr>
            <a:t> </a:t>
          </a:r>
          <a:r>
            <a:rPr lang="fr-FR" sz="2300" kern="1200" dirty="0" smtClean="0">
              <a:effectLst/>
            </a:rPr>
            <a:t>un</a:t>
          </a:r>
          <a:r>
            <a:rPr lang="fr-FR" sz="2300" kern="1200" spc="-35" dirty="0" smtClean="0">
              <a:effectLst/>
            </a:rPr>
            <a:t> </a:t>
          </a:r>
          <a:r>
            <a:rPr lang="fr-FR" sz="2300" kern="1200" dirty="0" smtClean="0">
              <a:effectLst/>
            </a:rPr>
            <a:t>projet</a:t>
          </a:r>
          <a:r>
            <a:rPr lang="fr-FR" sz="2300" kern="1200" spc="-200" dirty="0" smtClean="0">
              <a:effectLst/>
            </a:rPr>
            <a:t> </a:t>
          </a:r>
          <a:r>
            <a:rPr lang="fr-FR" sz="2300" kern="1200" dirty="0" smtClean="0">
              <a:effectLst/>
            </a:rPr>
            <a:t>pluridisciplinaire</a:t>
          </a:r>
          <a:endParaRPr lang="fr-FR" sz="2300" kern="1200" dirty="0"/>
        </a:p>
      </dsp:txBody>
      <dsp:txXfrm>
        <a:off x="4167322" y="2812"/>
        <a:ext cx="2697487" cy="1618492"/>
      </dsp:txXfrm>
    </dsp:sp>
    <dsp:sp modelId="{40BC1B66-1A28-447D-B3C3-1AA21F6406BF}">
      <dsp:nvSpPr>
        <dsp:cNvPr id="0" name=""/>
        <dsp:cNvSpPr/>
      </dsp:nvSpPr>
      <dsp:spPr>
        <a:xfrm>
          <a:off x="1200086" y="1891053"/>
          <a:ext cx="2697487" cy="1618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effectLst/>
            </a:rPr>
            <a:t>Proposer</a:t>
          </a:r>
          <a:r>
            <a:rPr lang="fr-FR" sz="2300" kern="1200" spc="-45" dirty="0" smtClean="0">
              <a:effectLst/>
            </a:rPr>
            <a:t> </a:t>
          </a:r>
          <a:r>
            <a:rPr lang="fr-FR" sz="2300" kern="1200" dirty="0" smtClean="0">
              <a:effectLst/>
            </a:rPr>
            <a:t>un</a:t>
          </a:r>
          <a:r>
            <a:rPr lang="fr-FR" sz="2300" kern="1200" spc="-35" dirty="0" smtClean="0">
              <a:effectLst/>
            </a:rPr>
            <a:t> </a:t>
          </a:r>
          <a:r>
            <a:rPr lang="fr-FR" sz="2300" kern="1200" dirty="0" smtClean="0">
              <a:effectLst/>
            </a:rPr>
            <a:t>projet</a:t>
          </a:r>
          <a:r>
            <a:rPr lang="fr-FR" sz="2300" kern="1200" spc="-35" dirty="0" smtClean="0">
              <a:effectLst/>
            </a:rPr>
            <a:t> </a:t>
          </a:r>
          <a:r>
            <a:rPr lang="fr-FR" sz="2300" kern="1200" dirty="0" smtClean="0">
              <a:effectLst/>
            </a:rPr>
            <a:t>pluri-</a:t>
          </a:r>
          <a:r>
            <a:rPr lang="fr-FR" sz="2300" kern="1200" spc="-200" dirty="0" smtClean="0">
              <a:effectLst/>
            </a:rPr>
            <a:t> </a:t>
          </a:r>
          <a:r>
            <a:rPr lang="fr-FR" sz="2300" kern="1200" dirty="0" smtClean="0">
              <a:effectLst/>
            </a:rPr>
            <a:t>technologique</a:t>
          </a:r>
          <a:endParaRPr lang="fr-FR" sz="2300" kern="1200" dirty="0"/>
        </a:p>
      </dsp:txBody>
      <dsp:txXfrm>
        <a:off x="1200086" y="1891053"/>
        <a:ext cx="2697487" cy="1618492"/>
      </dsp:txXfrm>
    </dsp:sp>
    <dsp:sp modelId="{D542FB2F-D099-4015-A0F3-C92D8686F595}">
      <dsp:nvSpPr>
        <dsp:cNvPr id="0" name=""/>
        <dsp:cNvSpPr/>
      </dsp:nvSpPr>
      <dsp:spPr>
        <a:xfrm>
          <a:off x="4167322" y="1891053"/>
          <a:ext cx="2697487" cy="1618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spc="-10" dirty="0" smtClean="0">
              <a:effectLst/>
            </a:rPr>
            <a:t>La problématique</a:t>
          </a:r>
          <a:endParaRPr lang="fr-FR" sz="2300" kern="1200" dirty="0"/>
        </a:p>
      </dsp:txBody>
      <dsp:txXfrm>
        <a:off x="4167322" y="1891053"/>
        <a:ext cx="2697487" cy="1618492"/>
      </dsp:txXfrm>
    </dsp:sp>
    <dsp:sp modelId="{15670B8F-8CAD-42AB-AC33-1E55405278FA}">
      <dsp:nvSpPr>
        <dsp:cNvPr id="0" name=""/>
        <dsp:cNvSpPr/>
      </dsp:nvSpPr>
      <dsp:spPr>
        <a:xfrm>
          <a:off x="1200086" y="3779294"/>
          <a:ext cx="2697487" cy="1618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spc="-10" dirty="0" smtClean="0">
              <a:effectLst/>
            </a:rPr>
            <a:t>Appliquer</a:t>
          </a:r>
          <a:r>
            <a:rPr lang="fr-FR" sz="2300" kern="1200" spc="-30" dirty="0" smtClean="0">
              <a:effectLst/>
            </a:rPr>
            <a:t> </a:t>
          </a:r>
          <a:r>
            <a:rPr lang="fr-FR" sz="2300" kern="1200" spc="-10" dirty="0" smtClean="0">
              <a:effectLst/>
            </a:rPr>
            <a:t>la</a:t>
          </a:r>
          <a:r>
            <a:rPr lang="fr-FR" sz="2300" kern="1200" spc="-25" dirty="0" smtClean="0">
              <a:effectLst/>
            </a:rPr>
            <a:t> </a:t>
          </a:r>
          <a:r>
            <a:rPr lang="fr-FR" sz="2300" kern="1200" spc="-10" dirty="0" smtClean="0">
              <a:effectLst/>
            </a:rPr>
            <a:t>démarche</a:t>
          </a:r>
          <a:r>
            <a:rPr lang="fr-FR" sz="2300" kern="1200" spc="-45" dirty="0" smtClean="0">
              <a:effectLst/>
            </a:rPr>
            <a:t> </a:t>
          </a:r>
          <a:r>
            <a:rPr lang="fr-FR" sz="2300" kern="1200" spc="-5" dirty="0" smtClean="0">
              <a:effectLst/>
            </a:rPr>
            <a:t>des</a:t>
          </a:r>
          <a:r>
            <a:rPr lang="fr-FR" sz="2300" kern="1200" spc="-200" dirty="0" smtClean="0">
              <a:effectLst/>
            </a:rPr>
            <a:t> </a:t>
          </a:r>
          <a:r>
            <a:rPr lang="fr-FR" sz="2300" kern="1200" spc="-10" dirty="0" smtClean="0">
              <a:effectLst/>
            </a:rPr>
            <a:t>Sciences</a:t>
          </a:r>
          <a:r>
            <a:rPr lang="fr-FR" sz="2300" kern="1200" spc="-35" dirty="0" smtClean="0">
              <a:effectLst/>
            </a:rPr>
            <a:t> </a:t>
          </a:r>
          <a:r>
            <a:rPr lang="fr-FR" sz="2300" kern="1200" spc="-10" dirty="0" smtClean="0">
              <a:effectLst/>
            </a:rPr>
            <a:t>Industrielles </a:t>
          </a:r>
          <a:r>
            <a:rPr lang="fr-FR" sz="2300" kern="1200" dirty="0" smtClean="0">
              <a:effectLst/>
            </a:rPr>
            <a:t>de l'Ingénieur.</a:t>
          </a:r>
          <a:endParaRPr lang="fr-FR" sz="2300" kern="1200" dirty="0"/>
        </a:p>
      </dsp:txBody>
      <dsp:txXfrm>
        <a:off x="1200086" y="3779294"/>
        <a:ext cx="2697487" cy="1618492"/>
      </dsp:txXfrm>
    </dsp:sp>
    <dsp:sp modelId="{F08B46D7-F092-4F23-8C07-3AB1CE576A37}">
      <dsp:nvSpPr>
        <dsp:cNvPr id="0" name=""/>
        <dsp:cNvSpPr/>
      </dsp:nvSpPr>
      <dsp:spPr>
        <a:xfrm>
          <a:off x="4167322" y="3779294"/>
          <a:ext cx="2697487" cy="1618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effectLst/>
            </a:rPr>
            <a:t>Communiquer</a:t>
          </a:r>
          <a:endParaRPr lang="fr-FR" sz="2300" kern="1200" dirty="0"/>
        </a:p>
      </dsp:txBody>
      <dsp:txXfrm>
        <a:off x="4167322" y="3779294"/>
        <a:ext cx="2697487" cy="1618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C4294-7520-4D2A-96A3-139DECB7912F}">
      <dsp:nvSpPr>
        <dsp:cNvPr id="0" name=""/>
        <dsp:cNvSpPr/>
      </dsp:nvSpPr>
      <dsp:spPr>
        <a:xfrm>
          <a:off x="2519217" y="1539121"/>
          <a:ext cx="5476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69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778608" y="1581950"/>
        <a:ext cx="28914" cy="5782"/>
      </dsp:txXfrm>
    </dsp:sp>
    <dsp:sp modelId="{0DBE6FEC-FE28-4639-A655-A8F6CFDEB473}">
      <dsp:nvSpPr>
        <dsp:cNvPr id="0" name=""/>
        <dsp:cNvSpPr/>
      </dsp:nvSpPr>
      <dsp:spPr>
        <a:xfrm>
          <a:off x="6679" y="830540"/>
          <a:ext cx="2514337" cy="150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Idéation antériorité et planification</a:t>
          </a:r>
          <a:endParaRPr lang="fr-FR" sz="1900" kern="1200" dirty="0"/>
        </a:p>
      </dsp:txBody>
      <dsp:txXfrm>
        <a:off x="6679" y="830540"/>
        <a:ext cx="2514337" cy="1508602"/>
      </dsp:txXfrm>
    </dsp:sp>
    <dsp:sp modelId="{75139AF7-80AE-4171-B138-887C2FF41EBB}">
      <dsp:nvSpPr>
        <dsp:cNvPr id="0" name=""/>
        <dsp:cNvSpPr/>
      </dsp:nvSpPr>
      <dsp:spPr>
        <a:xfrm>
          <a:off x="5611852" y="1539121"/>
          <a:ext cx="5476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69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871244" y="1581950"/>
        <a:ext cx="28914" cy="5782"/>
      </dsp:txXfrm>
    </dsp:sp>
    <dsp:sp modelId="{50D067FE-B57C-4447-A4CC-8DFB5E598467}">
      <dsp:nvSpPr>
        <dsp:cNvPr id="0" name=""/>
        <dsp:cNvSpPr/>
      </dsp:nvSpPr>
      <dsp:spPr>
        <a:xfrm>
          <a:off x="3099315" y="830540"/>
          <a:ext cx="2514337" cy="150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Cahier des charges</a:t>
          </a:r>
          <a:endParaRPr lang="fr-FR" sz="1900" kern="1200" dirty="0"/>
        </a:p>
      </dsp:txBody>
      <dsp:txXfrm>
        <a:off x="3099315" y="830540"/>
        <a:ext cx="2514337" cy="1508602"/>
      </dsp:txXfrm>
    </dsp:sp>
    <dsp:sp modelId="{046B18DC-F247-4180-86AE-D82B9B0BC8D6}">
      <dsp:nvSpPr>
        <dsp:cNvPr id="0" name=""/>
        <dsp:cNvSpPr/>
      </dsp:nvSpPr>
      <dsp:spPr>
        <a:xfrm>
          <a:off x="1263848" y="2337343"/>
          <a:ext cx="6185271" cy="547697"/>
        </a:xfrm>
        <a:custGeom>
          <a:avLst/>
          <a:gdLst/>
          <a:ahLst/>
          <a:cxnLst/>
          <a:rect l="0" t="0" r="0" b="0"/>
          <a:pathLst>
            <a:path>
              <a:moveTo>
                <a:pt x="6185271" y="0"/>
              </a:moveTo>
              <a:lnTo>
                <a:pt x="6185271" y="290948"/>
              </a:lnTo>
              <a:lnTo>
                <a:pt x="0" y="290948"/>
              </a:lnTo>
              <a:lnTo>
                <a:pt x="0" y="54769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201177" y="2608300"/>
        <a:ext cx="310612" cy="5782"/>
      </dsp:txXfrm>
    </dsp:sp>
    <dsp:sp modelId="{5B2AD826-96AD-44EA-B984-5B63A606E236}">
      <dsp:nvSpPr>
        <dsp:cNvPr id="0" name=""/>
        <dsp:cNvSpPr/>
      </dsp:nvSpPr>
      <dsp:spPr>
        <a:xfrm>
          <a:off x="6191950" y="830540"/>
          <a:ext cx="2514337" cy="150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Recherche de solutions, prototypage  et programmation de la partie électronique</a:t>
          </a:r>
          <a:endParaRPr lang="fr-FR" sz="1900" kern="1200" dirty="0"/>
        </a:p>
      </dsp:txBody>
      <dsp:txXfrm>
        <a:off x="6191950" y="830540"/>
        <a:ext cx="2514337" cy="1508602"/>
      </dsp:txXfrm>
    </dsp:sp>
    <dsp:sp modelId="{9422246F-091E-41EC-89ED-E3D7446CF8AF}">
      <dsp:nvSpPr>
        <dsp:cNvPr id="0" name=""/>
        <dsp:cNvSpPr/>
      </dsp:nvSpPr>
      <dsp:spPr>
        <a:xfrm>
          <a:off x="2519217" y="3626022"/>
          <a:ext cx="5476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69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778608" y="3668850"/>
        <a:ext cx="28914" cy="5782"/>
      </dsp:txXfrm>
    </dsp:sp>
    <dsp:sp modelId="{F3809C04-AE85-4653-940B-39ECF1EAB473}">
      <dsp:nvSpPr>
        <dsp:cNvPr id="0" name=""/>
        <dsp:cNvSpPr/>
      </dsp:nvSpPr>
      <dsp:spPr>
        <a:xfrm>
          <a:off x="6679" y="2917440"/>
          <a:ext cx="2514337" cy="150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Recherche de solution, modélisation et prototypage de la partie mécanique</a:t>
          </a:r>
          <a:endParaRPr lang="fr-FR" sz="1900" kern="1200" dirty="0"/>
        </a:p>
      </dsp:txBody>
      <dsp:txXfrm>
        <a:off x="6679" y="2917440"/>
        <a:ext cx="2514337" cy="1508602"/>
      </dsp:txXfrm>
    </dsp:sp>
    <dsp:sp modelId="{C93E3B01-49ED-4DAB-98BA-34556AB9CA3E}">
      <dsp:nvSpPr>
        <dsp:cNvPr id="0" name=""/>
        <dsp:cNvSpPr/>
      </dsp:nvSpPr>
      <dsp:spPr>
        <a:xfrm>
          <a:off x="3099315" y="2917440"/>
          <a:ext cx="2514337" cy="150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Finalisation de la présentation</a:t>
          </a:r>
          <a:endParaRPr lang="fr-FR" sz="1900" kern="1200" dirty="0"/>
        </a:p>
      </dsp:txBody>
      <dsp:txXfrm>
        <a:off x="3099315" y="2917440"/>
        <a:ext cx="2514337" cy="1508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0F2F-D110-44A9-B50C-D9ADC00EA80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2E2C-CACE-4FD9-BEBE-A350C202E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89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0F2F-D110-44A9-B50C-D9ADC00EA80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2E2C-CACE-4FD9-BEBE-A350C202E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07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0F2F-D110-44A9-B50C-D9ADC00EA80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2E2C-CACE-4FD9-BEBE-A350C202E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66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0F2F-D110-44A9-B50C-D9ADC00EA80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2E2C-CACE-4FD9-BEBE-A350C202E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08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0F2F-D110-44A9-B50C-D9ADC00EA80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2E2C-CACE-4FD9-BEBE-A350C202E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42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0F2F-D110-44A9-B50C-D9ADC00EA80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2E2C-CACE-4FD9-BEBE-A350C202E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4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0F2F-D110-44A9-B50C-D9ADC00EA80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2E2C-CACE-4FD9-BEBE-A350C202E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25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0F2F-D110-44A9-B50C-D9ADC00EA80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2E2C-CACE-4FD9-BEBE-A350C202E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32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0F2F-D110-44A9-B50C-D9ADC00EA80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2E2C-CACE-4FD9-BEBE-A350C202E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51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0F2F-D110-44A9-B50C-D9ADC00EA80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2E2C-CACE-4FD9-BEBE-A350C202E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5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0F2F-D110-44A9-B50C-D9ADC00EA80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2E2C-CACE-4FD9-BEBE-A350C202E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07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00F2F-D110-44A9-B50C-D9ADC00EA80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E2E2C-CACE-4FD9-BEBE-A350C202E8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61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3442" y="1489348"/>
            <a:ext cx="80256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OLYMPIADES DES SCIENCES</a:t>
            </a:r>
          </a:p>
          <a:p>
            <a:pPr algn="ctr"/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 L’ING</a:t>
            </a:r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cs typeface="Calibri"/>
              </a:rPr>
              <a:t>É</a:t>
            </a:r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NIEUR</a:t>
            </a:r>
            <a:endParaRPr lang="fr-F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18205" y="3337140"/>
            <a:ext cx="1316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Collège</a:t>
            </a:r>
            <a:endParaRPr lang="fr-FR" sz="28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49388"/>
            <a:ext cx="2778645" cy="27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8520" y="-35370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l’équipe</a:t>
            </a:r>
            <a:endParaRPr lang="fr-FR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303880"/>
              </p:ext>
            </p:extLst>
          </p:nvPr>
        </p:nvGraphicFramePr>
        <p:xfrm>
          <a:off x="1524000" y="1345332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Rayane</a:t>
                      </a:r>
                      <a:r>
                        <a:rPr lang="fr-FR" dirty="0" smtClean="0"/>
                        <a:t>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Carly B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Noah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Emma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3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1397" y="2160067"/>
            <a:ext cx="67060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cahier des charges</a:t>
            </a:r>
            <a:endParaRPr lang="fr-FR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68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4274" y="-13797"/>
            <a:ext cx="91582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diagramme des cas d’utilisation</a:t>
            </a:r>
            <a:endParaRPr lang="fr-FR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2694" y="1040162"/>
            <a:ext cx="3024336" cy="41215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052694" y="1040163"/>
            <a:ext cx="3024336" cy="377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TECH’ALARM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584" y="1044085"/>
            <a:ext cx="157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Acteur humain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732240" y="1040163"/>
            <a:ext cx="200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Acteur non-humain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01" y="1228751"/>
            <a:ext cx="682337" cy="19495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72" y="3178285"/>
            <a:ext cx="951794" cy="1665639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3851920" y="2347105"/>
            <a:ext cx="21035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Alerter le personnel en cas de chute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3203848" y="1561356"/>
            <a:ext cx="158417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Détecter la chute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203848" y="3433564"/>
            <a:ext cx="158417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Avertir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203848" y="4369668"/>
            <a:ext cx="169986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Alimenter en énergie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22" y="1561356"/>
            <a:ext cx="1371623" cy="137162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69" y="3922048"/>
            <a:ext cx="1811929" cy="905964"/>
          </a:xfrm>
          <a:prstGeom prst="rect">
            <a:avLst/>
          </a:prstGeom>
        </p:spPr>
      </p:pic>
      <p:cxnSp>
        <p:nvCxnSpPr>
          <p:cNvPr id="19" name="Connecteur droit avec flèche 18"/>
          <p:cNvCxnSpPr>
            <a:stCxn id="5" idx="3"/>
            <a:endCxn id="11" idx="2"/>
          </p:cNvCxnSpPr>
          <p:nvPr/>
        </p:nvCxnSpPr>
        <p:spPr>
          <a:xfrm flipV="1">
            <a:off x="1955538" y="1921396"/>
            <a:ext cx="1248310" cy="2821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3" idx="2"/>
          </p:cNvCxnSpPr>
          <p:nvPr/>
        </p:nvCxnSpPr>
        <p:spPr>
          <a:xfrm flipH="1">
            <a:off x="2090266" y="3793604"/>
            <a:ext cx="111358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9" idx="3"/>
            <a:endCxn id="14" idx="2"/>
          </p:cNvCxnSpPr>
          <p:nvPr/>
        </p:nvCxnSpPr>
        <p:spPr>
          <a:xfrm>
            <a:off x="2090266" y="4011105"/>
            <a:ext cx="1113582" cy="7186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1" idx="4"/>
            <a:endCxn id="10" idx="1"/>
          </p:cNvCxnSpPr>
          <p:nvPr/>
        </p:nvCxnSpPr>
        <p:spPr>
          <a:xfrm>
            <a:off x="3995936" y="2281436"/>
            <a:ext cx="164048" cy="2027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0" idx="3"/>
            <a:endCxn id="13" idx="0"/>
          </p:cNvCxnSpPr>
          <p:nvPr/>
        </p:nvCxnSpPr>
        <p:spPr>
          <a:xfrm flipH="1">
            <a:off x="3995936" y="3146120"/>
            <a:ext cx="164048" cy="2874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12" idx="1"/>
            <a:endCxn id="10" idx="6"/>
          </p:cNvCxnSpPr>
          <p:nvPr/>
        </p:nvCxnSpPr>
        <p:spPr>
          <a:xfrm flipH="1">
            <a:off x="5955512" y="2247168"/>
            <a:ext cx="1095710" cy="5679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necteur droit avec flèche 1024"/>
          <p:cNvCxnSpPr>
            <a:stCxn id="14" idx="6"/>
            <a:endCxn id="15" idx="1"/>
          </p:cNvCxnSpPr>
          <p:nvPr/>
        </p:nvCxnSpPr>
        <p:spPr>
          <a:xfrm flipV="1">
            <a:off x="4903716" y="4375030"/>
            <a:ext cx="1927353" cy="3546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4274" y="-13797"/>
            <a:ext cx="91582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diagramme des exigences</a:t>
            </a:r>
            <a:endParaRPr lang="fr-FR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5149" y="1273324"/>
            <a:ext cx="259942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Tech’Alarme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7819" y="1630803"/>
            <a:ext cx="2599426" cy="638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Alerter le personnel en cas de chute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3508133"/>
            <a:ext cx="172819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Patient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174" y="3865612"/>
            <a:ext cx="1725522" cy="9361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Être facile à porter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7704" y="3508133"/>
            <a:ext cx="172819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Infirmier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0374" y="3865611"/>
            <a:ext cx="1725522" cy="936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Alerter dans les 2s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7904" y="3510694"/>
            <a:ext cx="172819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Infirmier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07904" y="3868172"/>
            <a:ext cx="1728192" cy="933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Être installé en moins de 1 min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8104" y="3510694"/>
            <a:ext cx="172819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Bâtiment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10774" y="3868172"/>
            <a:ext cx="1725522" cy="933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Donner l’alerte dans tout le bâtiment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8304" y="3508133"/>
            <a:ext cx="172819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Énergie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0974" y="3865612"/>
            <a:ext cx="172552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Avoir une autonomie d’une journée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7" name="Connecteur droit 16"/>
          <p:cNvCxnSpPr>
            <a:stCxn id="5" idx="2"/>
            <a:endCxn id="11" idx="0"/>
          </p:cNvCxnSpPr>
          <p:nvPr/>
        </p:nvCxnSpPr>
        <p:spPr>
          <a:xfrm>
            <a:off x="4567532" y="2269751"/>
            <a:ext cx="4468" cy="12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7" idx="0"/>
          </p:cNvCxnSpPr>
          <p:nvPr/>
        </p:nvCxnSpPr>
        <p:spPr>
          <a:xfrm flipH="1">
            <a:off x="971600" y="2269751"/>
            <a:ext cx="2664296" cy="123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endCxn id="13" idx="0"/>
          </p:cNvCxnSpPr>
          <p:nvPr/>
        </p:nvCxnSpPr>
        <p:spPr>
          <a:xfrm>
            <a:off x="5024732" y="2269751"/>
            <a:ext cx="1347468" cy="12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endCxn id="15" idx="0"/>
          </p:cNvCxnSpPr>
          <p:nvPr/>
        </p:nvCxnSpPr>
        <p:spPr>
          <a:xfrm>
            <a:off x="5510774" y="2269751"/>
            <a:ext cx="2661626" cy="123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endCxn id="9" idx="0"/>
          </p:cNvCxnSpPr>
          <p:nvPr/>
        </p:nvCxnSpPr>
        <p:spPr>
          <a:xfrm flipH="1">
            <a:off x="2771800" y="2269751"/>
            <a:ext cx="1368152" cy="123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2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4274" y="-13797"/>
            <a:ext cx="915827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5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diagramme simplifie des blocs internes</a:t>
            </a:r>
            <a:endParaRPr lang="fr-FR" sz="3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0579" y="913284"/>
            <a:ext cx="4896545" cy="4104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080781" y="1273324"/>
            <a:ext cx="1296144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Carte de commande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2589" y="1759930"/>
            <a:ext cx="1593453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Accéléromètre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9" name="Connecteur droit avec flèche 8"/>
          <p:cNvCxnSpPr>
            <a:endCxn id="7" idx="1"/>
          </p:cNvCxnSpPr>
          <p:nvPr/>
        </p:nvCxnSpPr>
        <p:spPr>
          <a:xfrm>
            <a:off x="1939096" y="2011958"/>
            <a:ext cx="41349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7" idx="3"/>
          </p:cNvCxnSpPr>
          <p:nvPr/>
        </p:nvCxnSpPr>
        <p:spPr>
          <a:xfrm>
            <a:off x="3946042" y="2011958"/>
            <a:ext cx="13473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664957" y="1759930"/>
            <a:ext cx="1314699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Message alerte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6" name="Connecteur droit avec flèche 25"/>
          <p:cNvCxnSpPr>
            <a:stCxn id="21" idx="3"/>
          </p:cNvCxnSpPr>
          <p:nvPr/>
        </p:nvCxnSpPr>
        <p:spPr>
          <a:xfrm>
            <a:off x="6979656" y="2011958"/>
            <a:ext cx="48550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99" y="991549"/>
            <a:ext cx="2915454" cy="204081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3" y="3175672"/>
            <a:ext cx="1811929" cy="90596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491965" y="3376626"/>
            <a:ext cx="1314699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Ruban de LED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9" name="Connecteur droit avec flèche 18"/>
          <p:cNvCxnSpPr>
            <a:stCxn id="25" idx="3"/>
            <a:endCxn id="27" idx="1"/>
          </p:cNvCxnSpPr>
          <p:nvPr/>
        </p:nvCxnSpPr>
        <p:spPr>
          <a:xfrm>
            <a:off x="2123992" y="3628654"/>
            <a:ext cx="36797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7" idx="3"/>
          </p:cNvCxnSpPr>
          <p:nvPr/>
        </p:nvCxnSpPr>
        <p:spPr>
          <a:xfrm>
            <a:off x="3806664" y="3628654"/>
            <a:ext cx="27411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80781" y="4369668"/>
            <a:ext cx="1314699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Signal radio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64957" y="3120964"/>
            <a:ext cx="1314699" cy="6006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Carte réception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8" name="Connecteur droit avec flèche 37"/>
          <p:cNvCxnSpPr>
            <a:stCxn id="37" idx="0"/>
            <a:endCxn id="21" idx="2"/>
          </p:cNvCxnSpPr>
          <p:nvPr/>
        </p:nvCxnSpPr>
        <p:spPr>
          <a:xfrm flipV="1">
            <a:off x="6322307" y="2263986"/>
            <a:ext cx="0" cy="8569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5" idx="2"/>
            <a:endCxn id="34" idx="0"/>
          </p:cNvCxnSpPr>
          <p:nvPr/>
        </p:nvCxnSpPr>
        <p:spPr>
          <a:xfrm>
            <a:off x="4728853" y="4081636"/>
            <a:ext cx="9278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necteur en angle 1032"/>
          <p:cNvCxnSpPr>
            <a:stCxn id="34" idx="3"/>
            <a:endCxn id="37" idx="2"/>
          </p:cNvCxnSpPr>
          <p:nvPr/>
        </p:nvCxnSpPr>
        <p:spPr>
          <a:xfrm flipV="1">
            <a:off x="5395480" y="3721595"/>
            <a:ext cx="926827" cy="90010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38" y="1179138"/>
            <a:ext cx="951794" cy="16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4274" y="-13797"/>
            <a:ext cx="91582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partie électronique</a:t>
            </a:r>
            <a:endParaRPr lang="fr-FR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7300"/>
            <a:ext cx="3241606" cy="32416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7300"/>
            <a:ext cx="3241606" cy="324160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02323" y="4441676"/>
            <a:ext cx="1836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/>
              <a:t>Émetteur </a:t>
            </a:r>
            <a:endParaRPr lang="fr-FR" sz="3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679242" y="4441675"/>
            <a:ext cx="1891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/>
              <a:t>Récepteur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744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7904" y="-13797"/>
            <a:ext cx="54360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programme</a:t>
            </a:r>
            <a:endParaRPr lang="fr-FR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95374" y="769268"/>
            <a:ext cx="17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Détecter la chute</a:t>
            </a:r>
            <a:endParaRPr lang="fr-FR" dirty="0"/>
          </a:p>
        </p:txBody>
      </p:sp>
      <p:sp>
        <p:nvSpPr>
          <p:cNvPr id="10" name="Demi-tour 9"/>
          <p:cNvSpPr/>
          <p:nvPr/>
        </p:nvSpPr>
        <p:spPr>
          <a:xfrm rot="5400000">
            <a:off x="3482848" y="976260"/>
            <a:ext cx="2394328" cy="3096344"/>
          </a:xfrm>
          <a:prstGeom prst="uturnArrow">
            <a:avLst>
              <a:gd name="adj1" fmla="val 5016"/>
              <a:gd name="adj2" fmla="val 5086"/>
              <a:gd name="adj3" fmla="val 25434"/>
              <a:gd name="adj4" fmla="val 38754"/>
              <a:gd name="adj5" fmla="val 75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28184" y="1945203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Envoyer le numéro du patient par ondes radio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027432" y="3782755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Bipper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474003" y="4144352"/>
            <a:ext cx="296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Afficher le numéro du patient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36534" y="4513684"/>
            <a:ext cx="490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Renvoyer le signal vers la prochaine carte infirmier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5895162" y="789593"/>
            <a:ext cx="360040" cy="328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6" name="Ellipse 15"/>
          <p:cNvSpPr/>
          <p:nvPr/>
        </p:nvSpPr>
        <p:spPr>
          <a:xfrm>
            <a:off x="5428343" y="4164677"/>
            <a:ext cx="360040" cy="328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17" name="Ellipse 16"/>
          <p:cNvSpPr/>
          <p:nvPr/>
        </p:nvSpPr>
        <p:spPr>
          <a:xfrm>
            <a:off x="5829255" y="3803080"/>
            <a:ext cx="360040" cy="328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18" name="Ellipse 17"/>
          <p:cNvSpPr/>
          <p:nvPr/>
        </p:nvSpPr>
        <p:spPr>
          <a:xfrm>
            <a:off x="7452320" y="2360091"/>
            <a:ext cx="360040" cy="328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</a:t>
            </a:r>
            <a:endParaRPr lang="fr-FR" b="1" dirty="0"/>
          </a:p>
        </p:txBody>
      </p:sp>
      <p:sp>
        <p:nvSpPr>
          <p:cNvPr id="19" name="Ellipse 18"/>
          <p:cNvSpPr/>
          <p:nvPr/>
        </p:nvSpPr>
        <p:spPr>
          <a:xfrm>
            <a:off x="7867073" y="4534009"/>
            <a:ext cx="360040" cy="328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5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574109" y="265212"/>
            <a:ext cx="14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Carte patient</a:t>
            </a:r>
            <a:endParaRPr lang="fr-FR" b="1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574108" y="2960866"/>
            <a:ext cx="158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Carte infirmier</a:t>
            </a:r>
            <a:endParaRPr lang="fr-FR" b="1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316" y="-56649"/>
            <a:ext cx="5715798" cy="28578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0" y="2735727"/>
            <a:ext cx="5239481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9592" y="1915006"/>
            <a:ext cx="734481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Recherche de solutions :</a:t>
            </a:r>
          </a:p>
          <a:p>
            <a:pPr algn="ctr"/>
            <a:r>
              <a:rPr lang="fr-FR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Mecanique</a:t>
            </a:r>
            <a:endParaRPr lang="fr-FR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4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24287" y="-13797"/>
            <a:ext cx="45791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boîtier</a:t>
            </a:r>
            <a:endParaRPr lang="fr-FR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5" y="1057300"/>
            <a:ext cx="3893751" cy="38937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6406" y="-15941"/>
            <a:ext cx="45791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Support de bureau</a:t>
            </a:r>
            <a:endParaRPr lang="fr-FR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51" y="1071323"/>
            <a:ext cx="4781045" cy="36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9592" y="1993404"/>
            <a:ext cx="73448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L’Evaluation du projet</a:t>
            </a:r>
            <a:endParaRPr lang="fr-FR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0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2581299" y="2472779"/>
            <a:ext cx="5715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concours</a:t>
            </a:r>
            <a:endParaRPr lang="fr-F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274245116"/>
              </p:ext>
            </p:extLst>
          </p:nvPr>
        </p:nvGraphicFramePr>
        <p:xfrm>
          <a:off x="660922" y="121196"/>
          <a:ext cx="830356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2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2545310" y="2523359"/>
            <a:ext cx="57369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Les items</a:t>
            </a:r>
            <a:endParaRPr lang="fr-FR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82485887"/>
              </p:ext>
            </p:extLst>
          </p:nvPr>
        </p:nvGraphicFramePr>
        <p:xfrm>
          <a:off x="755576" y="19320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6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CD7FF1-7617-437E-9148-A26B054EC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4CD7FF1-7617-437E-9148-A26B054EC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CE8826-5BE8-4C68-8F57-ED00567C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F1CE8826-5BE8-4C68-8F57-ED00567C3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BC1B66-1A28-447D-B3C3-1AA21F640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40BC1B66-1A28-447D-B3C3-1AA21F640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2FB2F-D099-4015-A0F3-C92D8686F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D542FB2F-D099-4015-A0F3-C92D8686F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70B8F-8CAD-42AB-AC33-1E5540527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15670B8F-8CAD-42AB-AC33-1E5540527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8B46D7-F092-4F23-8C07-3AB1CE576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F08B46D7-F092-4F23-8C07-3AB1CE576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9592" y="1921396"/>
            <a:ext cx="734481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programmation des activités en classe</a:t>
            </a:r>
            <a:endParaRPr lang="fr-FR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20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081725190"/>
              </p:ext>
            </p:extLst>
          </p:nvPr>
        </p:nvGraphicFramePr>
        <p:xfrm>
          <a:off x="251520" y="193204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5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2581299" y="2472779"/>
            <a:ext cx="5715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L’épreuve finale</a:t>
            </a:r>
            <a:endParaRPr lang="fr-F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272324255"/>
              </p:ext>
            </p:extLst>
          </p:nvPr>
        </p:nvGraphicFramePr>
        <p:xfrm>
          <a:off x="660922" y="121196"/>
          <a:ext cx="830356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43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33364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Un exemple de présentation</a:t>
            </a:r>
            <a:endParaRPr lang="fr-FR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38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73525">
            <a:off x="2063487" y="811111"/>
            <a:ext cx="67060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TECH’ALARM</a:t>
            </a:r>
            <a:endParaRPr lang="fr-FR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AutoShape 2" descr="Achetez sur NOVAP.fr votre Panneau Danger de ch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73524"/>
            <a:ext cx="2895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2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73525">
            <a:off x="1271398" y="1650620"/>
            <a:ext cx="670601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Les chutes en </a:t>
            </a:r>
            <a:r>
              <a:rPr lang="fr-FR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ephad</a:t>
            </a:r>
            <a:endParaRPr lang="fr-FR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1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42" y="-2073"/>
            <a:ext cx="91456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Conséquences</a:t>
            </a:r>
            <a:endParaRPr lang="fr-FR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83568" y="220217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Les chutes sont les premières causes d’accident chez les personnes âgées et la première cause de mortalité.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269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1397" y="1669946"/>
            <a:ext cx="670601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Comment alerter le personnel lorsqu’un patient chute ?</a:t>
            </a:r>
            <a:endParaRPr lang="fr-FR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2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666875"/>
            <a:ext cx="85629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08520" y="-35370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planning du projet</a:t>
            </a:r>
            <a:endParaRPr lang="fr-FR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6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411</Words>
  <Application>Microsoft Office PowerPoint</Application>
  <PresentationFormat>Affichage à l'écran (16:10)</PresentationFormat>
  <Paragraphs>87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DEPARTEMENT DE L'AISNE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fantoli</dc:creator>
  <cp:lastModifiedBy>fantoli</cp:lastModifiedBy>
  <cp:revision>49</cp:revision>
  <dcterms:created xsi:type="dcterms:W3CDTF">2023-06-20T06:52:34Z</dcterms:created>
  <dcterms:modified xsi:type="dcterms:W3CDTF">2024-09-16T13:06:59Z</dcterms:modified>
</cp:coreProperties>
</file>