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63" r:id="rId2"/>
  </p:sldMasterIdLst>
  <p:notesMasterIdLst>
    <p:notesMasterId r:id="rId27"/>
  </p:notesMasterIdLst>
  <p:handoutMasterIdLst>
    <p:handoutMasterId r:id="rId28"/>
  </p:handoutMasterIdLst>
  <p:sldIdLst>
    <p:sldId id="353" r:id="rId3"/>
    <p:sldId id="358" r:id="rId4"/>
    <p:sldId id="492" r:id="rId5"/>
    <p:sldId id="488" r:id="rId6"/>
    <p:sldId id="489" r:id="rId7"/>
    <p:sldId id="490" r:id="rId8"/>
    <p:sldId id="436" r:id="rId9"/>
    <p:sldId id="432" r:id="rId10"/>
    <p:sldId id="433" r:id="rId11"/>
    <p:sldId id="434" r:id="rId12"/>
    <p:sldId id="435" r:id="rId13"/>
    <p:sldId id="504" r:id="rId14"/>
    <p:sldId id="406" r:id="rId15"/>
    <p:sldId id="427" r:id="rId16"/>
    <p:sldId id="437" r:id="rId17"/>
    <p:sldId id="438" r:id="rId18"/>
    <p:sldId id="450" r:id="rId19"/>
    <p:sldId id="451" r:id="rId20"/>
    <p:sldId id="452" r:id="rId21"/>
    <p:sldId id="470" r:id="rId22"/>
    <p:sldId id="499" r:id="rId23"/>
    <p:sldId id="455" r:id="rId24"/>
    <p:sldId id="485" r:id="rId25"/>
    <p:sldId id="487" r:id="rId26"/>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4E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1" autoAdjust="0"/>
    <p:restoredTop sz="87752" autoAdjust="0"/>
  </p:normalViewPr>
  <p:slideViewPr>
    <p:cSldViewPr snapToGrid="0">
      <p:cViewPr varScale="1">
        <p:scale>
          <a:sx n="85" d="100"/>
          <a:sy n="85" d="100"/>
        </p:scale>
        <p:origin x="-642" y="-84"/>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5" d="100"/>
          <a:sy n="95" d="100"/>
        </p:scale>
        <p:origin x="3582" y="96"/>
      </p:cViewPr>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AA2C9C-C338-4590-88F0-C751127EFF07}" type="doc">
      <dgm:prSet loTypeId="urn:microsoft.com/office/officeart/2005/8/layout/pyramid4" loCatId="pyramid" qsTypeId="urn:microsoft.com/office/officeart/2005/8/quickstyle/3d9" qsCatId="3D" csTypeId="urn:microsoft.com/office/officeart/2005/8/colors/colorful1" csCatId="colorful" phldr="1"/>
      <dgm:spPr/>
      <dgm:t>
        <a:bodyPr/>
        <a:lstStyle/>
        <a:p>
          <a:endParaRPr lang="fr-FR"/>
        </a:p>
      </dgm:t>
    </dgm:pt>
    <dgm:pt modelId="{AE44EB1A-8263-4710-82A6-8CEA65657A09}">
      <dgm:prSet phldrT="[Texte]"/>
      <dgm:spPr/>
      <dgm:t>
        <a:bodyPr/>
        <a:lstStyle/>
        <a:p>
          <a:r>
            <a:rPr lang="fr-FR" dirty="0" smtClean="0"/>
            <a:t>L’analyse réflexive</a:t>
          </a:r>
        </a:p>
      </dgm:t>
    </dgm:pt>
    <dgm:pt modelId="{8B0F52D7-908C-49FA-B838-292ED9655DFD}" type="parTrans" cxnId="{925D9287-BC90-421E-8C08-2E55F493203A}">
      <dgm:prSet/>
      <dgm:spPr/>
      <dgm:t>
        <a:bodyPr/>
        <a:lstStyle/>
        <a:p>
          <a:endParaRPr lang="fr-FR"/>
        </a:p>
      </dgm:t>
    </dgm:pt>
    <dgm:pt modelId="{6094F44E-44AC-4FE3-97D9-F47318F6BF66}" type="sibTrans" cxnId="{925D9287-BC90-421E-8C08-2E55F493203A}">
      <dgm:prSet/>
      <dgm:spPr/>
      <dgm:t>
        <a:bodyPr/>
        <a:lstStyle/>
        <a:p>
          <a:endParaRPr lang="fr-FR"/>
        </a:p>
      </dgm:t>
    </dgm:pt>
    <dgm:pt modelId="{30CD19F7-3F00-491A-B32C-87F7AB886E70}">
      <dgm:prSet phldrT="[Texte]"/>
      <dgm:spPr/>
      <dgm:t>
        <a:bodyPr/>
        <a:lstStyle/>
        <a:p>
          <a:r>
            <a:rPr lang="fr-FR" dirty="0" smtClean="0"/>
            <a:t>Utilisation de l’outil</a:t>
          </a:r>
          <a:endParaRPr lang="fr-FR" dirty="0"/>
        </a:p>
      </dgm:t>
    </dgm:pt>
    <dgm:pt modelId="{DDC1CAE0-A9A5-4843-9358-9D17D2E28E1C}" type="parTrans" cxnId="{3A0202F2-676B-4E24-942B-7540BCA2A00E}">
      <dgm:prSet/>
      <dgm:spPr/>
      <dgm:t>
        <a:bodyPr/>
        <a:lstStyle/>
        <a:p>
          <a:endParaRPr lang="fr-FR"/>
        </a:p>
      </dgm:t>
    </dgm:pt>
    <dgm:pt modelId="{DC5E62CF-C675-4579-BA57-3C7BAFC46FA0}" type="sibTrans" cxnId="{3A0202F2-676B-4E24-942B-7540BCA2A00E}">
      <dgm:prSet/>
      <dgm:spPr/>
      <dgm:t>
        <a:bodyPr/>
        <a:lstStyle/>
        <a:p>
          <a:endParaRPr lang="fr-FR"/>
        </a:p>
      </dgm:t>
    </dgm:pt>
    <dgm:pt modelId="{6874F4E3-8CC7-4393-A0F8-2C80A2D4ADA8}">
      <dgm:prSet phldrT="[Texte]"/>
      <dgm:spPr/>
      <dgm:t>
        <a:bodyPr/>
        <a:lstStyle/>
        <a:p>
          <a:r>
            <a:rPr lang="fr-FR" dirty="0" smtClean="0"/>
            <a:t>Les axes d’analyse</a:t>
          </a:r>
          <a:endParaRPr lang="fr-FR" dirty="0"/>
        </a:p>
      </dgm:t>
    </dgm:pt>
    <dgm:pt modelId="{F17E0C60-E079-4E7B-AA35-EEA382A0F73E}" type="parTrans" cxnId="{1487F37A-1575-4BFC-9631-13B63BA6D475}">
      <dgm:prSet/>
      <dgm:spPr/>
      <dgm:t>
        <a:bodyPr/>
        <a:lstStyle/>
        <a:p>
          <a:endParaRPr lang="fr-FR"/>
        </a:p>
      </dgm:t>
    </dgm:pt>
    <dgm:pt modelId="{6D73BA44-15E0-4E4F-9ADB-91EF05E98E0B}" type="sibTrans" cxnId="{1487F37A-1575-4BFC-9631-13B63BA6D475}">
      <dgm:prSet/>
      <dgm:spPr/>
      <dgm:t>
        <a:bodyPr/>
        <a:lstStyle/>
        <a:p>
          <a:endParaRPr lang="fr-FR"/>
        </a:p>
      </dgm:t>
    </dgm:pt>
    <dgm:pt modelId="{ADE33F6A-82F0-47B7-A14F-665BB6D4BEBC}">
      <dgm:prSet phldrT="[Texte]"/>
      <dgm:spPr/>
      <dgm:t>
        <a:bodyPr/>
        <a:lstStyle/>
        <a:p>
          <a:r>
            <a:rPr lang="fr-FR" dirty="0" smtClean="0"/>
            <a:t>Définition des observables</a:t>
          </a:r>
          <a:endParaRPr lang="fr-FR" dirty="0"/>
        </a:p>
      </dgm:t>
    </dgm:pt>
    <dgm:pt modelId="{B46E1E70-F9BD-40B0-84CE-9521CB1C6769}" type="parTrans" cxnId="{BB43F292-141C-4611-804D-019CDEE45681}">
      <dgm:prSet/>
      <dgm:spPr/>
      <dgm:t>
        <a:bodyPr/>
        <a:lstStyle/>
        <a:p>
          <a:endParaRPr lang="fr-FR"/>
        </a:p>
      </dgm:t>
    </dgm:pt>
    <dgm:pt modelId="{30AA9F3F-A982-4095-9A4F-5C20AE6B7D3D}" type="sibTrans" cxnId="{BB43F292-141C-4611-804D-019CDEE45681}">
      <dgm:prSet/>
      <dgm:spPr/>
      <dgm:t>
        <a:bodyPr/>
        <a:lstStyle/>
        <a:p>
          <a:endParaRPr lang="fr-FR"/>
        </a:p>
      </dgm:t>
    </dgm:pt>
    <dgm:pt modelId="{92F2986A-09EC-40E0-8D31-EA84578352C4}" type="pres">
      <dgm:prSet presAssocID="{BEAA2C9C-C338-4590-88F0-C751127EFF07}" presName="compositeShape" presStyleCnt="0">
        <dgm:presLayoutVars>
          <dgm:chMax val="9"/>
          <dgm:dir/>
          <dgm:resizeHandles val="exact"/>
        </dgm:presLayoutVars>
      </dgm:prSet>
      <dgm:spPr/>
      <dgm:t>
        <a:bodyPr/>
        <a:lstStyle/>
        <a:p>
          <a:endParaRPr lang="fr-FR"/>
        </a:p>
      </dgm:t>
    </dgm:pt>
    <dgm:pt modelId="{7F95DED1-DAF8-405E-B750-A8DB292DAE84}" type="pres">
      <dgm:prSet presAssocID="{BEAA2C9C-C338-4590-88F0-C751127EFF07}" presName="triangle1" presStyleLbl="node1" presStyleIdx="0" presStyleCnt="4">
        <dgm:presLayoutVars>
          <dgm:bulletEnabled val="1"/>
        </dgm:presLayoutVars>
      </dgm:prSet>
      <dgm:spPr/>
      <dgm:t>
        <a:bodyPr/>
        <a:lstStyle/>
        <a:p>
          <a:endParaRPr lang="fr-FR"/>
        </a:p>
      </dgm:t>
    </dgm:pt>
    <dgm:pt modelId="{28F25D48-D5F8-4421-83AF-673411BD9EDC}" type="pres">
      <dgm:prSet presAssocID="{BEAA2C9C-C338-4590-88F0-C751127EFF07}" presName="triangle2" presStyleLbl="node1" presStyleIdx="1" presStyleCnt="4">
        <dgm:presLayoutVars>
          <dgm:bulletEnabled val="1"/>
        </dgm:presLayoutVars>
      </dgm:prSet>
      <dgm:spPr/>
      <dgm:t>
        <a:bodyPr/>
        <a:lstStyle/>
        <a:p>
          <a:endParaRPr lang="fr-FR"/>
        </a:p>
      </dgm:t>
    </dgm:pt>
    <dgm:pt modelId="{AC68C183-CCB3-4141-A2A2-6D24A757F0B5}" type="pres">
      <dgm:prSet presAssocID="{BEAA2C9C-C338-4590-88F0-C751127EFF07}" presName="triangle3" presStyleLbl="node1" presStyleIdx="2" presStyleCnt="4">
        <dgm:presLayoutVars>
          <dgm:bulletEnabled val="1"/>
        </dgm:presLayoutVars>
      </dgm:prSet>
      <dgm:spPr/>
      <dgm:t>
        <a:bodyPr/>
        <a:lstStyle/>
        <a:p>
          <a:endParaRPr lang="fr-FR"/>
        </a:p>
      </dgm:t>
    </dgm:pt>
    <dgm:pt modelId="{DE208D42-13FB-46F3-BDD5-2A7E6BC5ABC5}" type="pres">
      <dgm:prSet presAssocID="{BEAA2C9C-C338-4590-88F0-C751127EFF07}" presName="triangle4" presStyleLbl="node1" presStyleIdx="3" presStyleCnt="4">
        <dgm:presLayoutVars>
          <dgm:bulletEnabled val="1"/>
        </dgm:presLayoutVars>
      </dgm:prSet>
      <dgm:spPr/>
      <dgm:t>
        <a:bodyPr/>
        <a:lstStyle/>
        <a:p>
          <a:endParaRPr lang="fr-FR"/>
        </a:p>
      </dgm:t>
    </dgm:pt>
  </dgm:ptLst>
  <dgm:cxnLst>
    <dgm:cxn modelId="{BB43F292-141C-4611-804D-019CDEE45681}" srcId="{BEAA2C9C-C338-4590-88F0-C751127EFF07}" destId="{ADE33F6A-82F0-47B7-A14F-665BB6D4BEBC}" srcOrd="2" destOrd="0" parTransId="{B46E1E70-F9BD-40B0-84CE-9521CB1C6769}" sibTransId="{30AA9F3F-A982-4095-9A4F-5C20AE6B7D3D}"/>
    <dgm:cxn modelId="{8F88A5C8-9509-44AA-A47F-C5713B8B9A34}" type="presOf" srcId="{ADE33F6A-82F0-47B7-A14F-665BB6D4BEBC}" destId="{AC68C183-CCB3-4141-A2A2-6D24A757F0B5}" srcOrd="0" destOrd="0" presId="urn:microsoft.com/office/officeart/2005/8/layout/pyramid4"/>
    <dgm:cxn modelId="{925D9287-BC90-421E-8C08-2E55F493203A}" srcId="{BEAA2C9C-C338-4590-88F0-C751127EFF07}" destId="{AE44EB1A-8263-4710-82A6-8CEA65657A09}" srcOrd="0" destOrd="0" parTransId="{8B0F52D7-908C-49FA-B838-292ED9655DFD}" sibTransId="{6094F44E-44AC-4FE3-97D9-F47318F6BF66}"/>
    <dgm:cxn modelId="{043F9C5E-D41E-4AE1-87FF-70F47C2C3F15}" type="presOf" srcId="{BEAA2C9C-C338-4590-88F0-C751127EFF07}" destId="{92F2986A-09EC-40E0-8D31-EA84578352C4}" srcOrd="0" destOrd="0" presId="urn:microsoft.com/office/officeart/2005/8/layout/pyramid4"/>
    <dgm:cxn modelId="{32B2F101-D9CE-496F-A59E-32A083C63073}" type="presOf" srcId="{AE44EB1A-8263-4710-82A6-8CEA65657A09}" destId="{7F95DED1-DAF8-405E-B750-A8DB292DAE84}" srcOrd="0" destOrd="0" presId="urn:microsoft.com/office/officeart/2005/8/layout/pyramid4"/>
    <dgm:cxn modelId="{1487F37A-1575-4BFC-9631-13B63BA6D475}" srcId="{BEAA2C9C-C338-4590-88F0-C751127EFF07}" destId="{6874F4E3-8CC7-4393-A0F8-2C80A2D4ADA8}" srcOrd="1" destOrd="0" parTransId="{F17E0C60-E079-4E7B-AA35-EEA382A0F73E}" sibTransId="{6D73BA44-15E0-4E4F-9ADB-91EF05E98E0B}"/>
    <dgm:cxn modelId="{3A0202F2-676B-4E24-942B-7540BCA2A00E}" srcId="{BEAA2C9C-C338-4590-88F0-C751127EFF07}" destId="{30CD19F7-3F00-491A-B32C-87F7AB886E70}" srcOrd="3" destOrd="0" parTransId="{DDC1CAE0-A9A5-4843-9358-9D17D2E28E1C}" sibTransId="{DC5E62CF-C675-4579-BA57-3C7BAFC46FA0}"/>
    <dgm:cxn modelId="{CD8A89B2-3DB3-4F7E-AD7B-A09A39BAB3E5}" type="presOf" srcId="{30CD19F7-3F00-491A-B32C-87F7AB886E70}" destId="{DE208D42-13FB-46F3-BDD5-2A7E6BC5ABC5}" srcOrd="0" destOrd="0" presId="urn:microsoft.com/office/officeart/2005/8/layout/pyramid4"/>
    <dgm:cxn modelId="{79A48F14-DD9A-4EE6-8AF4-F55F4FD3BE93}" type="presOf" srcId="{6874F4E3-8CC7-4393-A0F8-2C80A2D4ADA8}" destId="{28F25D48-D5F8-4421-83AF-673411BD9EDC}" srcOrd="0" destOrd="0" presId="urn:microsoft.com/office/officeart/2005/8/layout/pyramid4"/>
    <dgm:cxn modelId="{4C345C4C-6A0B-48E9-9757-39BFC494047A}" type="presParOf" srcId="{92F2986A-09EC-40E0-8D31-EA84578352C4}" destId="{7F95DED1-DAF8-405E-B750-A8DB292DAE84}" srcOrd="0" destOrd="0" presId="urn:microsoft.com/office/officeart/2005/8/layout/pyramid4"/>
    <dgm:cxn modelId="{FB20702E-CB0F-443B-9049-5ACD462E6426}" type="presParOf" srcId="{92F2986A-09EC-40E0-8D31-EA84578352C4}" destId="{28F25D48-D5F8-4421-83AF-673411BD9EDC}" srcOrd="1" destOrd="0" presId="urn:microsoft.com/office/officeart/2005/8/layout/pyramid4"/>
    <dgm:cxn modelId="{3F258105-1E56-45F7-99DD-509D07FF05C5}" type="presParOf" srcId="{92F2986A-09EC-40E0-8D31-EA84578352C4}" destId="{AC68C183-CCB3-4141-A2A2-6D24A757F0B5}" srcOrd="2" destOrd="0" presId="urn:microsoft.com/office/officeart/2005/8/layout/pyramid4"/>
    <dgm:cxn modelId="{062D91B6-5D57-482F-9E07-CAF760E50D73}" type="presParOf" srcId="{92F2986A-09EC-40E0-8D31-EA84578352C4}" destId="{DE208D42-13FB-46F3-BDD5-2A7E6BC5ABC5}"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B233E5-2FF3-4AFE-A838-03F49D51D0D8}"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fr-FR"/>
        </a:p>
      </dgm:t>
    </dgm:pt>
    <dgm:pt modelId="{85B60B7A-EF6D-4872-A794-870C93F0A396}">
      <dgm:prSet phldrT="[Texte]"/>
      <dgm:spPr/>
      <dgm:t>
        <a:bodyPr/>
        <a:lstStyle/>
        <a:p>
          <a:r>
            <a:rPr lang="fr-FR" dirty="0" smtClean="0"/>
            <a:t>La démarche qui vous est proposé ici repose sur les travaux d’Yves LENOIR, Docteur en sociologie au conseil pédagogique interdisciplinaire du Québec.</a:t>
          </a:r>
          <a:endParaRPr lang="fr-FR" dirty="0"/>
        </a:p>
      </dgm:t>
    </dgm:pt>
    <dgm:pt modelId="{35A18853-11B3-4795-A25C-49E0552AEEF4}" type="parTrans" cxnId="{CFC6F35D-8B0F-4985-B6D8-BFD6DB0B85EE}">
      <dgm:prSet/>
      <dgm:spPr/>
      <dgm:t>
        <a:bodyPr/>
        <a:lstStyle/>
        <a:p>
          <a:endParaRPr lang="fr-FR"/>
        </a:p>
      </dgm:t>
    </dgm:pt>
    <dgm:pt modelId="{53CBD02D-49FB-4650-93EC-5D1C1083449C}" type="sibTrans" cxnId="{CFC6F35D-8B0F-4985-B6D8-BFD6DB0B85EE}">
      <dgm:prSet/>
      <dgm:spPr/>
      <dgm:t>
        <a:bodyPr/>
        <a:lstStyle/>
        <a:p>
          <a:endParaRPr lang="fr-FR"/>
        </a:p>
      </dgm:t>
    </dgm:pt>
    <dgm:pt modelId="{9DB6E443-7635-4573-A7B1-2C22237CDF0F}">
      <dgm:prSet phldrT="[Texte]"/>
      <dgm:spPr/>
      <dgm:t>
        <a:bodyPr/>
        <a:lstStyle/>
        <a:p>
          <a:r>
            <a:rPr lang="fr-FR" dirty="0" smtClean="0"/>
            <a:t>L’analyse réflexive est </a:t>
          </a:r>
          <a:r>
            <a:rPr lang="fr-FR" b="0" i="0" dirty="0" smtClean="0">
              <a:latin typeface="Tahoma" pitchFamily="34" charset="0"/>
              <a:cs typeface="Tahoma" pitchFamily="34" charset="0"/>
            </a:rPr>
            <a:t>un outil qui permet de faire évoluer ses pratiques en s’appuyant sur un questionnaire qui définit le prescrit et les différents attendus</a:t>
          </a:r>
          <a:endParaRPr lang="fr-FR" dirty="0"/>
        </a:p>
      </dgm:t>
    </dgm:pt>
    <dgm:pt modelId="{D2D83E50-8156-4792-A650-468937508987}" type="parTrans" cxnId="{5410EC40-F79F-4820-8703-59BF53A620B5}">
      <dgm:prSet/>
      <dgm:spPr/>
      <dgm:t>
        <a:bodyPr/>
        <a:lstStyle/>
        <a:p>
          <a:endParaRPr lang="fr-FR"/>
        </a:p>
      </dgm:t>
    </dgm:pt>
    <dgm:pt modelId="{B0804C72-2A49-4F4F-946F-1930219428B8}" type="sibTrans" cxnId="{5410EC40-F79F-4820-8703-59BF53A620B5}">
      <dgm:prSet/>
      <dgm:spPr/>
      <dgm:t>
        <a:bodyPr/>
        <a:lstStyle/>
        <a:p>
          <a:endParaRPr lang="fr-FR"/>
        </a:p>
      </dgm:t>
    </dgm:pt>
    <dgm:pt modelId="{73983452-6314-4132-A091-755C1165C303}">
      <dgm:prSet phldrT="[Texte]"/>
      <dgm:spPr/>
      <dgm:t>
        <a:bodyPr/>
        <a:lstStyle/>
        <a:p>
          <a:r>
            <a:rPr lang="fr-FR" dirty="0" smtClean="0"/>
            <a:t>Dans un premier temps, l’enseignant utilise seul l’outil afin de dégager les pistes de réussite et d’amélioration puis dans le cadre d’un dialogue avec une tiers personne (IA-IPR/chef d’établissement/IEN/CMI) dans un second temps.</a:t>
          </a:r>
          <a:endParaRPr lang="fr-FR" dirty="0"/>
        </a:p>
      </dgm:t>
    </dgm:pt>
    <dgm:pt modelId="{7001AA6F-D7B2-44CD-AE65-6216210879D0}" type="parTrans" cxnId="{BD1D635A-B75D-45AD-96EE-7F74B6862CC2}">
      <dgm:prSet/>
      <dgm:spPr/>
      <dgm:t>
        <a:bodyPr/>
        <a:lstStyle/>
        <a:p>
          <a:endParaRPr lang="fr-FR"/>
        </a:p>
      </dgm:t>
    </dgm:pt>
    <dgm:pt modelId="{DD774E04-34DC-45D0-9A97-8397E8541757}" type="sibTrans" cxnId="{BD1D635A-B75D-45AD-96EE-7F74B6862CC2}">
      <dgm:prSet/>
      <dgm:spPr/>
      <dgm:t>
        <a:bodyPr/>
        <a:lstStyle/>
        <a:p>
          <a:endParaRPr lang="fr-FR"/>
        </a:p>
      </dgm:t>
    </dgm:pt>
    <dgm:pt modelId="{DB9AA2DA-ED63-4AFF-9838-4B179E5E6E5B}" type="pres">
      <dgm:prSet presAssocID="{1AB233E5-2FF3-4AFE-A838-03F49D51D0D8}" presName="Name0" presStyleCnt="0">
        <dgm:presLayoutVars>
          <dgm:chMax val="7"/>
          <dgm:chPref val="7"/>
          <dgm:dir/>
        </dgm:presLayoutVars>
      </dgm:prSet>
      <dgm:spPr/>
      <dgm:t>
        <a:bodyPr/>
        <a:lstStyle/>
        <a:p>
          <a:endParaRPr lang="fr-FR"/>
        </a:p>
      </dgm:t>
    </dgm:pt>
    <dgm:pt modelId="{553F9E00-012D-46F4-A52F-ACD13247D3F7}" type="pres">
      <dgm:prSet presAssocID="{1AB233E5-2FF3-4AFE-A838-03F49D51D0D8}" presName="Name1" presStyleCnt="0"/>
      <dgm:spPr/>
    </dgm:pt>
    <dgm:pt modelId="{2897F1FE-A6AA-4BEC-8E5A-D86772E6AC5A}" type="pres">
      <dgm:prSet presAssocID="{1AB233E5-2FF3-4AFE-A838-03F49D51D0D8}" presName="cycle" presStyleCnt="0"/>
      <dgm:spPr/>
    </dgm:pt>
    <dgm:pt modelId="{E2B3E33F-7B2E-4A1D-96CA-6C35F881856F}" type="pres">
      <dgm:prSet presAssocID="{1AB233E5-2FF3-4AFE-A838-03F49D51D0D8}" presName="srcNode" presStyleLbl="node1" presStyleIdx="0" presStyleCnt="3"/>
      <dgm:spPr/>
    </dgm:pt>
    <dgm:pt modelId="{E4D23C03-E3FA-487F-859F-178C158D8891}" type="pres">
      <dgm:prSet presAssocID="{1AB233E5-2FF3-4AFE-A838-03F49D51D0D8}" presName="conn" presStyleLbl="parChTrans1D2" presStyleIdx="0" presStyleCnt="1"/>
      <dgm:spPr/>
      <dgm:t>
        <a:bodyPr/>
        <a:lstStyle/>
        <a:p>
          <a:endParaRPr lang="fr-FR"/>
        </a:p>
      </dgm:t>
    </dgm:pt>
    <dgm:pt modelId="{2B63483C-B745-467F-B31E-994E102FAB0D}" type="pres">
      <dgm:prSet presAssocID="{1AB233E5-2FF3-4AFE-A838-03F49D51D0D8}" presName="extraNode" presStyleLbl="node1" presStyleIdx="0" presStyleCnt="3"/>
      <dgm:spPr/>
    </dgm:pt>
    <dgm:pt modelId="{BCA6C7EB-1EFD-4CD3-B0A3-4F5498F4AB99}" type="pres">
      <dgm:prSet presAssocID="{1AB233E5-2FF3-4AFE-A838-03F49D51D0D8}" presName="dstNode" presStyleLbl="node1" presStyleIdx="0" presStyleCnt="3"/>
      <dgm:spPr/>
    </dgm:pt>
    <dgm:pt modelId="{599016A3-FA4A-415E-A448-7FC588AF5FD1}" type="pres">
      <dgm:prSet presAssocID="{85B60B7A-EF6D-4872-A794-870C93F0A396}" presName="text_1" presStyleLbl="node1" presStyleIdx="0" presStyleCnt="3">
        <dgm:presLayoutVars>
          <dgm:bulletEnabled val="1"/>
        </dgm:presLayoutVars>
      </dgm:prSet>
      <dgm:spPr/>
      <dgm:t>
        <a:bodyPr/>
        <a:lstStyle/>
        <a:p>
          <a:endParaRPr lang="fr-FR"/>
        </a:p>
      </dgm:t>
    </dgm:pt>
    <dgm:pt modelId="{A8ECA8A9-9DF1-49D1-A676-F0F19DD5D95E}" type="pres">
      <dgm:prSet presAssocID="{85B60B7A-EF6D-4872-A794-870C93F0A396}" presName="accent_1" presStyleCnt="0"/>
      <dgm:spPr/>
    </dgm:pt>
    <dgm:pt modelId="{38704FAD-587F-4756-93B3-5C1FBABA94CD}" type="pres">
      <dgm:prSet presAssocID="{85B60B7A-EF6D-4872-A794-870C93F0A396}" presName="accentRepeatNode" presStyleLbl="solidFgAcc1" presStyleIdx="0" presStyleCnt="3"/>
      <dgm:spPr/>
    </dgm:pt>
    <dgm:pt modelId="{FFD85C43-FED6-4FE9-A1DC-1EF245648D5B}" type="pres">
      <dgm:prSet presAssocID="{9DB6E443-7635-4573-A7B1-2C22237CDF0F}" presName="text_2" presStyleLbl="node1" presStyleIdx="1" presStyleCnt="3">
        <dgm:presLayoutVars>
          <dgm:bulletEnabled val="1"/>
        </dgm:presLayoutVars>
      </dgm:prSet>
      <dgm:spPr/>
      <dgm:t>
        <a:bodyPr/>
        <a:lstStyle/>
        <a:p>
          <a:endParaRPr lang="fr-FR"/>
        </a:p>
      </dgm:t>
    </dgm:pt>
    <dgm:pt modelId="{4CD1D0CB-AEA6-4A67-9DB7-F2FA63B1999B}" type="pres">
      <dgm:prSet presAssocID="{9DB6E443-7635-4573-A7B1-2C22237CDF0F}" presName="accent_2" presStyleCnt="0"/>
      <dgm:spPr/>
    </dgm:pt>
    <dgm:pt modelId="{70592630-6C6D-46B2-9DBC-052E279DFCCE}" type="pres">
      <dgm:prSet presAssocID="{9DB6E443-7635-4573-A7B1-2C22237CDF0F}" presName="accentRepeatNode" presStyleLbl="solidFgAcc1" presStyleIdx="1" presStyleCnt="3"/>
      <dgm:spPr/>
    </dgm:pt>
    <dgm:pt modelId="{553A0E47-45A1-42CC-BBBF-35E6BAE17393}" type="pres">
      <dgm:prSet presAssocID="{73983452-6314-4132-A091-755C1165C303}" presName="text_3" presStyleLbl="node1" presStyleIdx="2" presStyleCnt="3">
        <dgm:presLayoutVars>
          <dgm:bulletEnabled val="1"/>
        </dgm:presLayoutVars>
      </dgm:prSet>
      <dgm:spPr/>
      <dgm:t>
        <a:bodyPr/>
        <a:lstStyle/>
        <a:p>
          <a:endParaRPr lang="fr-FR"/>
        </a:p>
      </dgm:t>
    </dgm:pt>
    <dgm:pt modelId="{D4DC237F-EB3C-445A-878A-8365870524B5}" type="pres">
      <dgm:prSet presAssocID="{73983452-6314-4132-A091-755C1165C303}" presName="accent_3" presStyleCnt="0"/>
      <dgm:spPr/>
    </dgm:pt>
    <dgm:pt modelId="{718827F2-5733-4D1D-9388-94635762D599}" type="pres">
      <dgm:prSet presAssocID="{73983452-6314-4132-A091-755C1165C303}" presName="accentRepeatNode" presStyleLbl="solidFgAcc1" presStyleIdx="2" presStyleCnt="3"/>
      <dgm:spPr/>
    </dgm:pt>
  </dgm:ptLst>
  <dgm:cxnLst>
    <dgm:cxn modelId="{BD1D635A-B75D-45AD-96EE-7F74B6862CC2}" srcId="{1AB233E5-2FF3-4AFE-A838-03F49D51D0D8}" destId="{73983452-6314-4132-A091-755C1165C303}" srcOrd="2" destOrd="0" parTransId="{7001AA6F-D7B2-44CD-AE65-6216210879D0}" sibTransId="{DD774E04-34DC-45D0-9A97-8397E8541757}"/>
    <dgm:cxn modelId="{6B557777-7ABB-47C3-A713-1400F462FEE9}" type="presOf" srcId="{53CBD02D-49FB-4650-93EC-5D1C1083449C}" destId="{E4D23C03-E3FA-487F-859F-178C158D8891}" srcOrd="0" destOrd="0" presId="urn:microsoft.com/office/officeart/2008/layout/VerticalCurvedList"/>
    <dgm:cxn modelId="{DD783242-7CB9-4AF0-B21F-C37738390321}" type="presOf" srcId="{9DB6E443-7635-4573-A7B1-2C22237CDF0F}" destId="{FFD85C43-FED6-4FE9-A1DC-1EF245648D5B}" srcOrd="0" destOrd="0" presId="urn:microsoft.com/office/officeart/2008/layout/VerticalCurvedList"/>
    <dgm:cxn modelId="{5410EC40-F79F-4820-8703-59BF53A620B5}" srcId="{1AB233E5-2FF3-4AFE-A838-03F49D51D0D8}" destId="{9DB6E443-7635-4573-A7B1-2C22237CDF0F}" srcOrd="1" destOrd="0" parTransId="{D2D83E50-8156-4792-A650-468937508987}" sibTransId="{B0804C72-2A49-4F4F-946F-1930219428B8}"/>
    <dgm:cxn modelId="{2676E159-5BA2-46DC-9A64-87B738B4DF9B}" type="presOf" srcId="{85B60B7A-EF6D-4872-A794-870C93F0A396}" destId="{599016A3-FA4A-415E-A448-7FC588AF5FD1}" srcOrd="0" destOrd="0" presId="urn:microsoft.com/office/officeart/2008/layout/VerticalCurvedList"/>
    <dgm:cxn modelId="{CFC6F35D-8B0F-4985-B6D8-BFD6DB0B85EE}" srcId="{1AB233E5-2FF3-4AFE-A838-03F49D51D0D8}" destId="{85B60B7A-EF6D-4872-A794-870C93F0A396}" srcOrd="0" destOrd="0" parTransId="{35A18853-11B3-4795-A25C-49E0552AEEF4}" sibTransId="{53CBD02D-49FB-4650-93EC-5D1C1083449C}"/>
    <dgm:cxn modelId="{4F73CEEA-42F8-4C79-84C7-F6F16171776D}" type="presOf" srcId="{73983452-6314-4132-A091-755C1165C303}" destId="{553A0E47-45A1-42CC-BBBF-35E6BAE17393}" srcOrd="0" destOrd="0" presId="urn:microsoft.com/office/officeart/2008/layout/VerticalCurvedList"/>
    <dgm:cxn modelId="{3D09278A-ED25-4978-B880-3BDE4A545682}" type="presOf" srcId="{1AB233E5-2FF3-4AFE-A838-03F49D51D0D8}" destId="{DB9AA2DA-ED63-4AFF-9838-4B179E5E6E5B}" srcOrd="0" destOrd="0" presId="urn:microsoft.com/office/officeart/2008/layout/VerticalCurvedList"/>
    <dgm:cxn modelId="{4513757A-1577-4136-BA0C-DB8147247096}" type="presParOf" srcId="{DB9AA2DA-ED63-4AFF-9838-4B179E5E6E5B}" destId="{553F9E00-012D-46F4-A52F-ACD13247D3F7}" srcOrd="0" destOrd="0" presId="urn:microsoft.com/office/officeart/2008/layout/VerticalCurvedList"/>
    <dgm:cxn modelId="{61E2902D-6582-476C-A761-916B89D18D15}" type="presParOf" srcId="{553F9E00-012D-46F4-A52F-ACD13247D3F7}" destId="{2897F1FE-A6AA-4BEC-8E5A-D86772E6AC5A}" srcOrd="0" destOrd="0" presId="urn:microsoft.com/office/officeart/2008/layout/VerticalCurvedList"/>
    <dgm:cxn modelId="{5A0B261A-19FF-4B13-808B-9266FE30E9B1}" type="presParOf" srcId="{2897F1FE-A6AA-4BEC-8E5A-D86772E6AC5A}" destId="{E2B3E33F-7B2E-4A1D-96CA-6C35F881856F}" srcOrd="0" destOrd="0" presId="urn:microsoft.com/office/officeart/2008/layout/VerticalCurvedList"/>
    <dgm:cxn modelId="{F78FCF8D-E98F-43B6-8902-095D1F1F6965}" type="presParOf" srcId="{2897F1FE-A6AA-4BEC-8E5A-D86772E6AC5A}" destId="{E4D23C03-E3FA-487F-859F-178C158D8891}" srcOrd="1" destOrd="0" presId="urn:microsoft.com/office/officeart/2008/layout/VerticalCurvedList"/>
    <dgm:cxn modelId="{C7D43D57-61C7-454C-9FD7-74869FCE1130}" type="presParOf" srcId="{2897F1FE-A6AA-4BEC-8E5A-D86772E6AC5A}" destId="{2B63483C-B745-467F-B31E-994E102FAB0D}" srcOrd="2" destOrd="0" presId="urn:microsoft.com/office/officeart/2008/layout/VerticalCurvedList"/>
    <dgm:cxn modelId="{B82A380A-DFDD-4AA7-B3CE-66EE43579DB5}" type="presParOf" srcId="{2897F1FE-A6AA-4BEC-8E5A-D86772E6AC5A}" destId="{BCA6C7EB-1EFD-4CD3-B0A3-4F5498F4AB99}" srcOrd="3" destOrd="0" presId="urn:microsoft.com/office/officeart/2008/layout/VerticalCurvedList"/>
    <dgm:cxn modelId="{18ED9E39-C5A9-4AD7-BBFB-0BFD0531491E}" type="presParOf" srcId="{553F9E00-012D-46F4-A52F-ACD13247D3F7}" destId="{599016A3-FA4A-415E-A448-7FC588AF5FD1}" srcOrd="1" destOrd="0" presId="urn:microsoft.com/office/officeart/2008/layout/VerticalCurvedList"/>
    <dgm:cxn modelId="{A7F7FCCF-B7BD-4AE1-A183-540D370F4E53}" type="presParOf" srcId="{553F9E00-012D-46F4-A52F-ACD13247D3F7}" destId="{A8ECA8A9-9DF1-49D1-A676-F0F19DD5D95E}" srcOrd="2" destOrd="0" presId="urn:microsoft.com/office/officeart/2008/layout/VerticalCurvedList"/>
    <dgm:cxn modelId="{8EA1DC5D-F475-469B-B9ED-F1F134D5E608}" type="presParOf" srcId="{A8ECA8A9-9DF1-49D1-A676-F0F19DD5D95E}" destId="{38704FAD-587F-4756-93B3-5C1FBABA94CD}" srcOrd="0" destOrd="0" presId="urn:microsoft.com/office/officeart/2008/layout/VerticalCurvedList"/>
    <dgm:cxn modelId="{76462E2E-0238-4EBC-BF66-5EC83C50283B}" type="presParOf" srcId="{553F9E00-012D-46F4-A52F-ACD13247D3F7}" destId="{FFD85C43-FED6-4FE9-A1DC-1EF245648D5B}" srcOrd="3" destOrd="0" presId="urn:microsoft.com/office/officeart/2008/layout/VerticalCurvedList"/>
    <dgm:cxn modelId="{AA53727F-040C-47D2-A204-4B8D0D7CA1AE}" type="presParOf" srcId="{553F9E00-012D-46F4-A52F-ACD13247D3F7}" destId="{4CD1D0CB-AEA6-4A67-9DB7-F2FA63B1999B}" srcOrd="4" destOrd="0" presId="urn:microsoft.com/office/officeart/2008/layout/VerticalCurvedList"/>
    <dgm:cxn modelId="{A36F76E1-A0A5-4EB2-9680-CA4F4DE751EC}" type="presParOf" srcId="{4CD1D0CB-AEA6-4A67-9DB7-F2FA63B1999B}" destId="{70592630-6C6D-46B2-9DBC-052E279DFCCE}" srcOrd="0" destOrd="0" presId="urn:microsoft.com/office/officeart/2008/layout/VerticalCurvedList"/>
    <dgm:cxn modelId="{3F3D5430-E7B6-4902-8AE9-602F940B63FD}" type="presParOf" srcId="{553F9E00-012D-46F4-A52F-ACD13247D3F7}" destId="{553A0E47-45A1-42CC-BBBF-35E6BAE17393}" srcOrd="5" destOrd="0" presId="urn:microsoft.com/office/officeart/2008/layout/VerticalCurvedList"/>
    <dgm:cxn modelId="{C99D3D40-9BEB-414F-88E0-727BFD4087B5}" type="presParOf" srcId="{553F9E00-012D-46F4-A52F-ACD13247D3F7}" destId="{D4DC237F-EB3C-445A-878A-8365870524B5}" srcOrd="6" destOrd="0" presId="urn:microsoft.com/office/officeart/2008/layout/VerticalCurvedList"/>
    <dgm:cxn modelId="{8247723F-EADB-4D56-B057-2E39C3CCB2E5}" type="presParOf" srcId="{D4DC237F-EB3C-445A-878A-8365870524B5}" destId="{718827F2-5733-4D1D-9388-94635762D59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B233E5-2FF3-4AFE-A838-03F49D51D0D8}"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fr-FR"/>
        </a:p>
      </dgm:t>
    </dgm:pt>
    <dgm:pt modelId="{85B60B7A-EF6D-4872-A794-870C93F0A396}">
      <dgm:prSet phldrT="[Texte]"/>
      <dgm:spPr/>
      <dgm:t>
        <a:bodyPr/>
        <a:lstStyle/>
        <a:p>
          <a:r>
            <a:rPr lang="fr-FR" dirty="0" smtClean="0">
              <a:solidFill>
                <a:schemeClr val="bg2"/>
              </a:solidFill>
              <a:latin typeface="Tahoma" pitchFamily="34" charset="0"/>
            </a:rPr>
            <a:t>Faire prendre conscience des attendus, du prescrit et de la nécessité d’une réflexion sur les pratiques.</a:t>
          </a:r>
          <a:endParaRPr lang="fr-FR" dirty="0"/>
        </a:p>
      </dgm:t>
    </dgm:pt>
    <dgm:pt modelId="{35A18853-11B3-4795-A25C-49E0552AEEF4}" type="parTrans" cxnId="{CFC6F35D-8B0F-4985-B6D8-BFD6DB0B85EE}">
      <dgm:prSet/>
      <dgm:spPr/>
      <dgm:t>
        <a:bodyPr/>
        <a:lstStyle/>
        <a:p>
          <a:endParaRPr lang="fr-FR"/>
        </a:p>
      </dgm:t>
    </dgm:pt>
    <dgm:pt modelId="{53CBD02D-49FB-4650-93EC-5D1C1083449C}" type="sibTrans" cxnId="{CFC6F35D-8B0F-4985-B6D8-BFD6DB0B85EE}">
      <dgm:prSet/>
      <dgm:spPr/>
      <dgm:t>
        <a:bodyPr/>
        <a:lstStyle/>
        <a:p>
          <a:endParaRPr lang="fr-FR"/>
        </a:p>
      </dgm:t>
    </dgm:pt>
    <dgm:pt modelId="{9DB6E443-7635-4573-A7B1-2C22237CDF0F}">
      <dgm:prSet phldrT="[Texte]"/>
      <dgm:spPr/>
      <dgm:t>
        <a:bodyPr/>
        <a:lstStyle/>
        <a:p>
          <a:r>
            <a:rPr lang="fr-FR" dirty="0" smtClean="0">
              <a:solidFill>
                <a:schemeClr val="bg2"/>
              </a:solidFill>
              <a:latin typeface="Tahoma" pitchFamily="34" charset="0"/>
            </a:rPr>
            <a:t>Un changement durable et réfléchi des pratiques. </a:t>
          </a:r>
          <a:endParaRPr lang="fr-FR" dirty="0"/>
        </a:p>
      </dgm:t>
    </dgm:pt>
    <dgm:pt modelId="{D2D83E50-8156-4792-A650-468937508987}" type="parTrans" cxnId="{5410EC40-F79F-4820-8703-59BF53A620B5}">
      <dgm:prSet/>
      <dgm:spPr/>
      <dgm:t>
        <a:bodyPr/>
        <a:lstStyle/>
        <a:p>
          <a:endParaRPr lang="fr-FR"/>
        </a:p>
      </dgm:t>
    </dgm:pt>
    <dgm:pt modelId="{B0804C72-2A49-4F4F-946F-1930219428B8}" type="sibTrans" cxnId="{5410EC40-F79F-4820-8703-59BF53A620B5}">
      <dgm:prSet/>
      <dgm:spPr/>
      <dgm:t>
        <a:bodyPr/>
        <a:lstStyle/>
        <a:p>
          <a:endParaRPr lang="fr-FR"/>
        </a:p>
      </dgm:t>
    </dgm:pt>
    <dgm:pt modelId="{73983452-6314-4132-A091-755C1165C303}">
      <dgm:prSet phldrT="[Texte]"/>
      <dgm:spPr/>
      <dgm:t>
        <a:bodyPr/>
        <a:lstStyle/>
        <a:p>
          <a:r>
            <a:rPr lang="fr-FR" dirty="0" smtClean="0">
              <a:solidFill>
                <a:schemeClr val="bg2"/>
              </a:solidFill>
            </a:rPr>
            <a:t>Développer de nouvelles compétences et mettre en œuvre une réflexion nouvelle sur les besoins.</a:t>
          </a:r>
          <a:endParaRPr lang="fr-FR" dirty="0"/>
        </a:p>
      </dgm:t>
    </dgm:pt>
    <dgm:pt modelId="{7001AA6F-D7B2-44CD-AE65-6216210879D0}" type="parTrans" cxnId="{BD1D635A-B75D-45AD-96EE-7F74B6862CC2}">
      <dgm:prSet/>
      <dgm:spPr/>
      <dgm:t>
        <a:bodyPr/>
        <a:lstStyle/>
        <a:p>
          <a:endParaRPr lang="fr-FR"/>
        </a:p>
      </dgm:t>
    </dgm:pt>
    <dgm:pt modelId="{DD774E04-34DC-45D0-9A97-8397E8541757}" type="sibTrans" cxnId="{BD1D635A-B75D-45AD-96EE-7F74B6862CC2}">
      <dgm:prSet/>
      <dgm:spPr/>
      <dgm:t>
        <a:bodyPr/>
        <a:lstStyle/>
        <a:p>
          <a:endParaRPr lang="fr-FR"/>
        </a:p>
      </dgm:t>
    </dgm:pt>
    <dgm:pt modelId="{DB9AA2DA-ED63-4AFF-9838-4B179E5E6E5B}" type="pres">
      <dgm:prSet presAssocID="{1AB233E5-2FF3-4AFE-A838-03F49D51D0D8}" presName="Name0" presStyleCnt="0">
        <dgm:presLayoutVars>
          <dgm:chMax val="7"/>
          <dgm:chPref val="7"/>
          <dgm:dir/>
        </dgm:presLayoutVars>
      </dgm:prSet>
      <dgm:spPr/>
      <dgm:t>
        <a:bodyPr/>
        <a:lstStyle/>
        <a:p>
          <a:endParaRPr lang="fr-FR"/>
        </a:p>
      </dgm:t>
    </dgm:pt>
    <dgm:pt modelId="{553F9E00-012D-46F4-A52F-ACD13247D3F7}" type="pres">
      <dgm:prSet presAssocID="{1AB233E5-2FF3-4AFE-A838-03F49D51D0D8}" presName="Name1" presStyleCnt="0"/>
      <dgm:spPr/>
    </dgm:pt>
    <dgm:pt modelId="{2897F1FE-A6AA-4BEC-8E5A-D86772E6AC5A}" type="pres">
      <dgm:prSet presAssocID="{1AB233E5-2FF3-4AFE-A838-03F49D51D0D8}" presName="cycle" presStyleCnt="0"/>
      <dgm:spPr/>
    </dgm:pt>
    <dgm:pt modelId="{E2B3E33F-7B2E-4A1D-96CA-6C35F881856F}" type="pres">
      <dgm:prSet presAssocID="{1AB233E5-2FF3-4AFE-A838-03F49D51D0D8}" presName="srcNode" presStyleLbl="node1" presStyleIdx="0" presStyleCnt="3"/>
      <dgm:spPr/>
    </dgm:pt>
    <dgm:pt modelId="{E4D23C03-E3FA-487F-859F-178C158D8891}" type="pres">
      <dgm:prSet presAssocID="{1AB233E5-2FF3-4AFE-A838-03F49D51D0D8}" presName="conn" presStyleLbl="parChTrans1D2" presStyleIdx="0" presStyleCnt="1"/>
      <dgm:spPr/>
      <dgm:t>
        <a:bodyPr/>
        <a:lstStyle/>
        <a:p>
          <a:endParaRPr lang="fr-FR"/>
        </a:p>
      </dgm:t>
    </dgm:pt>
    <dgm:pt modelId="{2B63483C-B745-467F-B31E-994E102FAB0D}" type="pres">
      <dgm:prSet presAssocID="{1AB233E5-2FF3-4AFE-A838-03F49D51D0D8}" presName="extraNode" presStyleLbl="node1" presStyleIdx="0" presStyleCnt="3"/>
      <dgm:spPr/>
    </dgm:pt>
    <dgm:pt modelId="{BCA6C7EB-1EFD-4CD3-B0A3-4F5498F4AB99}" type="pres">
      <dgm:prSet presAssocID="{1AB233E5-2FF3-4AFE-A838-03F49D51D0D8}" presName="dstNode" presStyleLbl="node1" presStyleIdx="0" presStyleCnt="3"/>
      <dgm:spPr/>
    </dgm:pt>
    <dgm:pt modelId="{599016A3-FA4A-415E-A448-7FC588AF5FD1}" type="pres">
      <dgm:prSet presAssocID="{85B60B7A-EF6D-4872-A794-870C93F0A396}" presName="text_1" presStyleLbl="node1" presStyleIdx="0" presStyleCnt="3">
        <dgm:presLayoutVars>
          <dgm:bulletEnabled val="1"/>
        </dgm:presLayoutVars>
      </dgm:prSet>
      <dgm:spPr/>
      <dgm:t>
        <a:bodyPr/>
        <a:lstStyle/>
        <a:p>
          <a:endParaRPr lang="fr-FR"/>
        </a:p>
      </dgm:t>
    </dgm:pt>
    <dgm:pt modelId="{A8ECA8A9-9DF1-49D1-A676-F0F19DD5D95E}" type="pres">
      <dgm:prSet presAssocID="{85B60B7A-EF6D-4872-A794-870C93F0A396}" presName="accent_1" presStyleCnt="0"/>
      <dgm:spPr/>
    </dgm:pt>
    <dgm:pt modelId="{38704FAD-587F-4756-93B3-5C1FBABA94CD}" type="pres">
      <dgm:prSet presAssocID="{85B60B7A-EF6D-4872-A794-870C93F0A396}" presName="accentRepeatNode" presStyleLbl="solidFgAcc1" presStyleIdx="0" presStyleCnt="3"/>
      <dgm:spPr/>
    </dgm:pt>
    <dgm:pt modelId="{FFD85C43-FED6-4FE9-A1DC-1EF245648D5B}" type="pres">
      <dgm:prSet presAssocID="{9DB6E443-7635-4573-A7B1-2C22237CDF0F}" presName="text_2" presStyleLbl="node1" presStyleIdx="1" presStyleCnt="3">
        <dgm:presLayoutVars>
          <dgm:bulletEnabled val="1"/>
        </dgm:presLayoutVars>
      </dgm:prSet>
      <dgm:spPr/>
      <dgm:t>
        <a:bodyPr/>
        <a:lstStyle/>
        <a:p>
          <a:endParaRPr lang="fr-FR"/>
        </a:p>
      </dgm:t>
    </dgm:pt>
    <dgm:pt modelId="{4CD1D0CB-AEA6-4A67-9DB7-F2FA63B1999B}" type="pres">
      <dgm:prSet presAssocID="{9DB6E443-7635-4573-A7B1-2C22237CDF0F}" presName="accent_2" presStyleCnt="0"/>
      <dgm:spPr/>
    </dgm:pt>
    <dgm:pt modelId="{70592630-6C6D-46B2-9DBC-052E279DFCCE}" type="pres">
      <dgm:prSet presAssocID="{9DB6E443-7635-4573-A7B1-2C22237CDF0F}" presName="accentRepeatNode" presStyleLbl="solidFgAcc1" presStyleIdx="1" presStyleCnt="3"/>
      <dgm:spPr/>
    </dgm:pt>
    <dgm:pt modelId="{553A0E47-45A1-42CC-BBBF-35E6BAE17393}" type="pres">
      <dgm:prSet presAssocID="{73983452-6314-4132-A091-755C1165C303}" presName="text_3" presStyleLbl="node1" presStyleIdx="2" presStyleCnt="3">
        <dgm:presLayoutVars>
          <dgm:bulletEnabled val="1"/>
        </dgm:presLayoutVars>
      </dgm:prSet>
      <dgm:spPr/>
      <dgm:t>
        <a:bodyPr/>
        <a:lstStyle/>
        <a:p>
          <a:endParaRPr lang="fr-FR"/>
        </a:p>
      </dgm:t>
    </dgm:pt>
    <dgm:pt modelId="{D4DC237F-EB3C-445A-878A-8365870524B5}" type="pres">
      <dgm:prSet presAssocID="{73983452-6314-4132-A091-755C1165C303}" presName="accent_3" presStyleCnt="0"/>
      <dgm:spPr/>
    </dgm:pt>
    <dgm:pt modelId="{718827F2-5733-4D1D-9388-94635762D599}" type="pres">
      <dgm:prSet presAssocID="{73983452-6314-4132-A091-755C1165C303}" presName="accentRepeatNode" presStyleLbl="solidFgAcc1" presStyleIdx="2" presStyleCnt="3"/>
      <dgm:spPr/>
    </dgm:pt>
  </dgm:ptLst>
  <dgm:cxnLst>
    <dgm:cxn modelId="{BD1D635A-B75D-45AD-96EE-7F74B6862CC2}" srcId="{1AB233E5-2FF3-4AFE-A838-03F49D51D0D8}" destId="{73983452-6314-4132-A091-755C1165C303}" srcOrd="2" destOrd="0" parTransId="{7001AA6F-D7B2-44CD-AE65-6216210879D0}" sibTransId="{DD774E04-34DC-45D0-9A97-8397E8541757}"/>
    <dgm:cxn modelId="{9DBE8C0B-A41D-49E6-BC68-220DC96D6286}" type="presOf" srcId="{73983452-6314-4132-A091-755C1165C303}" destId="{553A0E47-45A1-42CC-BBBF-35E6BAE17393}" srcOrd="0" destOrd="0" presId="urn:microsoft.com/office/officeart/2008/layout/VerticalCurvedList"/>
    <dgm:cxn modelId="{96215A8D-CB56-4771-9E64-25CC80CCF409}" type="presOf" srcId="{85B60B7A-EF6D-4872-A794-870C93F0A396}" destId="{599016A3-FA4A-415E-A448-7FC588AF5FD1}" srcOrd="0" destOrd="0" presId="urn:microsoft.com/office/officeart/2008/layout/VerticalCurvedList"/>
    <dgm:cxn modelId="{5410EC40-F79F-4820-8703-59BF53A620B5}" srcId="{1AB233E5-2FF3-4AFE-A838-03F49D51D0D8}" destId="{9DB6E443-7635-4573-A7B1-2C22237CDF0F}" srcOrd="1" destOrd="0" parTransId="{D2D83E50-8156-4792-A650-468937508987}" sibTransId="{B0804C72-2A49-4F4F-946F-1930219428B8}"/>
    <dgm:cxn modelId="{7470FDF0-69D6-477A-B603-F6A3877BD4E9}" type="presOf" srcId="{9DB6E443-7635-4573-A7B1-2C22237CDF0F}" destId="{FFD85C43-FED6-4FE9-A1DC-1EF245648D5B}" srcOrd="0" destOrd="0" presId="urn:microsoft.com/office/officeart/2008/layout/VerticalCurvedList"/>
    <dgm:cxn modelId="{6042EA0C-BED8-4F96-B482-DAFB5AE9995B}" type="presOf" srcId="{1AB233E5-2FF3-4AFE-A838-03F49D51D0D8}" destId="{DB9AA2DA-ED63-4AFF-9838-4B179E5E6E5B}" srcOrd="0" destOrd="0" presId="urn:microsoft.com/office/officeart/2008/layout/VerticalCurvedList"/>
    <dgm:cxn modelId="{5B983DE5-A79D-44A1-9125-4D3B2FA48BE0}" type="presOf" srcId="{53CBD02D-49FB-4650-93EC-5D1C1083449C}" destId="{E4D23C03-E3FA-487F-859F-178C158D8891}" srcOrd="0" destOrd="0" presId="urn:microsoft.com/office/officeart/2008/layout/VerticalCurvedList"/>
    <dgm:cxn modelId="{CFC6F35D-8B0F-4985-B6D8-BFD6DB0B85EE}" srcId="{1AB233E5-2FF3-4AFE-A838-03F49D51D0D8}" destId="{85B60B7A-EF6D-4872-A794-870C93F0A396}" srcOrd="0" destOrd="0" parTransId="{35A18853-11B3-4795-A25C-49E0552AEEF4}" sibTransId="{53CBD02D-49FB-4650-93EC-5D1C1083449C}"/>
    <dgm:cxn modelId="{55C37E69-71C7-411F-97F0-E2C0023E1A4C}" type="presParOf" srcId="{DB9AA2DA-ED63-4AFF-9838-4B179E5E6E5B}" destId="{553F9E00-012D-46F4-A52F-ACD13247D3F7}" srcOrd="0" destOrd="0" presId="urn:microsoft.com/office/officeart/2008/layout/VerticalCurvedList"/>
    <dgm:cxn modelId="{24682BAF-D2FA-419A-9BA8-B7C3A69D49E4}" type="presParOf" srcId="{553F9E00-012D-46F4-A52F-ACD13247D3F7}" destId="{2897F1FE-A6AA-4BEC-8E5A-D86772E6AC5A}" srcOrd="0" destOrd="0" presId="urn:microsoft.com/office/officeart/2008/layout/VerticalCurvedList"/>
    <dgm:cxn modelId="{9D1CF6C6-739E-4E56-8EE2-D55D275B7581}" type="presParOf" srcId="{2897F1FE-A6AA-4BEC-8E5A-D86772E6AC5A}" destId="{E2B3E33F-7B2E-4A1D-96CA-6C35F881856F}" srcOrd="0" destOrd="0" presId="urn:microsoft.com/office/officeart/2008/layout/VerticalCurvedList"/>
    <dgm:cxn modelId="{AA75653F-840F-457E-9198-B61882A8641F}" type="presParOf" srcId="{2897F1FE-A6AA-4BEC-8E5A-D86772E6AC5A}" destId="{E4D23C03-E3FA-487F-859F-178C158D8891}" srcOrd="1" destOrd="0" presId="urn:microsoft.com/office/officeart/2008/layout/VerticalCurvedList"/>
    <dgm:cxn modelId="{5C0BC8BE-E7A0-401C-ADF1-67BAC2F4F31A}" type="presParOf" srcId="{2897F1FE-A6AA-4BEC-8E5A-D86772E6AC5A}" destId="{2B63483C-B745-467F-B31E-994E102FAB0D}" srcOrd="2" destOrd="0" presId="urn:microsoft.com/office/officeart/2008/layout/VerticalCurvedList"/>
    <dgm:cxn modelId="{4C2025D1-4FAD-4025-9559-AA8DD1E820C0}" type="presParOf" srcId="{2897F1FE-A6AA-4BEC-8E5A-D86772E6AC5A}" destId="{BCA6C7EB-1EFD-4CD3-B0A3-4F5498F4AB99}" srcOrd="3" destOrd="0" presId="urn:microsoft.com/office/officeart/2008/layout/VerticalCurvedList"/>
    <dgm:cxn modelId="{C703863E-ABC3-4224-A3AD-C93A49F8880F}" type="presParOf" srcId="{553F9E00-012D-46F4-A52F-ACD13247D3F7}" destId="{599016A3-FA4A-415E-A448-7FC588AF5FD1}" srcOrd="1" destOrd="0" presId="urn:microsoft.com/office/officeart/2008/layout/VerticalCurvedList"/>
    <dgm:cxn modelId="{1D55AD44-8149-42E1-A406-2E1E3FB50532}" type="presParOf" srcId="{553F9E00-012D-46F4-A52F-ACD13247D3F7}" destId="{A8ECA8A9-9DF1-49D1-A676-F0F19DD5D95E}" srcOrd="2" destOrd="0" presId="urn:microsoft.com/office/officeart/2008/layout/VerticalCurvedList"/>
    <dgm:cxn modelId="{D3A77494-7715-476F-A639-D3A5F1AC4B3D}" type="presParOf" srcId="{A8ECA8A9-9DF1-49D1-A676-F0F19DD5D95E}" destId="{38704FAD-587F-4756-93B3-5C1FBABA94CD}" srcOrd="0" destOrd="0" presId="urn:microsoft.com/office/officeart/2008/layout/VerticalCurvedList"/>
    <dgm:cxn modelId="{06587D42-6407-4BD4-B045-5C1EAA1E0E9E}" type="presParOf" srcId="{553F9E00-012D-46F4-A52F-ACD13247D3F7}" destId="{FFD85C43-FED6-4FE9-A1DC-1EF245648D5B}" srcOrd="3" destOrd="0" presId="urn:microsoft.com/office/officeart/2008/layout/VerticalCurvedList"/>
    <dgm:cxn modelId="{396A9040-F76B-47D7-9CF4-476D29952D00}" type="presParOf" srcId="{553F9E00-012D-46F4-A52F-ACD13247D3F7}" destId="{4CD1D0CB-AEA6-4A67-9DB7-F2FA63B1999B}" srcOrd="4" destOrd="0" presId="urn:microsoft.com/office/officeart/2008/layout/VerticalCurvedList"/>
    <dgm:cxn modelId="{922B90B4-60FB-4A28-92A0-AE52B3928473}" type="presParOf" srcId="{4CD1D0CB-AEA6-4A67-9DB7-F2FA63B1999B}" destId="{70592630-6C6D-46B2-9DBC-052E279DFCCE}" srcOrd="0" destOrd="0" presId="urn:microsoft.com/office/officeart/2008/layout/VerticalCurvedList"/>
    <dgm:cxn modelId="{A86EC548-BCE1-4609-88D9-F6D8D1203EB7}" type="presParOf" srcId="{553F9E00-012D-46F4-A52F-ACD13247D3F7}" destId="{553A0E47-45A1-42CC-BBBF-35E6BAE17393}" srcOrd="5" destOrd="0" presId="urn:microsoft.com/office/officeart/2008/layout/VerticalCurvedList"/>
    <dgm:cxn modelId="{C6B8CB8C-58D5-45BA-87B6-9BB202DD5077}" type="presParOf" srcId="{553F9E00-012D-46F4-A52F-ACD13247D3F7}" destId="{D4DC237F-EB3C-445A-878A-8365870524B5}" srcOrd="6" destOrd="0" presId="urn:microsoft.com/office/officeart/2008/layout/VerticalCurvedList"/>
    <dgm:cxn modelId="{8C5CD0BE-9D35-4209-89FA-0BCC9E62519C}" type="presParOf" srcId="{D4DC237F-EB3C-445A-878A-8365870524B5}" destId="{718827F2-5733-4D1D-9388-94635762D59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C3828D-B4CC-41A1-8DD4-69A5FF7BD2A2}"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fr-FR"/>
        </a:p>
      </dgm:t>
    </dgm:pt>
    <dgm:pt modelId="{27D55BDF-C164-4AE4-B388-3B7AE2CA517F}">
      <dgm:prSet phldrT="[Texte]"/>
      <dgm:spPr/>
      <dgm:t>
        <a:bodyPr/>
        <a:lstStyle/>
        <a:p>
          <a:r>
            <a:rPr lang="fr-FR" dirty="0" smtClean="0"/>
            <a:t>4 niveaux de mise en pratique : à consolider, satisfaisant, très satisfaisant et excellent</a:t>
          </a:r>
          <a:endParaRPr lang="fr-FR" dirty="0"/>
        </a:p>
      </dgm:t>
    </dgm:pt>
    <dgm:pt modelId="{21BE8BCA-F22A-4DED-A7BD-C43C9F37E15B}" type="parTrans" cxnId="{CB2A4AD5-3524-451E-BAC7-41E965CE13D7}">
      <dgm:prSet/>
      <dgm:spPr/>
      <dgm:t>
        <a:bodyPr/>
        <a:lstStyle/>
        <a:p>
          <a:endParaRPr lang="fr-FR"/>
        </a:p>
      </dgm:t>
    </dgm:pt>
    <dgm:pt modelId="{3247F6ED-4713-429C-8FDA-50354BD4EEA0}" type="sibTrans" cxnId="{CB2A4AD5-3524-451E-BAC7-41E965CE13D7}">
      <dgm:prSet/>
      <dgm:spPr/>
      <dgm:t>
        <a:bodyPr/>
        <a:lstStyle/>
        <a:p>
          <a:endParaRPr lang="fr-FR"/>
        </a:p>
      </dgm:t>
    </dgm:pt>
    <dgm:pt modelId="{7F33BF61-CD95-4071-A9B9-95AC69B9DB89}">
      <dgm:prSet phldrT="[Texte]"/>
      <dgm:spPr/>
      <dgm:t>
        <a:bodyPr/>
        <a:lstStyle/>
        <a:p>
          <a:r>
            <a:rPr lang="fr-FR" dirty="0" smtClean="0"/>
            <a:t>Une transposition visuelle qui servira de support à l’analyse et à l’entretien.</a:t>
          </a:r>
          <a:endParaRPr lang="fr-FR" dirty="0"/>
        </a:p>
      </dgm:t>
    </dgm:pt>
    <dgm:pt modelId="{71D0C3E8-391F-4D6E-803E-CE8361E9788C}" type="parTrans" cxnId="{29425707-E328-4AD5-BD90-299231714ED0}">
      <dgm:prSet/>
      <dgm:spPr/>
      <dgm:t>
        <a:bodyPr/>
        <a:lstStyle/>
        <a:p>
          <a:endParaRPr lang="fr-FR"/>
        </a:p>
      </dgm:t>
    </dgm:pt>
    <dgm:pt modelId="{78870518-656C-459C-94B6-5E9D748B5B14}" type="sibTrans" cxnId="{29425707-E328-4AD5-BD90-299231714ED0}">
      <dgm:prSet/>
      <dgm:spPr/>
      <dgm:t>
        <a:bodyPr/>
        <a:lstStyle/>
        <a:p>
          <a:endParaRPr lang="fr-FR"/>
        </a:p>
      </dgm:t>
    </dgm:pt>
    <dgm:pt modelId="{58E702A7-E58B-4C46-8532-715004756C8C}">
      <dgm:prSet phldrT="[Texte]"/>
      <dgm:spPr/>
      <dgm:t>
        <a:bodyPr/>
        <a:lstStyle/>
        <a:p>
          <a:r>
            <a:rPr lang="fr-FR" dirty="0" smtClean="0"/>
            <a:t>un </a:t>
          </a:r>
          <a:r>
            <a:rPr lang="fr-FR" dirty="0" smtClean="0"/>
            <a:t>ensemble critérié ramené à des pratiques concrètes </a:t>
          </a:r>
          <a:endParaRPr lang="fr-FR" dirty="0"/>
        </a:p>
      </dgm:t>
    </dgm:pt>
    <dgm:pt modelId="{4CCC2BC0-EA81-494F-AC3D-9B405417D7DD}" type="parTrans" cxnId="{3EA1F6FD-8E81-4050-B1BE-997D49BAA388}">
      <dgm:prSet/>
      <dgm:spPr/>
      <dgm:t>
        <a:bodyPr/>
        <a:lstStyle/>
        <a:p>
          <a:endParaRPr lang="fr-FR"/>
        </a:p>
      </dgm:t>
    </dgm:pt>
    <dgm:pt modelId="{1354AF94-C0E8-49DF-A710-D092F075C376}" type="sibTrans" cxnId="{3EA1F6FD-8E81-4050-B1BE-997D49BAA388}">
      <dgm:prSet/>
      <dgm:spPr/>
      <dgm:t>
        <a:bodyPr/>
        <a:lstStyle/>
        <a:p>
          <a:endParaRPr lang="fr-FR"/>
        </a:p>
      </dgm:t>
    </dgm:pt>
    <dgm:pt modelId="{E383FADE-8231-4ACC-90ED-F2C4F7B8305E}">
      <dgm:prSet phldrT="[Texte]"/>
      <dgm:spPr/>
      <dgm:t>
        <a:bodyPr/>
        <a:lstStyle/>
        <a:p>
          <a:r>
            <a:rPr lang="fr-FR" dirty="0" smtClean="0"/>
            <a:t>Une grille basée sur la grille officielle</a:t>
          </a:r>
          <a:endParaRPr lang="fr-FR" dirty="0"/>
        </a:p>
      </dgm:t>
    </dgm:pt>
    <dgm:pt modelId="{9E63770D-B03B-427B-8867-973C6C9184E2}" type="parTrans" cxnId="{1B7C3910-F43D-4C0B-8A41-1D690C8A62FE}">
      <dgm:prSet/>
      <dgm:spPr/>
      <dgm:t>
        <a:bodyPr/>
        <a:lstStyle/>
        <a:p>
          <a:endParaRPr lang="fr-FR"/>
        </a:p>
      </dgm:t>
    </dgm:pt>
    <dgm:pt modelId="{08ADADAC-25B8-437F-8FE1-40CA9DBECCFA}" type="sibTrans" cxnId="{1B7C3910-F43D-4C0B-8A41-1D690C8A62FE}">
      <dgm:prSet/>
      <dgm:spPr/>
      <dgm:t>
        <a:bodyPr/>
        <a:lstStyle/>
        <a:p>
          <a:endParaRPr lang="fr-FR"/>
        </a:p>
      </dgm:t>
    </dgm:pt>
    <dgm:pt modelId="{B9F1931C-803B-46CD-BD36-8518A1F78461}" type="pres">
      <dgm:prSet presAssocID="{17C3828D-B4CC-41A1-8DD4-69A5FF7BD2A2}" presName="Name0" presStyleCnt="0">
        <dgm:presLayoutVars>
          <dgm:chMax val="7"/>
          <dgm:chPref val="7"/>
          <dgm:dir/>
        </dgm:presLayoutVars>
      </dgm:prSet>
      <dgm:spPr/>
      <dgm:t>
        <a:bodyPr/>
        <a:lstStyle/>
        <a:p>
          <a:endParaRPr lang="fr-FR"/>
        </a:p>
      </dgm:t>
    </dgm:pt>
    <dgm:pt modelId="{F47037C4-9312-4A2F-907F-A8806816277D}" type="pres">
      <dgm:prSet presAssocID="{17C3828D-B4CC-41A1-8DD4-69A5FF7BD2A2}" presName="Name1" presStyleCnt="0"/>
      <dgm:spPr/>
    </dgm:pt>
    <dgm:pt modelId="{6DBE71FA-D975-4001-B22C-8685F2357593}" type="pres">
      <dgm:prSet presAssocID="{17C3828D-B4CC-41A1-8DD4-69A5FF7BD2A2}" presName="cycle" presStyleCnt="0"/>
      <dgm:spPr/>
    </dgm:pt>
    <dgm:pt modelId="{5290213E-0105-420F-BBBF-4A42F1AFB229}" type="pres">
      <dgm:prSet presAssocID="{17C3828D-B4CC-41A1-8DD4-69A5FF7BD2A2}" presName="srcNode" presStyleLbl="node1" presStyleIdx="0" presStyleCnt="4"/>
      <dgm:spPr/>
    </dgm:pt>
    <dgm:pt modelId="{0DE727ED-536F-4E0D-B717-8AEFFC1CF39A}" type="pres">
      <dgm:prSet presAssocID="{17C3828D-B4CC-41A1-8DD4-69A5FF7BD2A2}" presName="conn" presStyleLbl="parChTrans1D2" presStyleIdx="0" presStyleCnt="1"/>
      <dgm:spPr/>
      <dgm:t>
        <a:bodyPr/>
        <a:lstStyle/>
        <a:p>
          <a:endParaRPr lang="fr-FR"/>
        </a:p>
      </dgm:t>
    </dgm:pt>
    <dgm:pt modelId="{01C0566D-BE12-4384-92D1-D725AD5656B2}" type="pres">
      <dgm:prSet presAssocID="{17C3828D-B4CC-41A1-8DD4-69A5FF7BD2A2}" presName="extraNode" presStyleLbl="node1" presStyleIdx="0" presStyleCnt="4"/>
      <dgm:spPr/>
    </dgm:pt>
    <dgm:pt modelId="{009887E1-700C-4445-A0E1-4AFE4BED3431}" type="pres">
      <dgm:prSet presAssocID="{17C3828D-B4CC-41A1-8DD4-69A5FF7BD2A2}" presName="dstNode" presStyleLbl="node1" presStyleIdx="0" presStyleCnt="4"/>
      <dgm:spPr/>
    </dgm:pt>
    <dgm:pt modelId="{9FF70E47-C2BA-434C-A5EB-4A22A2D58FB4}" type="pres">
      <dgm:prSet presAssocID="{E383FADE-8231-4ACC-90ED-F2C4F7B8305E}" presName="text_1" presStyleLbl="node1" presStyleIdx="0" presStyleCnt="4">
        <dgm:presLayoutVars>
          <dgm:bulletEnabled val="1"/>
        </dgm:presLayoutVars>
      </dgm:prSet>
      <dgm:spPr/>
      <dgm:t>
        <a:bodyPr/>
        <a:lstStyle/>
        <a:p>
          <a:endParaRPr lang="fr-FR"/>
        </a:p>
      </dgm:t>
    </dgm:pt>
    <dgm:pt modelId="{69AF8729-3267-4736-9D46-DFFDA0BA118D}" type="pres">
      <dgm:prSet presAssocID="{E383FADE-8231-4ACC-90ED-F2C4F7B8305E}" presName="accent_1" presStyleCnt="0"/>
      <dgm:spPr/>
    </dgm:pt>
    <dgm:pt modelId="{548A7F52-5EDC-4A34-8158-8CC45E2A55C8}" type="pres">
      <dgm:prSet presAssocID="{E383FADE-8231-4ACC-90ED-F2C4F7B8305E}" presName="accentRepeatNode" presStyleLbl="solidFgAcc1" presStyleIdx="0" presStyleCnt="4"/>
      <dgm:spPr/>
    </dgm:pt>
    <dgm:pt modelId="{DD014232-13BA-49A3-902B-59FC6900DFA0}" type="pres">
      <dgm:prSet presAssocID="{27D55BDF-C164-4AE4-B388-3B7AE2CA517F}" presName="text_2" presStyleLbl="node1" presStyleIdx="1" presStyleCnt="4">
        <dgm:presLayoutVars>
          <dgm:bulletEnabled val="1"/>
        </dgm:presLayoutVars>
      </dgm:prSet>
      <dgm:spPr/>
      <dgm:t>
        <a:bodyPr/>
        <a:lstStyle/>
        <a:p>
          <a:endParaRPr lang="fr-FR"/>
        </a:p>
      </dgm:t>
    </dgm:pt>
    <dgm:pt modelId="{D65172A6-CBE0-4CC2-9135-9A05B33F3F4B}" type="pres">
      <dgm:prSet presAssocID="{27D55BDF-C164-4AE4-B388-3B7AE2CA517F}" presName="accent_2" presStyleCnt="0"/>
      <dgm:spPr/>
    </dgm:pt>
    <dgm:pt modelId="{6D0B36D5-7104-4CFF-9F53-A6BEE36AD830}" type="pres">
      <dgm:prSet presAssocID="{27D55BDF-C164-4AE4-B388-3B7AE2CA517F}" presName="accentRepeatNode" presStyleLbl="solidFgAcc1" presStyleIdx="1" presStyleCnt="4"/>
      <dgm:spPr/>
    </dgm:pt>
    <dgm:pt modelId="{0BEA6E1E-C230-4424-9D2A-C6C2D1A6F5CF}" type="pres">
      <dgm:prSet presAssocID="{7F33BF61-CD95-4071-A9B9-95AC69B9DB89}" presName="text_3" presStyleLbl="node1" presStyleIdx="2" presStyleCnt="4">
        <dgm:presLayoutVars>
          <dgm:bulletEnabled val="1"/>
        </dgm:presLayoutVars>
      </dgm:prSet>
      <dgm:spPr/>
      <dgm:t>
        <a:bodyPr/>
        <a:lstStyle/>
        <a:p>
          <a:endParaRPr lang="fr-FR"/>
        </a:p>
      </dgm:t>
    </dgm:pt>
    <dgm:pt modelId="{AB3A4A41-E43C-40C2-B8AE-63DD98E872EC}" type="pres">
      <dgm:prSet presAssocID="{7F33BF61-CD95-4071-A9B9-95AC69B9DB89}" presName="accent_3" presStyleCnt="0"/>
      <dgm:spPr/>
    </dgm:pt>
    <dgm:pt modelId="{35DA9CCF-E15D-4BFA-8180-BB7708DED8D1}" type="pres">
      <dgm:prSet presAssocID="{7F33BF61-CD95-4071-A9B9-95AC69B9DB89}" presName="accentRepeatNode" presStyleLbl="solidFgAcc1" presStyleIdx="2" presStyleCnt="4"/>
      <dgm:spPr/>
    </dgm:pt>
    <dgm:pt modelId="{2914EF6E-B9CC-4E3A-96E0-B65DE5B51B63}" type="pres">
      <dgm:prSet presAssocID="{58E702A7-E58B-4C46-8532-715004756C8C}" presName="text_4" presStyleLbl="node1" presStyleIdx="3" presStyleCnt="4">
        <dgm:presLayoutVars>
          <dgm:bulletEnabled val="1"/>
        </dgm:presLayoutVars>
      </dgm:prSet>
      <dgm:spPr/>
      <dgm:t>
        <a:bodyPr/>
        <a:lstStyle/>
        <a:p>
          <a:endParaRPr lang="fr-FR"/>
        </a:p>
      </dgm:t>
    </dgm:pt>
    <dgm:pt modelId="{B4BC801C-EDBA-41E0-9B32-44EB5F6EE4A6}" type="pres">
      <dgm:prSet presAssocID="{58E702A7-E58B-4C46-8532-715004756C8C}" presName="accent_4" presStyleCnt="0"/>
      <dgm:spPr/>
    </dgm:pt>
    <dgm:pt modelId="{75383499-AF69-4652-952F-E496B9A544B1}" type="pres">
      <dgm:prSet presAssocID="{58E702A7-E58B-4C46-8532-715004756C8C}" presName="accentRepeatNode" presStyleLbl="solidFgAcc1" presStyleIdx="3" presStyleCnt="4"/>
      <dgm:spPr/>
    </dgm:pt>
  </dgm:ptLst>
  <dgm:cxnLst>
    <dgm:cxn modelId="{33EC41F3-D553-4F7F-91FD-B7BEDFF42B52}" type="presOf" srcId="{7F33BF61-CD95-4071-A9B9-95AC69B9DB89}" destId="{0BEA6E1E-C230-4424-9D2A-C6C2D1A6F5CF}" srcOrd="0" destOrd="0" presId="urn:microsoft.com/office/officeart/2008/layout/VerticalCurvedList"/>
    <dgm:cxn modelId="{DF071122-77F1-4478-80AF-C0D002D80106}" type="presOf" srcId="{E383FADE-8231-4ACC-90ED-F2C4F7B8305E}" destId="{9FF70E47-C2BA-434C-A5EB-4A22A2D58FB4}" srcOrd="0" destOrd="0" presId="urn:microsoft.com/office/officeart/2008/layout/VerticalCurvedList"/>
    <dgm:cxn modelId="{655830AD-7491-49F7-9C2A-7B7C35184D88}" type="presOf" srcId="{27D55BDF-C164-4AE4-B388-3B7AE2CA517F}" destId="{DD014232-13BA-49A3-902B-59FC6900DFA0}" srcOrd="0" destOrd="0" presId="urn:microsoft.com/office/officeart/2008/layout/VerticalCurvedList"/>
    <dgm:cxn modelId="{1B7C3910-F43D-4C0B-8A41-1D690C8A62FE}" srcId="{17C3828D-B4CC-41A1-8DD4-69A5FF7BD2A2}" destId="{E383FADE-8231-4ACC-90ED-F2C4F7B8305E}" srcOrd="0" destOrd="0" parTransId="{9E63770D-B03B-427B-8867-973C6C9184E2}" sibTransId="{08ADADAC-25B8-437F-8FE1-40CA9DBECCFA}"/>
    <dgm:cxn modelId="{C4152B01-A9D0-4D5C-8749-7B41206A0C02}" type="presOf" srcId="{08ADADAC-25B8-437F-8FE1-40CA9DBECCFA}" destId="{0DE727ED-536F-4E0D-B717-8AEFFC1CF39A}" srcOrd="0" destOrd="0" presId="urn:microsoft.com/office/officeart/2008/layout/VerticalCurvedList"/>
    <dgm:cxn modelId="{C8FF185D-8B36-4BE8-9840-5C79A347FC9D}" type="presOf" srcId="{58E702A7-E58B-4C46-8532-715004756C8C}" destId="{2914EF6E-B9CC-4E3A-96E0-B65DE5B51B63}" srcOrd="0" destOrd="0" presId="urn:microsoft.com/office/officeart/2008/layout/VerticalCurvedList"/>
    <dgm:cxn modelId="{29425707-E328-4AD5-BD90-299231714ED0}" srcId="{17C3828D-B4CC-41A1-8DD4-69A5FF7BD2A2}" destId="{7F33BF61-CD95-4071-A9B9-95AC69B9DB89}" srcOrd="2" destOrd="0" parTransId="{71D0C3E8-391F-4D6E-803E-CE8361E9788C}" sibTransId="{78870518-656C-459C-94B6-5E9D748B5B14}"/>
    <dgm:cxn modelId="{CB2A4AD5-3524-451E-BAC7-41E965CE13D7}" srcId="{17C3828D-B4CC-41A1-8DD4-69A5FF7BD2A2}" destId="{27D55BDF-C164-4AE4-B388-3B7AE2CA517F}" srcOrd="1" destOrd="0" parTransId="{21BE8BCA-F22A-4DED-A7BD-C43C9F37E15B}" sibTransId="{3247F6ED-4713-429C-8FDA-50354BD4EEA0}"/>
    <dgm:cxn modelId="{43A426A1-DB20-490B-B3A6-2D52696E7AB4}" type="presOf" srcId="{17C3828D-B4CC-41A1-8DD4-69A5FF7BD2A2}" destId="{B9F1931C-803B-46CD-BD36-8518A1F78461}" srcOrd="0" destOrd="0" presId="urn:microsoft.com/office/officeart/2008/layout/VerticalCurvedList"/>
    <dgm:cxn modelId="{3EA1F6FD-8E81-4050-B1BE-997D49BAA388}" srcId="{17C3828D-B4CC-41A1-8DD4-69A5FF7BD2A2}" destId="{58E702A7-E58B-4C46-8532-715004756C8C}" srcOrd="3" destOrd="0" parTransId="{4CCC2BC0-EA81-494F-AC3D-9B405417D7DD}" sibTransId="{1354AF94-C0E8-49DF-A710-D092F075C376}"/>
    <dgm:cxn modelId="{A7FC697B-BFE3-4F42-93D5-31C6947D8AD6}" type="presParOf" srcId="{B9F1931C-803B-46CD-BD36-8518A1F78461}" destId="{F47037C4-9312-4A2F-907F-A8806816277D}" srcOrd="0" destOrd="0" presId="urn:microsoft.com/office/officeart/2008/layout/VerticalCurvedList"/>
    <dgm:cxn modelId="{35AA7CAD-C073-4F30-A538-3F191B4D38A6}" type="presParOf" srcId="{F47037C4-9312-4A2F-907F-A8806816277D}" destId="{6DBE71FA-D975-4001-B22C-8685F2357593}" srcOrd="0" destOrd="0" presId="urn:microsoft.com/office/officeart/2008/layout/VerticalCurvedList"/>
    <dgm:cxn modelId="{C4A184FE-7A9C-44FE-8111-B50806ACE0D0}" type="presParOf" srcId="{6DBE71FA-D975-4001-B22C-8685F2357593}" destId="{5290213E-0105-420F-BBBF-4A42F1AFB229}" srcOrd="0" destOrd="0" presId="urn:microsoft.com/office/officeart/2008/layout/VerticalCurvedList"/>
    <dgm:cxn modelId="{348C58B7-0231-45A8-8A41-F891BAF59D5F}" type="presParOf" srcId="{6DBE71FA-D975-4001-B22C-8685F2357593}" destId="{0DE727ED-536F-4E0D-B717-8AEFFC1CF39A}" srcOrd="1" destOrd="0" presId="urn:microsoft.com/office/officeart/2008/layout/VerticalCurvedList"/>
    <dgm:cxn modelId="{967BF742-B6D7-4DEE-A877-106808DD52D7}" type="presParOf" srcId="{6DBE71FA-D975-4001-B22C-8685F2357593}" destId="{01C0566D-BE12-4384-92D1-D725AD5656B2}" srcOrd="2" destOrd="0" presId="urn:microsoft.com/office/officeart/2008/layout/VerticalCurvedList"/>
    <dgm:cxn modelId="{2581B480-CC6C-4784-8B6F-D5D19AB6A256}" type="presParOf" srcId="{6DBE71FA-D975-4001-B22C-8685F2357593}" destId="{009887E1-700C-4445-A0E1-4AFE4BED3431}" srcOrd="3" destOrd="0" presId="urn:microsoft.com/office/officeart/2008/layout/VerticalCurvedList"/>
    <dgm:cxn modelId="{FC097FC2-F1A4-466E-BC6C-0D9DA959CE62}" type="presParOf" srcId="{F47037C4-9312-4A2F-907F-A8806816277D}" destId="{9FF70E47-C2BA-434C-A5EB-4A22A2D58FB4}" srcOrd="1" destOrd="0" presId="urn:microsoft.com/office/officeart/2008/layout/VerticalCurvedList"/>
    <dgm:cxn modelId="{D71300B4-BE12-4BD5-A45A-9235D79CE670}" type="presParOf" srcId="{F47037C4-9312-4A2F-907F-A8806816277D}" destId="{69AF8729-3267-4736-9D46-DFFDA0BA118D}" srcOrd="2" destOrd="0" presId="urn:microsoft.com/office/officeart/2008/layout/VerticalCurvedList"/>
    <dgm:cxn modelId="{596C802E-30AC-4AE4-9C5E-87D63EABA658}" type="presParOf" srcId="{69AF8729-3267-4736-9D46-DFFDA0BA118D}" destId="{548A7F52-5EDC-4A34-8158-8CC45E2A55C8}" srcOrd="0" destOrd="0" presId="urn:microsoft.com/office/officeart/2008/layout/VerticalCurvedList"/>
    <dgm:cxn modelId="{FDF70195-EC80-46B9-916B-D587B55910EB}" type="presParOf" srcId="{F47037C4-9312-4A2F-907F-A8806816277D}" destId="{DD014232-13BA-49A3-902B-59FC6900DFA0}" srcOrd="3" destOrd="0" presId="urn:microsoft.com/office/officeart/2008/layout/VerticalCurvedList"/>
    <dgm:cxn modelId="{932A42F6-2D6F-4ABD-AE3F-054431BE5D96}" type="presParOf" srcId="{F47037C4-9312-4A2F-907F-A8806816277D}" destId="{D65172A6-CBE0-4CC2-9135-9A05B33F3F4B}" srcOrd="4" destOrd="0" presId="urn:microsoft.com/office/officeart/2008/layout/VerticalCurvedList"/>
    <dgm:cxn modelId="{6E9070EF-FD59-4B78-B979-771824ABC446}" type="presParOf" srcId="{D65172A6-CBE0-4CC2-9135-9A05B33F3F4B}" destId="{6D0B36D5-7104-4CFF-9F53-A6BEE36AD830}" srcOrd="0" destOrd="0" presId="urn:microsoft.com/office/officeart/2008/layout/VerticalCurvedList"/>
    <dgm:cxn modelId="{524DA4A2-C813-4D17-8DA4-447229BE9309}" type="presParOf" srcId="{F47037C4-9312-4A2F-907F-A8806816277D}" destId="{0BEA6E1E-C230-4424-9D2A-C6C2D1A6F5CF}" srcOrd="5" destOrd="0" presId="urn:microsoft.com/office/officeart/2008/layout/VerticalCurvedList"/>
    <dgm:cxn modelId="{0EDB1974-633F-4F94-A4F9-B7B75FF1CD2D}" type="presParOf" srcId="{F47037C4-9312-4A2F-907F-A8806816277D}" destId="{AB3A4A41-E43C-40C2-B8AE-63DD98E872EC}" srcOrd="6" destOrd="0" presId="urn:microsoft.com/office/officeart/2008/layout/VerticalCurvedList"/>
    <dgm:cxn modelId="{36DF633E-0598-49E9-896C-F9A60B4231BF}" type="presParOf" srcId="{AB3A4A41-E43C-40C2-B8AE-63DD98E872EC}" destId="{35DA9CCF-E15D-4BFA-8180-BB7708DED8D1}" srcOrd="0" destOrd="0" presId="urn:microsoft.com/office/officeart/2008/layout/VerticalCurvedList"/>
    <dgm:cxn modelId="{E65F4CDE-C95F-4828-A465-115A686D4687}" type="presParOf" srcId="{F47037C4-9312-4A2F-907F-A8806816277D}" destId="{2914EF6E-B9CC-4E3A-96E0-B65DE5B51B63}" srcOrd="7" destOrd="0" presId="urn:microsoft.com/office/officeart/2008/layout/VerticalCurvedList"/>
    <dgm:cxn modelId="{AE485467-1AE7-4A23-8233-AB5274AF931E}" type="presParOf" srcId="{F47037C4-9312-4A2F-907F-A8806816277D}" destId="{B4BC801C-EDBA-41E0-9B32-44EB5F6EE4A6}" srcOrd="8" destOrd="0" presId="urn:microsoft.com/office/officeart/2008/layout/VerticalCurvedList"/>
    <dgm:cxn modelId="{FEA8F8ED-6EB2-4B1E-8069-D1A1E08B0B4D}" type="presParOf" srcId="{B4BC801C-EDBA-41E0-9B32-44EB5F6EE4A6}" destId="{75383499-AF69-4652-952F-E496B9A544B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8492B1-92D9-4195-827A-A7AC46260751}"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fr-FR"/>
        </a:p>
      </dgm:t>
    </dgm:pt>
    <dgm:pt modelId="{64F005ED-34E4-4D83-A8A2-C34DDEADBAC2}">
      <dgm:prSet phldrT="[Texte]"/>
      <dgm:spPr/>
      <dgm:t>
        <a:bodyPr/>
        <a:lstStyle/>
        <a:p>
          <a:r>
            <a:rPr lang="fr-FR" dirty="0" smtClean="0"/>
            <a:t>Partir de l’onglet « Bilan général » afin de mettre en évidence les domaines de réussite et les voies d’amélioration par une observation globale.</a:t>
          </a:r>
          <a:endParaRPr lang="fr-FR" dirty="0"/>
        </a:p>
      </dgm:t>
    </dgm:pt>
    <dgm:pt modelId="{0917468B-0FA7-4FB3-9BA9-F40CFEC3DCC1}" type="parTrans" cxnId="{4BE9158F-36B6-4181-88C6-687B5D5346E3}">
      <dgm:prSet/>
      <dgm:spPr/>
      <dgm:t>
        <a:bodyPr/>
        <a:lstStyle/>
        <a:p>
          <a:endParaRPr lang="fr-FR"/>
        </a:p>
      </dgm:t>
    </dgm:pt>
    <dgm:pt modelId="{58CF8CB2-C375-4B96-9A73-D87E78A651F9}" type="sibTrans" cxnId="{4BE9158F-36B6-4181-88C6-687B5D5346E3}">
      <dgm:prSet/>
      <dgm:spPr/>
      <dgm:t>
        <a:bodyPr/>
        <a:lstStyle/>
        <a:p>
          <a:endParaRPr lang="fr-FR"/>
        </a:p>
      </dgm:t>
    </dgm:pt>
    <dgm:pt modelId="{237A640F-70D1-4B5F-BE5A-6F2709EBDBFD}">
      <dgm:prSet phldrT="[Texte]"/>
      <dgm:spPr/>
      <dgm:t>
        <a:bodyPr/>
        <a:lstStyle/>
        <a:p>
          <a:r>
            <a:rPr lang="fr-FR" dirty="0" smtClean="0"/>
            <a:t>Redescendre dans les bilans afin de détailler les domaines où des progrès sont attendus.</a:t>
          </a:r>
          <a:endParaRPr lang="fr-FR" dirty="0"/>
        </a:p>
      </dgm:t>
    </dgm:pt>
    <dgm:pt modelId="{C612FD41-7A9D-4A6C-93C8-0D6A9F261182}" type="parTrans" cxnId="{0D9DD931-D77D-4D8C-AF42-62659D188589}">
      <dgm:prSet/>
      <dgm:spPr/>
      <dgm:t>
        <a:bodyPr/>
        <a:lstStyle/>
        <a:p>
          <a:endParaRPr lang="fr-FR"/>
        </a:p>
      </dgm:t>
    </dgm:pt>
    <dgm:pt modelId="{FA6D877B-602D-4665-A2D4-B0882049FBDA}" type="sibTrans" cxnId="{0D9DD931-D77D-4D8C-AF42-62659D188589}">
      <dgm:prSet/>
      <dgm:spPr/>
      <dgm:t>
        <a:bodyPr/>
        <a:lstStyle/>
        <a:p>
          <a:endParaRPr lang="fr-FR"/>
        </a:p>
      </dgm:t>
    </dgm:pt>
    <dgm:pt modelId="{329BF3A8-8AD3-46AC-8C89-C230BEE57F68}">
      <dgm:prSet phldrT="[Texte]"/>
      <dgm:spPr/>
      <dgm:t>
        <a:bodyPr/>
        <a:lstStyle/>
        <a:p>
          <a:r>
            <a:rPr lang="fr-FR" dirty="0" smtClean="0"/>
            <a:t>Pour affiner le diagnostic et introduire les points concrets, passer dans les items.</a:t>
          </a:r>
          <a:endParaRPr lang="fr-FR" dirty="0"/>
        </a:p>
      </dgm:t>
    </dgm:pt>
    <dgm:pt modelId="{09778727-E84E-4004-8DCE-EC13972E0250}" type="parTrans" cxnId="{AB1AD18A-937E-4D8D-8D0A-36BF88C0E29C}">
      <dgm:prSet/>
      <dgm:spPr/>
      <dgm:t>
        <a:bodyPr/>
        <a:lstStyle/>
        <a:p>
          <a:endParaRPr lang="fr-FR"/>
        </a:p>
      </dgm:t>
    </dgm:pt>
    <dgm:pt modelId="{E48D3CDC-C092-4664-AD87-0BD240DFBE64}" type="sibTrans" cxnId="{AB1AD18A-937E-4D8D-8D0A-36BF88C0E29C}">
      <dgm:prSet/>
      <dgm:spPr/>
      <dgm:t>
        <a:bodyPr/>
        <a:lstStyle/>
        <a:p>
          <a:endParaRPr lang="fr-FR"/>
        </a:p>
      </dgm:t>
    </dgm:pt>
    <dgm:pt modelId="{89188679-B526-4743-98AB-554C6456131D}" type="pres">
      <dgm:prSet presAssocID="{7A8492B1-92D9-4195-827A-A7AC46260751}" presName="Name0" presStyleCnt="0">
        <dgm:presLayoutVars>
          <dgm:chMax val="7"/>
          <dgm:chPref val="7"/>
          <dgm:dir/>
        </dgm:presLayoutVars>
      </dgm:prSet>
      <dgm:spPr/>
      <dgm:t>
        <a:bodyPr/>
        <a:lstStyle/>
        <a:p>
          <a:endParaRPr lang="fr-FR"/>
        </a:p>
      </dgm:t>
    </dgm:pt>
    <dgm:pt modelId="{15684B21-6BFD-4C78-BA16-D1D0C6B2F16B}" type="pres">
      <dgm:prSet presAssocID="{7A8492B1-92D9-4195-827A-A7AC46260751}" presName="Name1" presStyleCnt="0"/>
      <dgm:spPr/>
    </dgm:pt>
    <dgm:pt modelId="{1193482F-9DF3-4A6C-AEAB-5F22C021148E}" type="pres">
      <dgm:prSet presAssocID="{7A8492B1-92D9-4195-827A-A7AC46260751}" presName="cycle" presStyleCnt="0"/>
      <dgm:spPr/>
    </dgm:pt>
    <dgm:pt modelId="{4631B1F8-95F7-49C4-8F9B-A7ACDA540A7F}" type="pres">
      <dgm:prSet presAssocID="{7A8492B1-92D9-4195-827A-A7AC46260751}" presName="srcNode" presStyleLbl="node1" presStyleIdx="0" presStyleCnt="3"/>
      <dgm:spPr/>
    </dgm:pt>
    <dgm:pt modelId="{9DFDB92E-5953-422F-8972-CA620F743FE6}" type="pres">
      <dgm:prSet presAssocID="{7A8492B1-92D9-4195-827A-A7AC46260751}" presName="conn" presStyleLbl="parChTrans1D2" presStyleIdx="0" presStyleCnt="1"/>
      <dgm:spPr/>
      <dgm:t>
        <a:bodyPr/>
        <a:lstStyle/>
        <a:p>
          <a:endParaRPr lang="fr-FR"/>
        </a:p>
      </dgm:t>
    </dgm:pt>
    <dgm:pt modelId="{96B523C7-6D12-4A46-83F8-EB29CF3EF05E}" type="pres">
      <dgm:prSet presAssocID="{7A8492B1-92D9-4195-827A-A7AC46260751}" presName="extraNode" presStyleLbl="node1" presStyleIdx="0" presStyleCnt="3"/>
      <dgm:spPr/>
    </dgm:pt>
    <dgm:pt modelId="{36D1B8F0-6290-44EE-ADA5-FCE5B0F3A1B9}" type="pres">
      <dgm:prSet presAssocID="{7A8492B1-92D9-4195-827A-A7AC46260751}" presName="dstNode" presStyleLbl="node1" presStyleIdx="0" presStyleCnt="3"/>
      <dgm:spPr/>
    </dgm:pt>
    <dgm:pt modelId="{4F3649F2-CE22-4E0F-BC4A-5D1D8E8E6E32}" type="pres">
      <dgm:prSet presAssocID="{64F005ED-34E4-4D83-A8A2-C34DDEADBAC2}" presName="text_1" presStyleLbl="node1" presStyleIdx="0" presStyleCnt="3">
        <dgm:presLayoutVars>
          <dgm:bulletEnabled val="1"/>
        </dgm:presLayoutVars>
      </dgm:prSet>
      <dgm:spPr/>
      <dgm:t>
        <a:bodyPr/>
        <a:lstStyle/>
        <a:p>
          <a:endParaRPr lang="fr-FR"/>
        </a:p>
      </dgm:t>
    </dgm:pt>
    <dgm:pt modelId="{63F8BAA6-C433-4599-B906-207ABD3C5288}" type="pres">
      <dgm:prSet presAssocID="{64F005ED-34E4-4D83-A8A2-C34DDEADBAC2}" presName="accent_1" presStyleCnt="0"/>
      <dgm:spPr/>
    </dgm:pt>
    <dgm:pt modelId="{FCD05AEA-584A-4095-808D-9FE5BF0FA752}" type="pres">
      <dgm:prSet presAssocID="{64F005ED-34E4-4D83-A8A2-C34DDEADBAC2}" presName="accentRepeatNode" presStyleLbl="solidFgAcc1" presStyleIdx="0" presStyleCnt="3"/>
      <dgm:spPr/>
    </dgm:pt>
    <dgm:pt modelId="{0D48634F-21DD-47F3-9CF9-47AD6DC6EE78}" type="pres">
      <dgm:prSet presAssocID="{237A640F-70D1-4B5F-BE5A-6F2709EBDBFD}" presName="text_2" presStyleLbl="node1" presStyleIdx="1" presStyleCnt="3">
        <dgm:presLayoutVars>
          <dgm:bulletEnabled val="1"/>
        </dgm:presLayoutVars>
      </dgm:prSet>
      <dgm:spPr/>
      <dgm:t>
        <a:bodyPr/>
        <a:lstStyle/>
        <a:p>
          <a:endParaRPr lang="fr-FR"/>
        </a:p>
      </dgm:t>
    </dgm:pt>
    <dgm:pt modelId="{0B7C7D68-5010-46D9-8A67-5841D2280906}" type="pres">
      <dgm:prSet presAssocID="{237A640F-70D1-4B5F-BE5A-6F2709EBDBFD}" presName="accent_2" presStyleCnt="0"/>
      <dgm:spPr/>
    </dgm:pt>
    <dgm:pt modelId="{C63F296B-1B9E-4DA6-B233-1C8BBFAE70D2}" type="pres">
      <dgm:prSet presAssocID="{237A640F-70D1-4B5F-BE5A-6F2709EBDBFD}" presName="accentRepeatNode" presStyleLbl="solidFgAcc1" presStyleIdx="1" presStyleCnt="3"/>
      <dgm:spPr/>
    </dgm:pt>
    <dgm:pt modelId="{295F7AD6-025A-41E3-ABCD-B7C077D2ADFE}" type="pres">
      <dgm:prSet presAssocID="{329BF3A8-8AD3-46AC-8C89-C230BEE57F68}" presName="text_3" presStyleLbl="node1" presStyleIdx="2" presStyleCnt="3">
        <dgm:presLayoutVars>
          <dgm:bulletEnabled val="1"/>
        </dgm:presLayoutVars>
      </dgm:prSet>
      <dgm:spPr/>
      <dgm:t>
        <a:bodyPr/>
        <a:lstStyle/>
        <a:p>
          <a:endParaRPr lang="fr-FR"/>
        </a:p>
      </dgm:t>
    </dgm:pt>
    <dgm:pt modelId="{071F5E04-A58E-4CB0-B5BC-C02F925D91E7}" type="pres">
      <dgm:prSet presAssocID="{329BF3A8-8AD3-46AC-8C89-C230BEE57F68}" presName="accent_3" presStyleCnt="0"/>
      <dgm:spPr/>
    </dgm:pt>
    <dgm:pt modelId="{FAB4195E-5735-4359-AA8A-90C97F794594}" type="pres">
      <dgm:prSet presAssocID="{329BF3A8-8AD3-46AC-8C89-C230BEE57F68}" presName="accentRepeatNode" presStyleLbl="solidFgAcc1" presStyleIdx="2" presStyleCnt="3"/>
      <dgm:spPr/>
    </dgm:pt>
  </dgm:ptLst>
  <dgm:cxnLst>
    <dgm:cxn modelId="{0D9DD931-D77D-4D8C-AF42-62659D188589}" srcId="{7A8492B1-92D9-4195-827A-A7AC46260751}" destId="{237A640F-70D1-4B5F-BE5A-6F2709EBDBFD}" srcOrd="1" destOrd="0" parTransId="{C612FD41-7A9D-4A6C-93C8-0D6A9F261182}" sibTransId="{FA6D877B-602D-4665-A2D4-B0882049FBDA}"/>
    <dgm:cxn modelId="{2DFB3982-ADB2-4CF0-83BA-92CC58B34777}" type="presOf" srcId="{329BF3A8-8AD3-46AC-8C89-C230BEE57F68}" destId="{295F7AD6-025A-41E3-ABCD-B7C077D2ADFE}" srcOrd="0" destOrd="0" presId="urn:microsoft.com/office/officeart/2008/layout/VerticalCurvedList"/>
    <dgm:cxn modelId="{A91044A3-5142-4B49-BAD7-B0C31B637B07}" type="presOf" srcId="{7A8492B1-92D9-4195-827A-A7AC46260751}" destId="{89188679-B526-4743-98AB-554C6456131D}" srcOrd="0" destOrd="0" presId="urn:microsoft.com/office/officeart/2008/layout/VerticalCurvedList"/>
    <dgm:cxn modelId="{45DEB3F6-3CC1-40EF-8D5F-BB2241B4114D}" type="presOf" srcId="{64F005ED-34E4-4D83-A8A2-C34DDEADBAC2}" destId="{4F3649F2-CE22-4E0F-BC4A-5D1D8E8E6E32}" srcOrd="0" destOrd="0" presId="urn:microsoft.com/office/officeart/2008/layout/VerticalCurvedList"/>
    <dgm:cxn modelId="{4B1A74A0-3B7E-4ACB-AE34-B7E288E90EDC}" type="presOf" srcId="{58CF8CB2-C375-4B96-9A73-D87E78A651F9}" destId="{9DFDB92E-5953-422F-8972-CA620F743FE6}" srcOrd="0" destOrd="0" presId="urn:microsoft.com/office/officeart/2008/layout/VerticalCurvedList"/>
    <dgm:cxn modelId="{4BE9158F-36B6-4181-88C6-687B5D5346E3}" srcId="{7A8492B1-92D9-4195-827A-A7AC46260751}" destId="{64F005ED-34E4-4D83-A8A2-C34DDEADBAC2}" srcOrd="0" destOrd="0" parTransId="{0917468B-0FA7-4FB3-9BA9-F40CFEC3DCC1}" sibTransId="{58CF8CB2-C375-4B96-9A73-D87E78A651F9}"/>
    <dgm:cxn modelId="{AB1AD18A-937E-4D8D-8D0A-36BF88C0E29C}" srcId="{7A8492B1-92D9-4195-827A-A7AC46260751}" destId="{329BF3A8-8AD3-46AC-8C89-C230BEE57F68}" srcOrd="2" destOrd="0" parTransId="{09778727-E84E-4004-8DCE-EC13972E0250}" sibTransId="{E48D3CDC-C092-4664-AD87-0BD240DFBE64}"/>
    <dgm:cxn modelId="{4D777D7E-F564-4040-9537-F603459CCCB9}" type="presOf" srcId="{237A640F-70D1-4B5F-BE5A-6F2709EBDBFD}" destId="{0D48634F-21DD-47F3-9CF9-47AD6DC6EE78}" srcOrd="0" destOrd="0" presId="urn:microsoft.com/office/officeart/2008/layout/VerticalCurvedList"/>
    <dgm:cxn modelId="{FF1B16F1-276F-4EFB-86B7-E46CB3A7D3CF}" type="presParOf" srcId="{89188679-B526-4743-98AB-554C6456131D}" destId="{15684B21-6BFD-4C78-BA16-D1D0C6B2F16B}" srcOrd="0" destOrd="0" presId="urn:microsoft.com/office/officeart/2008/layout/VerticalCurvedList"/>
    <dgm:cxn modelId="{6580EA77-AC34-4E1E-B714-D9D68846DA99}" type="presParOf" srcId="{15684B21-6BFD-4C78-BA16-D1D0C6B2F16B}" destId="{1193482F-9DF3-4A6C-AEAB-5F22C021148E}" srcOrd="0" destOrd="0" presId="urn:microsoft.com/office/officeart/2008/layout/VerticalCurvedList"/>
    <dgm:cxn modelId="{860C758A-D519-4D7A-962B-43BC88F3FD02}" type="presParOf" srcId="{1193482F-9DF3-4A6C-AEAB-5F22C021148E}" destId="{4631B1F8-95F7-49C4-8F9B-A7ACDA540A7F}" srcOrd="0" destOrd="0" presId="urn:microsoft.com/office/officeart/2008/layout/VerticalCurvedList"/>
    <dgm:cxn modelId="{F9A5A203-B26D-4E0F-A0F5-D2B45DBA589A}" type="presParOf" srcId="{1193482F-9DF3-4A6C-AEAB-5F22C021148E}" destId="{9DFDB92E-5953-422F-8972-CA620F743FE6}" srcOrd="1" destOrd="0" presId="urn:microsoft.com/office/officeart/2008/layout/VerticalCurvedList"/>
    <dgm:cxn modelId="{1440DE71-1B63-437D-86AB-139C6FE7B173}" type="presParOf" srcId="{1193482F-9DF3-4A6C-AEAB-5F22C021148E}" destId="{96B523C7-6D12-4A46-83F8-EB29CF3EF05E}" srcOrd="2" destOrd="0" presId="urn:microsoft.com/office/officeart/2008/layout/VerticalCurvedList"/>
    <dgm:cxn modelId="{2E9457AD-235D-4DC9-AC46-A9C57236D7B9}" type="presParOf" srcId="{1193482F-9DF3-4A6C-AEAB-5F22C021148E}" destId="{36D1B8F0-6290-44EE-ADA5-FCE5B0F3A1B9}" srcOrd="3" destOrd="0" presId="urn:microsoft.com/office/officeart/2008/layout/VerticalCurvedList"/>
    <dgm:cxn modelId="{88CC6BD0-5D83-41E6-A105-BEEC71F2A60C}" type="presParOf" srcId="{15684B21-6BFD-4C78-BA16-D1D0C6B2F16B}" destId="{4F3649F2-CE22-4E0F-BC4A-5D1D8E8E6E32}" srcOrd="1" destOrd="0" presId="urn:microsoft.com/office/officeart/2008/layout/VerticalCurvedList"/>
    <dgm:cxn modelId="{B7CEF357-7F46-44E0-9A51-4A258ABB2DEB}" type="presParOf" srcId="{15684B21-6BFD-4C78-BA16-D1D0C6B2F16B}" destId="{63F8BAA6-C433-4599-B906-207ABD3C5288}" srcOrd="2" destOrd="0" presId="urn:microsoft.com/office/officeart/2008/layout/VerticalCurvedList"/>
    <dgm:cxn modelId="{FE05106F-D0C4-4D21-8018-ADDC605AFFF6}" type="presParOf" srcId="{63F8BAA6-C433-4599-B906-207ABD3C5288}" destId="{FCD05AEA-584A-4095-808D-9FE5BF0FA752}" srcOrd="0" destOrd="0" presId="urn:microsoft.com/office/officeart/2008/layout/VerticalCurvedList"/>
    <dgm:cxn modelId="{62169B4F-A991-464F-B94E-DF4B629A9897}" type="presParOf" srcId="{15684B21-6BFD-4C78-BA16-D1D0C6B2F16B}" destId="{0D48634F-21DD-47F3-9CF9-47AD6DC6EE78}" srcOrd="3" destOrd="0" presId="urn:microsoft.com/office/officeart/2008/layout/VerticalCurvedList"/>
    <dgm:cxn modelId="{E8C1AA80-DD57-4A5E-B8F1-6A527EB0217A}" type="presParOf" srcId="{15684B21-6BFD-4C78-BA16-D1D0C6B2F16B}" destId="{0B7C7D68-5010-46D9-8A67-5841D2280906}" srcOrd="4" destOrd="0" presId="urn:microsoft.com/office/officeart/2008/layout/VerticalCurvedList"/>
    <dgm:cxn modelId="{96D37EC4-BC91-4EA7-A7F1-70F848FBC927}" type="presParOf" srcId="{0B7C7D68-5010-46D9-8A67-5841D2280906}" destId="{C63F296B-1B9E-4DA6-B233-1C8BBFAE70D2}" srcOrd="0" destOrd="0" presId="urn:microsoft.com/office/officeart/2008/layout/VerticalCurvedList"/>
    <dgm:cxn modelId="{5D9AB38E-83B5-4862-8C84-BADB27B6801A}" type="presParOf" srcId="{15684B21-6BFD-4C78-BA16-D1D0C6B2F16B}" destId="{295F7AD6-025A-41E3-ABCD-B7C077D2ADFE}" srcOrd="5" destOrd="0" presId="urn:microsoft.com/office/officeart/2008/layout/VerticalCurvedList"/>
    <dgm:cxn modelId="{3127416E-4B7E-493A-ABD5-A6DA1B6ED42E}" type="presParOf" srcId="{15684B21-6BFD-4C78-BA16-D1D0C6B2F16B}" destId="{071F5E04-A58E-4CB0-B5BC-C02F925D91E7}" srcOrd="6" destOrd="0" presId="urn:microsoft.com/office/officeart/2008/layout/VerticalCurvedList"/>
    <dgm:cxn modelId="{822DE9BD-781F-4B3C-B09A-F2B31178CC00}" type="presParOf" srcId="{071F5E04-A58E-4CB0-B5BC-C02F925D91E7}" destId="{FAB4195E-5735-4359-AA8A-90C97F79459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5DED1-DAF8-405E-B750-A8DB292DAE84}">
      <dsp:nvSpPr>
        <dsp:cNvPr id="0" name=""/>
        <dsp:cNvSpPr/>
      </dsp:nvSpPr>
      <dsp:spPr>
        <a:xfrm>
          <a:off x="3353939" y="0"/>
          <a:ext cx="3913228" cy="3913228"/>
        </a:xfrm>
        <a:prstGeom prst="triangle">
          <a:avLst/>
        </a:prstGeom>
        <a:solidFill>
          <a:schemeClr val="accent2">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sp3d extrusionH="28000" prstMaterial="matte"/>
        </a:bodyPr>
        <a:lstStyle/>
        <a:p>
          <a:pPr lvl="0" algn="ctr" defTabSz="1111250">
            <a:lnSpc>
              <a:spcPct val="90000"/>
            </a:lnSpc>
            <a:spcBef>
              <a:spcPct val="0"/>
            </a:spcBef>
            <a:spcAft>
              <a:spcPct val="35000"/>
            </a:spcAft>
          </a:pPr>
          <a:r>
            <a:rPr lang="fr-FR" sz="2500" kern="1200" dirty="0" smtClean="0"/>
            <a:t>L’analyse réflexive</a:t>
          </a:r>
        </a:p>
      </dsp:txBody>
      <dsp:txXfrm>
        <a:off x="4332246" y="1956614"/>
        <a:ext cx="1956614" cy="1956614"/>
      </dsp:txXfrm>
    </dsp:sp>
    <dsp:sp modelId="{28F25D48-D5F8-4421-83AF-673411BD9EDC}">
      <dsp:nvSpPr>
        <dsp:cNvPr id="0" name=""/>
        <dsp:cNvSpPr/>
      </dsp:nvSpPr>
      <dsp:spPr>
        <a:xfrm>
          <a:off x="1397325" y="3913228"/>
          <a:ext cx="3913228" cy="3913228"/>
        </a:xfrm>
        <a:prstGeom prst="triangle">
          <a:avLst/>
        </a:prstGeom>
        <a:solidFill>
          <a:schemeClr val="accent3">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sp3d extrusionH="28000" prstMaterial="matte"/>
        </a:bodyPr>
        <a:lstStyle/>
        <a:p>
          <a:pPr lvl="0" algn="ctr" defTabSz="1111250">
            <a:lnSpc>
              <a:spcPct val="90000"/>
            </a:lnSpc>
            <a:spcBef>
              <a:spcPct val="0"/>
            </a:spcBef>
            <a:spcAft>
              <a:spcPct val="35000"/>
            </a:spcAft>
          </a:pPr>
          <a:r>
            <a:rPr lang="fr-FR" sz="2500" kern="1200" dirty="0" smtClean="0"/>
            <a:t>Les axes d’analyse</a:t>
          </a:r>
          <a:endParaRPr lang="fr-FR" sz="2500" kern="1200" dirty="0"/>
        </a:p>
      </dsp:txBody>
      <dsp:txXfrm>
        <a:off x="2375632" y="5869842"/>
        <a:ext cx="1956614" cy="1956614"/>
      </dsp:txXfrm>
    </dsp:sp>
    <dsp:sp modelId="{AC68C183-CCB3-4141-A2A2-6D24A757F0B5}">
      <dsp:nvSpPr>
        <dsp:cNvPr id="0" name=""/>
        <dsp:cNvSpPr/>
      </dsp:nvSpPr>
      <dsp:spPr>
        <a:xfrm rot="10800000">
          <a:off x="3353939" y="3913228"/>
          <a:ext cx="3913228" cy="3913228"/>
        </a:xfrm>
        <a:prstGeom prst="triangle">
          <a:avLst/>
        </a:prstGeom>
        <a:solidFill>
          <a:schemeClr val="accent4">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sp3d extrusionH="28000" prstMaterial="matte"/>
        </a:bodyPr>
        <a:lstStyle/>
        <a:p>
          <a:pPr lvl="0" algn="ctr" defTabSz="1111250">
            <a:lnSpc>
              <a:spcPct val="90000"/>
            </a:lnSpc>
            <a:spcBef>
              <a:spcPct val="0"/>
            </a:spcBef>
            <a:spcAft>
              <a:spcPct val="35000"/>
            </a:spcAft>
          </a:pPr>
          <a:r>
            <a:rPr lang="fr-FR" sz="2500" kern="1200" dirty="0" smtClean="0"/>
            <a:t>Définition des observables</a:t>
          </a:r>
          <a:endParaRPr lang="fr-FR" sz="2500" kern="1200" dirty="0"/>
        </a:p>
      </dsp:txBody>
      <dsp:txXfrm rot="10800000">
        <a:off x="4332246" y="3913228"/>
        <a:ext cx="1956614" cy="1956614"/>
      </dsp:txXfrm>
    </dsp:sp>
    <dsp:sp modelId="{DE208D42-13FB-46F3-BDD5-2A7E6BC5ABC5}">
      <dsp:nvSpPr>
        <dsp:cNvPr id="0" name=""/>
        <dsp:cNvSpPr/>
      </dsp:nvSpPr>
      <dsp:spPr>
        <a:xfrm>
          <a:off x="5310554" y="3913228"/>
          <a:ext cx="3913228" cy="3913228"/>
        </a:xfrm>
        <a:prstGeom prst="triangle">
          <a:avLst/>
        </a:prstGeom>
        <a:solidFill>
          <a:schemeClr val="accent5">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sp3d extrusionH="28000" prstMaterial="matte"/>
        </a:bodyPr>
        <a:lstStyle/>
        <a:p>
          <a:pPr lvl="0" algn="ctr" defTabSz="1111250">
            <a:lnSpc>
              <a:spcPct val="90000"/>
            </a:lnSpc>
            <a:spcBef>
              <a:spcPct val="0"/>
            </a:spcBef>
            <a:spcAft>
              <a:spcPct val="35000"/>
            </a:spcAft>
          </a:pPr>
          <a:r>
            <a:rPr lang="fr-FR" sz="2500" kern="1200" dirty="0" smtClean="0"/>
            <a:t>Utilisation de l’outil</a:t>
          </a:r>
          <a:endParaRPr lang="fr-FR" sz="2500" kern="1200" dirty="0"/>
        </a:p>
      </dsp:txBody>
      <dsp:txXfrm>
        <a:off x="6288861" y="5869842"/>
        <a:ext cx="1956614" cy="19566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23C03-E3FA-487F-859F-178C158D8891}">
      <dsp:nvSpPr>
        <dsp:cNvPr id="0" name=""/>
        <dsp:cNvSpPr/>
      </dsp:nvSpPr>
      <dsp:spPr>
        <a:xfrm>
          <a:off x="-7282847" y="-1113718"/>
          <a:ext cx="8671146" cy="8671146"/>
        </a:xfrm>
        <a:prstGeom prst="blockArc">
          <a:avLst>
            <a:gd name="adj1" fmla="val 18900000"/>
            <a:gd name="adj2" fmla="val 2700000"/>
            <a:gd name="adj3" fmla="val 249"/>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9016A3-FA4A-415E-A448-7FC588AF5FD1}">
      <dsp:nvSpPr>
        <dsp:cNvPr id="0" name=""/>
        <dsp:cNvSpPr/>
      </dsp:nvSpPr>
      <dsp:spPr>
        <a:xfrm>
          <a:off x="894386" y="644371"/>
          <a:ext cx="10428245" cy="128874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2939" tIns="55880" rIns="55880" bIns="55880" numCol="1" spcCol="1270" anchor="ctr" anchorCtr="0">
          <a:noAutofit/>
        </a:bodyPr>
        <a:lstStyle/>
        <a:p>
          <a:pPr lvl="0" algn="l" defTabSz="977900">
            <a:lnSpc>
              <a:spcPct val="90000"/>
            </a:lnSpc>
            <a:spcBef>
              <a:spcPct val="0"/>
            </a:spcBef>
            <a:spcAft>
              <a:spcPct val="35000"/>
            </a:spcAft>
          </a:pPr>
          <a:r>
            <a:rPr lang="fr-FR" sz="2200" kern="1200" dirty="0" smtClean="0"/>
            <a:t>La démarche qui vous est proposé ici repose sur les travaux d’Yves LENOIR, Docteur en sociologie au conseil pédagogique interdisciplinaire du Québec.</a:t>
          </a:r>
          <a:endParaRPr lang="fr-FR" sz="2200" kern="1200" dirty="0"/>
        </a:p>
      </dsp:txBody>
      <dsp:txXfrm>
        <a:off x="894386" y="644371"/>
        <a:ext cx="10428245" cy="1288742"/>
      </dsp:txXfrm>
    </dsp:sp>
    <dsp:sp modelId="{38704FAD-587F-4756-93B3-5C1FBABA94CD}">
      <dsp:nvSpPr>
        <dsp:cNvPr id="0" name=""/>
        <dsp:cNvSpPr/>
      </dsp:nvSpPr>
      <dsp:spPr>
        <a:xfrm>
          <a:off x="88923" y="483278"/>
          <a:ext cx="1610927" cy="1610927"/>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85C43-FED6-4FE9-A1DC-1EF245648D5B}">
      <dsp:nvSpPr>
        <dsp:cNvPr id="0" name=""/>
        <dsp:cNvSpPr/>
      </dsp:nvSpPr>
      <dsp:spPr>
        <a:xfrm>
          <a:off x="1362844" y="2577484"/>
          <a:ext cx="9959788" cy="12887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2939" tIns="55880" rIns="55880" bIns="55880" numCol="1" spcCol="1270" anchor="ctr" anchorCtr="0">
          <a:noAutofit/>
        </a:bodyPr>
        <a:lstStyle/>
        <a:p>
          <a:pPr lvl="0" algn="l" defTabSz="977900">
            <a:lnSpc>
              <a:spcPct val="90000"/>
            </a:lnSpc>
            <a:spcBef>
              <a:spcPct val="0"/>
            </a:spcBef>
            <a:spcAft>
              <a:spcPct val="35000"/>
            </a:spcAft>
          </a:pPr>
          <a:r>
            <a:rPr lang="fr-FR" sz="2200" kern="1200" dirty="0" smtClean="0"/>
            <a:t>L’analyse réflexive est </a:t>
          </a:r>
          <a:r>
            <a:rPr lang="fr-FR" sz="2200" b="0" i="0" kern="1200" dirty="0" smtClean="0">
              <a:latin typeface="Tahoma" pitchFamily="34" charset="0"/>
              <a:cs typeface="Tahoma" pitchFamily="34" charset="0"/>
            </a:rPr>
            <a:t>un outil qui permet de faire évoluer ses pratiques en s’appuyant sur un questionnaire qui définit le prescrit et les différents attendus</a:t>
          </a:r>
          <a:endParaRPr lang="fr-FR" sz="2200" kern="1200" dirty="0"/>
        </a:p>
      </dsp:txBody>
      <dsp:txXfrm>
        <a:off x="1362844" y="2577484"/>
        <a:ext cx="9959788" cy="1288742"/>
      </dsp:txXfrm>
    </dsp:sp>
    <dsp:sp modelId="{70592630-6C6D-46B2-9DBC-052E279DFCCE}">
      <dsp:nvSpPr>
        <dsp:cNvPr id="0" name=""/>
        <dsp:cNvSpPr/>
      </dsp:nvSpPr>
      <dsp:spPr>
        <a:xfrm>
          <a:off x="557380" y="2416391"/>
          <a:ext cx="1610927" cy="1610927"/>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3A0E47-45A1-42CC-BBBF-35E6BAE17393}">
      <dsp:nvSpPr>
        <dsp:cNvPr id="0" name=""/>
        <dsp:cNvSpPr/>
      </dsp:nvSpPr>
      <dsp:spPr>
        <a:xfrm>
          <a:off x="894386" y="4510597"/>
          <a:ext cx="10428245" cy="128874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2939" tIns="55880" rIns="55880" bIns="55880" numCol="1" spcCol="1270" anchor="ctr" anchorCtr="0">
          <a:noAutofit/>
        </a:bodyPr>
        <a:lstStyle/>
        <a:p>
          <a:pPr lvl="0" algn="l" defTabSz="977900">
            <a:lnSpc>
              <a:spcPct val="90000"/>
            </a:lnSpc>
            <a:spcBef>
              <a:spcPct val="0"/>
            </a:spcBef>
            <a:spcAft>
              <a:spcPct val="35000"/>
            </a:spcAft>
          </a:pPr>
          <a:r>
            <a:rPr lang="fr-FR" sz="2200" kern="1200" dirty="0" smtClean="0"/>
            <a:t>Dans un premier temps, l’enseignant utilise seul l’outil afin de dégager les pistes de réussite et d’amélioration puis dans le cadre d’un dialogue avec une tiers personne (IA-IPR/chef d’établissement/IEN/CMI) dans un second temps.</a:t>
          </a:r>
          <a:endParaRPr lang="fr-FR" sz="2200" kern="1200" dirty="0"/>
        </a:p>
      </dsp:txBody>
      <dsp:txXfrm>
        <a:off x="894386" y="4510597"/>
        <a:ext cx="10428245" cy="1288742"/>
      </dsp:txXfrm>
    </dsp:sp>
    <dsp:sp modelId="{718827F2-5733-4D1D-9388-94635762D599}">
      <dsp:nvSpPr>
        <dsp:cNvPr id="0" name=""/>
        <dsp:cNvSpPr/>
      </dsp:nvSpPr>
      <dsp:spPr>
        <a:xfrm>
          <a:off x="88923" y="4349504"/>
          <a:ext cx="1610927" cy="1610927"/>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23C03-E3FA-487F-859F-178C158D8891}">
      <dsp:nvSpPr>
        <dsp:cNvPr id="0" name=""/>
        <dsp:cNvSpPr/>
      </dsp:nvSpPr>
      <dsp:spPr>
        <a:xfrm>
          <a:off x="-7309670" y="-1117803"/>
          <a:ext cx="8703066" cy="8703066"/>
        </a:xfrm>
        <a:prstGeom prst="blockArc">
          <a:avLst>
            <a:gd name="adj1" fmla="val 18900000"/>
            <a:gd name="adj2" fmla="val 2700000"/>
            <a:gd name="adj3" fmla="val 248"/>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9016A3-FA4A-415E-A448-7FC588AF5FD1}">
      <dsp:nvSpPr>
        <dsp:cNvPr id="0" name=""/>
        <dsp:cNvSpPr/>
      </dsp:nvSpPr>
      <dsp:spPr>
        <a:xfrm>
          <a:off x="897683" y="646746"/>
          <a:ext cx="10073426" cy="129349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6709" tIns="78740" rIns="78740" bIns="78740" numCol="1" spcCol="1270" anchor="ctr" anchorCtr="0">
          <a:noAutofit/>
        </a:bodyPr>
        <a:lstStyle/>
        <a:p>
          <a:pPr lvl="0" algn="l" defTabSz="1377950">
            <a:lnSpc>
              <a:spcPct val="90000"/>
            </a:lnSpc>
            <a:spcBef>
              <a:spcPct val="0"/>
            </a:spcBef>
            <a:spcAft>
              <a:spcPct val="35000"/>
            </a:spcAft>
          </a:pPr>
          <a:r>
            <a:rPr lang="fr-FR" sz="3100" kern="1200" dirty="0" smtClean="0">
              <a:solidFill>
                <a:schemeClr val="bg2"/>
              </a:solidFill>
              <a:latin typeface="Tahoma" pitchFamily="34" charset="0"/>
            </a:rPr>
            <a:t>Faire prendre conscience des attendus, du prescrit et de la nécessité d’une réflexion sur les pratiques.</a:t>
          </a:r>
          <a:endParaRPr lang="fr-FR" sz="3100" kern="1200" dirty="0"/>
        </a:p>
      </dsp:txBody>
      <dsp:txXfrm>
        <a:off x="897683" y="646746"/>
        <a:ext cx="10073426" cy="1293492"/>
      </dsp:txXfrm>
    </dsp:sp>
    <dsp:sp modelId="{38704FAD-587F-4756-93B3-5C1FBABA94CD}">
      <dsp:nvSpPr>
        <dsp:cNvPr id="0" name=""/>
        <dsp:cNvSpPr/>
      </dsp:nvSpPr>
      <dsp:spPr>
        <a:xfrm>
          <a:off x="89250" y="485059"/>
          <a:ext cx="1616865" cy="161686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85C43-FED6-4FE9-A1DC-1EF245648D5B}">
      <dsp:nvSpPr>
        <dsp:cNvPr id="0" name=""/>
        <dsp:cNvSpPr/>
      </dsp:nvSpPr>
      <dsp:spPr>
        <a:xfrm>
          <a:off x="1367867" y="2586984"/>
          <a:ext cx="9603242" cy="129349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6709" tIns="78740" rIns="78740" bIns="78740" numCol="1" spcCol="1270" anchor="ctr" anchorCtr="0">
          <a:noAutofit/>
        </a:bodyPr>
        <a:lstStyle/>
        <a:p>
          <a:pPr lvl="0" algn="l" defTabSz="1377950">
            <a:lnSpc>
              <a:spcPct val="90000"/>
            </a:lnSpc>
            <a:spcBef>
              <a:spcPct val="0"/>
            </a:spcBef>
            <a:spcAft>
              <a:spcPct val="35000"/>
            </a:spcAft>
          </a:pPr>
          <a:r>
            <a:rPr lang="fr-FR" sz="3100" kern="1200" dirty="0" smtClean="0">
              <a:solidFill>
                <a:schemeClr val="bg2"/>
              </a:solidFill>
              <a:latin typeface="Tahoma" pitchFamily="34" charset="0"/>
            </a:rPr>
            <a:t>Un changement durable et réfléchi des pratiques. </a:t>
          </a:r>
          <a:endParaRPr lang="fr-FR" sz="3100" kern="1200" dirty="0"/>
        </a:p>
      </dsp:txBody>
      <dsp:txXfrm>
        <a:off x="1367867" y="2586984"/>
        <a:ext cx="9603242" cy="1293492"/>
      </dsp:txXfrm>
    </dsp:sp>
    <dsp:sp modelId="{70592630-6C6D-46B2-9DBC-052E279DFCCE}">
      <dsp:nvSpPr>
        <dsp:cNvPr id="0" name=""/>
        <dsp:cNvSpPr/>
      </dsp:nvSpPr>
      <dsp:spPr>
        <a:xfrm>
          <a:off x="559435" y="2425297"/>
          <a:ext cx="1616865" cy="161686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3A0E47-45A1-42CC-BBBF-35E6BAE17393}">
      <dsp:nvSpPr>
        <dsp:cNvPr id="0" name=""/>
        <dsp:cNvSpPr/>
      </dsp:nvSpPr>
      <dsp:spPr>
        <a:xfrm>
          <a:off x="897683" y="4527222"/>
          <a:ext cx="10073426" cy="129349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6709" tIns="78740" rIns="78740" bIns="78740" numCol="1" spcCol="1270" anchor="ctr" anchorCtr="0">
          <a:noAutofit/>
        </a:bodyPr>
        <a:lstStyle/>
        <a:p>
          <a:pPr lvl="0" algn="l" defTabSz="1377950">
            <a:lnSpc>
              <a:spcPct val="90000"/>
            </a:lnSpc>
            <a:spcBef>
              <a:spcPct val="0"/>
            </a:spcBef>
            <a:spcAft>
              <a:spcPct val="35000"/>
            </a:spcAft>
          </a:pPr>
          <a:r>
            <a:rPr lang="fr-FR" sz="3100" kern="1200" dirty="0" smtClean="0">
              <a:solidFill>
                <a:schemeClr val="bg2"/>
              </a:solidFill>
            </a:rPr>
            <a:t>Développer de nouvelles compétences et mettre en œuvre une réflexion nouvelle sur les besoins.</a:t>
          </a:r>
          <a:endParaRPr lang="fr-FR" sz="3100" kern="1200" dirty="0"/>
        </a:p>
      </dsp:txBody>
      <dsp:txXfrm>
        <a:off x="897683" y="4527222"/>
        <a:ext cx="10073426" cy="1293492"/>
      </dsp:txXfrm>
    </dsp:sp>
    <dsp:sp modelId="{718827F2-5733-4D1D-9388-94635762D599}">
      <dsp:nvSpPr>
        <dsp:cNvPr id="0" name=""/>
        <dsp:cNvSpPr/>
      </dsp:nvSpPr>
      <dsp:spPr>
        <a:xfrm>
          <a:off x="89250" y="4365535"/>
          <a:ext cx="1616865" cy="1616865"/>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727ED-536F-4E0D-B717-8AEFFC1CF39A}">
      <dsp:nvSpPr>
        <dsp:cNvPr id="0" name=""/>
        <dsp:cNvSpPr/>
      </dsp:nvSpPr>
      <dsp:spPr>
        <a:xfrm>
          <a:off x="-7373088" y="-1126852"/>
          <a:ext cx="8773774" cy="8773774"/>
        </a:xfrm>
        <a:prstGeom prst="blockArc">
          <a:avLst>
            <a:gd name="adj1" fmla="val 18900000"/>
            <a:gd name="adj2" fmla="val 2700000"/>
            <a:gd name="adj3" fmla="val 246"/>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F70E47-C2BA-434C-A5EB-4A22A2D58FB4}">
      <dsp:nvSpPr>
        <dsp:cNvPr id="0" name=""/>
        <dsp:cNvSpPr/>
      </dsp:nvSpPr>
      <dsp:spPr>
        <a:xfrm>
          <a:off x="732767" y="501262"/>
          <a:ext cx="10592812" cy="100304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6169" tIns="78740" rIns="78740" bIns="78740" numCol="1" spcCol="1270" anchor="ctr" anchorCtr="0">
          <a:noAutofit/>
        </a:bodyPr>
        <a:lstStyle/>
        <a:p>
          <a:pPr lvl="0" algn="l" defTabSz="1377950">
            <a:lnSpc>
              <a:spcPct val="90000"/>
            </a:lnSpc>
            <a:spcBef>
              <a:spcPct val="0"/>
            </a:spcBef>
            <a:spcAft>
              <a:spcPct val="35000"/>
            </a:spcAft>
          </a:pPr>
          <a:r>
            <a:rPr lang="fr-FR" sz="3100" kern="1200" dirty="0" smtClean="0"/>
            <a:t>Une grille basée sur la grille officielle</a:t>
          </a:r>
          <a:endParaRPr lang="fr-FR" sz="3100" kern="1200" dirty="0"/>
        </a:p>
      </dsp:txBody>
      <dsp:txXfrm>
        <a:off x="732767" y="501262"/>
        <a:ext cx="10592812" cy="1003047"/>
      </dsp:txXfrm>
    </dsp:sp>
    <dsp:sp modelId="{548A7F52-5EDC-4A34-8158-8CC45E2A55C8}">
      <dsp:nvSpPr>
        <dsp:cNvPr id="0" name=""/>
        <dsp:cNvSpPr/>
      </dsp:nvSpPr>
      <dsp:spPr>
        <a:xfrm>
          <a:off x="105862" y="375882"/>
          <a:ext cx="1253809" cy="1253809"/>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014232-13BA-49A3-902B-59FC6900DFA0}">
      <dsp:nvSpPr>
        <dsp:cNvPr id="0" name=""/>
        <dsp:cNvSpPr/>
      </dsp:nvSpPr>
      <dsp:spPr>
        <a:xfrm>
          <a:off x="1307837" y="2006095"/>
          <a:ext cx="10017741" cy="100304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6169" tIns="78740" rIns="78740" bIns="78740" numCol="1" spcCol="1270" anchor="ctr" anchorCtr="0">
          <a:noAutofit/>
        </a:bodyPr>
        <a:lstStyle/>
        <a:p>
          <a:pPr lvl="0" algn="l" defTabSz="1377950">
            <a:lnSpc>
              <a:spcPct val="90000"/>
            </a:lnSpc>
            <a:spcBef>
              <a:spcPct val="0"/>
            </a:spcBef>
            <a:spcAft>
              <a:spcPct val="35000"/>
            </a:spcAft>
          </a:pPr>
          <a:r>
            <a:rPr lang="fr-FR" sz="3100" kern="1200" dirty="0" smtClean="0"/>
            <a:t>4 niveaux de mise en pratique : à consolider, satisfaisant, très satisfaisant et excellent</a:t>
          </a:r>
          <a:endParaRPr lang="fr-FR" sz="3100" kern="1200" dirty="0"/>
        </a:p>
      </dsp:txBody>
      <dsp:txXfrm>
        <a:off x="1307837" y="2006095"/>
        <a:ext cx="10017741" cy="1003047"/>
      </dsp:txXfrm>
    </dsp:sp>
    <dsp:sp modelId="{6D0B36D5-7104-4CFF-9F53-A6BEE36AD830}">
      <dsp:nvSpPr>
        <dsp:cNvPr id="0" name=""/>
        <dsp:cNvSpPr/>
      </dsp:nvSpPr>
      <dsp:spPr>
        <a:xfrm>
          <a:off x="680932" y="1880714"/>
          <a:ext cx="1253809" cy="1253809"/>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EA6E1E-C230-4424-9D2A-C6C2D1A6F5CF}">
      <dsp:nvSpPr>
        <dsp:cNvPr id="0" name=""/>
        <dsp:cNvSpPr/>
      </dsp:nvSpPr>
      <dsp:spPr>
        <a:xfrm>
          <a:off x="1307837" y="3510927"/>
          <a:ext cx="10017741" cy="100304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6169" tIns="78740" rIns="78740" bIns="78740" numCol="1" spcCol="1270" anchor="ctr" anchorCtr="0">
          <a:noAutofit/>
        </a:bodyPr>
        <a:lstStyle/>
        <a:p>
          <a:pPr lvl="0" algn="l" defTabSz="1377950">
            <a:lnSpc>
              <a:spcPct val="90000"/>
            </a:lnSpc>
            <a:spcBef>
              <a:spcPct val="0"/>
            </a:spcBef>
            <a:spcAft>
              <a:spcPct val="35000"/>
            </a:spcAft>
          </a:pPr>
          <a:r>
            <a:rPr lang="fr-FR" sz="3100" kern="1200" dirty="0" smtClean="0"/>
            <a:t>Une transposition visuelle qui servira de support à l’analyse et à l’entretien.</a:t>
          </a:r>
          <a:endParaRPr lang="fr-FR" sz="3100" kern="1200" dirty="0"/>
        </a:p>
      </dsp:txBody>
      <dsp:txXfrm>
        <a:off x="1307837" y="3510927"/>
        <a:ext cx="10017741" cy="1003047"/>
      </dsp:txXfrm>
    </dsp:sp>
    <dsp:sp modelId="{35DA9CCF-E15D-4BFA-8180-BB7708DED8D1}">
      <dsp:nvSpPr>
        <dsp:cNvPr id="0" name=""/>
        <dsp:cNvSpPr/>
      </dsp:nvSpPr>
      <dsp:spPr>
        <a:xfrm>
          <a:off x="680932" y="3385546"/>
          <a:ext cx="1253809" cy="1253809"/>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14EF6E-B9CC-4E3A-96E0-B65DE5B51B63}">
      <dsp:nvSpPr>
        <dsp:cNvPr id="0" name=""/>
        <dsp:cNvSpPr/>
      </dsp:nvSpPr>
      <dsp:spPr>
        <a:xfrm>
          <a:off x="732767" y="5015759"/>
          <a:ext cx="10592812" cy="100304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6169" tIns="78740" rIns="78740" bIns="78740" numCol="1" spcCol="1270" anchor="ctr" anchorCtr="0">
          <a:noAutofit/>
        </a:bodyPr>
        <a:lstStyle/>
        <a:p>
          <a:pPr lvl="0" algn="l" defTabSz="1377950">
            <a:lnSpc>
              <a:spcPct val="90000"/>
            </a:lnSpc>
            <a:spcBef>
              <a:spcPct val="0"/>
            </a:spcBef>
            <a:spcAft>
              <a:spcPct val="35000"/>
            </a:spcAft>
          </a:pPr>
          <a:r>
            <a:rPr lang="fr-FR" sz="3100" kern="1200" dirty="0" smtClean="0"/>
            <a:t>un </a:t>
          </a:r>
          <a:r>
            <a:rPr lang="fr-FR" sz="3100" kern="1200" dirty="0" smtClean="0"/>
            <a:t>ensemble critérié ramené à des pratiques concrètes </a:t>
          </a:r>
          <a:endParaRPr lang="fr-FR" sz="3100" kern="1200" dirty="0"/>
        </a:p>
      </dsp:txBody>
      <dsp:txXfrm>
        <a:off x="732767" y="5015759"/>
        <a:ext cx="10592812" cy="1003047"/>
      </dsp:txXfrm>
    </dsp:sp>
    <dsp:sp modelId="{75383499-AF69-4652-952F-E496B9A544B1}">
      <dsp:nvSpPr>
        <dsp:cNvPr id="0" name=""/>
        <dsp:cNvSpPr/>
      </dsp:nvSpPr>
      <dsp:spPr>
        <a:xfrm>
          <a:off x="105862" y="4890378"/>
          <a:ext cx="1253809" cy="1253809"/>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DB92E-5953-422F-8972-CA620F743FE6}">
      <dsp:nvSpPr>
        <dsp:cNvPr id="0" name=""/>
        <dsp:cNvSpPr/>
      </dsp:nvSpPr>
      <dsp:spPr>
        <a:xfrm>
          <a:off x="-6992972" y="-1069571"/>
          <a:ext cx="8326187" cy="8326187"/>
        </a:xfrm>
        <a:prstGeom prst="blockArc">
          <a:avLst>
            <a:gd name="adj1" fmla="val 18900000"/>
            <a:gd name="adj2" fmla="val 2700000"/>
            <a:gd name="adj3" fmla="val 259"/>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3649F2-CE22-4E0F-BC4A-5D1D8E8E6E32}">
      <dsp:nvSpPr>
        <dsp:cNvPr id="0" name=""/>
        <dsp:cNvSpPr/>
      </dsp:nvSpPr>
      <dsp:spPr>
        <a:xfrm>
          <a:off x="858761" y="618704"/>
          <a:ext cx="9719899" cy="123740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2193" tIns="68580" rIns="68580" bIns="68580" numCol="1" spcCol="1270" anchor="ctr" anchorCtr="0">
          <a:noAutofit/>
        </a:bodyPr>
        <a:lstStyle/>
        <a:p>
          <a:pPr lvl="0" algn="l" defTabSz="1200150">
            <a:lnSpc>
              <a:spcPct val="90000"/>
            </a:lnSpc>
            <a:spcBef>
              <a:spcPct val="0"/>
            </a:spcBef>
            <a:spcAft>
              <a:spcPct val="35000"/>
            </a:spcAft>
          </a:pPr>
          <a:r>
            <a:rPr lang="fr-FR" sz="2700" kern="1200" dirty="0" smtClean="0"/>
            <a:t>Partir de l’onglet « Bilan général » afin de mettre en évidence les domaines de réussite et les voies d’amélioration par une observation globale.</a:t>
          </a:r>
          <a:endParaRPr lang="fr-FR" sz="2700" kern="1200" dirty="0"/>
        </a:p>
      </dsp:txBody>
      <dsp:txXfrm>
        <a:off x="858761" y="618704"/>
        <a:ext cx="9719899" cy="1237408"/>
      </dsp:txXfrm>
    </dsp:sp>
    <dsp:sp modelId="{FCD05AEA-584A-4095-808D-9FE5BF0FA752}">
      <dsp:nvSpPr>
        <dsp:cNvPr id="0" name=""/>
        <dsp:cNvSpPr/>
      </dsp:nvSpPr>
      <dsp:spPr>
        <a:xfrm>
          <a:off x="85381" y="464028"/>
          <a:ext cx="1546761" cy="154676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48634F-21DD-47F3-9CF9-47AD6DC6EE78}">
      <dsp:nvSpPr>
        <dsp:cNvPr id="0" name=""/>
        <dsp:cNvSpPr/>
      </dsp:nvSpPr>
      <dsp:spPr>
        <a:xfrm>
          <a:off x="1308559" y="2474817"/>
          <a:ext cx="9270100" cy="123740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2193" tIns="68580" rIns="68580" bIns="68580" numCol="1" spcCol="1270" anchor="ctr" anchorCtr="0">
          <a:noAutofit/>
        </a:bodyPr>
        <a:lstStyle/>
        <a:p>
          <a:pPr lvl="0" algn="l" defTabSz="1200150">
            <a:lnSpc>
              <a:spcPct val="90000"/>
            </a:lnSpc>
            <a:spcBef>
              <a:spcPct val="0"/>
            </a:spcBef>
            <a:spcAft>
              <a:spcPct val="35000"/>
            </a:spcAft>
          </a:pPr>
          <a:r>
            <a:rPr lang="fr-FR" sz="2700" kern="1200" dirty="0" smtClean="0"/>
            <a:t>Redescendre dans les bilans afin de détailler les domaines où des progrès sont attendus.</a:t>
          </a:r>
          <a:endParaRPr lang="fr-FR" sz="2700" kern="1200" dirty="0"/>
        </a:p>
      </dsp:txBody>
      <dsp:txXfrm>
        <a:off x="1308559" y="2474817"/>
        <a:ext cx="9270100" cy="1237408"/>
      </dsp:txXfrm>
    </dsp:sp>
    <dsp:sp modelId="{C63F296B-1B9E-4DA6-B233-1C8BBFAE70D2}">
      <dsp:nvSpPr>
        <dsp:cNvPr id="0" name=""/>
        <dsp:cNvSpPr/>
      </dsp:nvSpPr>
      <dsp:spPr>
        <a:xfrm>
          <a:off x="535179" y="2320141"/>
          <a:ext cx="1546761" cy="1546761"/>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5F7AD6-025A-41E3-ABCD-B7C077D2ADFE}">
      <dsp:nvSpPr>
        <dsp:cNvPr id="0" name=""/>
        <dsp:cNvSpPr/>
      </dsp:nvSpPr>
      <dsp:spPr>
        <a:xfrm>
          <a:off x="858761" y="4330930"/>
          <a:ext cx="9719899" cy="123740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2193" tIns="68580" rIns="68580" bIns="68580" numCol="1" spcCol="1270" anchor="ctr" anchorCtr="0">
          <a:noAutofit/>
        </a:bodyPr>
        <a:lstStyle/>
        <a:p>
          <a:pPr lvl="0" algn="l" defTabSz="1200150">
            <a:lnSpc>
              <a:spcPct val="90000"/>
            </a:lnSpc>
            <a:spcBef>
              <a:spcPct val="0"/>
            </a:spcBef>
            <a:spcAft>
              <a:spcPct val="35000"/>
            </a:spcAft>
          </a:pPr>
          <a:r>
            <a:rPr lang="fr-FR" sz="2700" kern="1200" dirty="0" smtClean="0"/>
            <a:t>Pour affiner le diagnostic et introduire les points concrets, passer dans les items.</a:t>
          </a:r>
          <a:endParaRPr lang="fr-FR" sz="2700" kern="1200" dirty="0"/>
        </a:p>
      </dsp:txBody>
      <dsp:txXfrm>
        <a:off x="858761" y="4330930"/>
        <a:ext cx="9719899" cy="1237408"/>
      </dsp:txXfrm>
    </dsp:sp>
    <dsp:sp modelId="{FAB4195E-5735-4359-AA8A-90C97F794594}">
      <dsp:nvSpPr>
        <dsp:cNvPr id="0" name=""/>
        <dsp:cNvSpPr/>
      </dsp:nvSpPr>
      <dsp:spPr>
        <a:xfrm>
          <a:off x="85381" y="4176254"/>
          <a:ext cx="1546761" cy="1546761"/>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99012"/>
          </a:xfrm>
          <a:prstGeom prst="rect">
            <a:avLst/>
          </a:prstGeom>
        </p:spPr>
        <p:txBody>
          <a:bodyPr vert="horz" lIns="91440" tIns="45720" rIns="91440" bIns="45720" rtlCol="0"/>
          <a:lstStyle>
            <a:lvl1pPr algn="r">
              <a:defRPr sz="1200"/>
            </a:lvl1pPr>
          </a:lstStyle>
          <a:p>
            <a:fld id="{FFBE2AAA-2CC7-4F9C-A8C6-8B9F2A3E9EF0}" type="datetimeFigureOut">
              <a:rPr lang="en-US" smtClean="0"/>
              <a:pPr/>
              <a:t>6/14/2018</a:t>
            </a:fld>
            <a:endParaRPr lang="en-US"/>
          </a:p>
        </p:txBody>
      </p:sp>
      <p:sp>
        <p:nvSpPr>
          <p:cNvPr id="4" name="Footer Placeholder 3"/>
          <p:cNvSpPr>
            <a:spLocks noGrp="1"/>
          </p:cNvSpPr>
          <p:nvPr>
            <p:ph type="ftr" sz="quarter" idx="2"/>
          </p:nvPr>
        </p:nvSpPr>
        <p:spPr>
          <a:xfrm>
            <a:off x="0" y="9446678"/>
            <a:ext cx="2971800" cy="499011"/>
          </a:xfrm>
          <a:prstGeom prst="rect">
            <a:avLst/>
          </a:prstGeom>
        </p:spPr>
        <p:txBody>
          <a:bodyPr vert="horz" lIns="91440" tIns="45720" rIns="91440" bIns="45720" rtlCol="0" anchor="b"/>
          <a:lstStyle>
            <a:lvl1pPr algn="l">
              <a:defRPr sz="1200"/>
            </a:lvl1pPr>
          </a:lstStyle>
          <a:p>
            <a:r>
              <a:rPr lang="en-US" smtClean="0"/>
              <a:t>Ch. Deregnaucourt</a:t>
            </a:r>
            <a:endParaRPr lang="en-US"/>
          </a:p>
        </p:txBody>
      </p:sp>
      <p:sp>
        <p:nvSpPr>
          <p:cNvPr id="5" name="Slide Number Placeholder 4"/>
          <p:cNvSpPr>
            <a:spLocks noGrp="1"/>
          </p:cNvSpPr>
          <p:nvPr>
            <p:ph type="sldNum" sz="quarter" idx="3"/>
          </p:nvPr>
        </p:nvSpPr>
        <p:spPr>
          <a:xfrm>
            <a:off x="3884613" y="9446678"/>
            <a:ext cx="2971800" cy="499011"/>
          </a:xfrm>
          <a:prstGeom prst="rect">
            <a:avLst/>
          </a:prstGeom>
        </p:spPr>
        <p:txBody>
          <a:bodyPr vert="horz" lIns="91440" tIns="45720" rIns="91440" bIns="45720" rtlCol="0" anchor="b"/>
          <a:lstStyle>
            <a:lvl1pPr algn="r">
              <a:defRPr sz="1200"/>
            </a:lvl1pPr>
          </a:lstStyle>
          <a:p>
            <a:fld id="{950AD62A-9EE1-43E3-A7E5-D268F71DF3EB}" type="slidenum">
              <a:rPr lang="en-US" smtClean="0"/>
              <a:pPr/>
              <a:t>‹N°›</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2B37ADBA-1AC7-4CD6-8AFF-4E8087BA5487}" type="datetimeFigureOut">
              <a:rPr lang="en-US" smtClean="0"/>
              <a:pPr/>
              <a:t>6/14/2018</a:t>
            </a:fld>
            <a:endParaRPr lang="en-US"/>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r>
              <a:rPr lang="en-US" smtClean="0"/>
              <a:t>Ch. Deregnaucourt</a:t>
            </a:r>
            <a:endParaRPr lang="en-US"/>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5534C2EF-8A97-4DAF-B099-E567883644D6}" type="slidenum">
              <a:rPr lang="en-US" smtClean="0"/>
              <a:pPr/>
              <a:t>‹N°›</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p>
        </p:txBody>
      </p:sp>
      <p:sp>
        <p:nvSpPr>
          <p:cNvPr id="4" name="Espace réservé du pied de page 3"/>
          <p:cNvSpPr>
            <a:spLocks noGrp="1"/>
          </p:cNvSpPr>
          <p:nvPr>
            <p:ph type="ftr" sz="quarter" idx="10"/>
          </p:nvPr>
        </p:nvSpPr>
        <p:spPr/>
        <p:txBody>
          <a:bodyPr/>
          <a:lstStyle/>
          <a:p>
            <a:r>
              <a:rPr lang="en-US" smtClean="0"/>
              <a:t>Ch. Deregnaucourt</a:t>
            </a:r>
            <a:endParaRPr lang="en-US"/>
          </a:p>
        </p:txBody>
      </p:sp>
      <p:sp>
        <p:nvSpPr>
          <p:cNvPr id="5" name="Espace réservé du numéro de diapositive 4"/>
          <p:cNvSpPr>
            <a:spLocks noGrp="1"/>
          </p:cNvSpPr>
          <p:nvPr>
            <p:ph type="sldNum" sz="quarter" idx="11"/>
          </p:nvPr>
        </p:nvSpPr>
        <p:spPr/>
        <p:txBody>
          <a:bodyPr/>
          <a:lstStyle/>
          <a:p>
            <a:fld id="{5534C2EF-8A97-4DAF-B099-E567883644D6}" type="slidenum">
              <a:rPr lang="en-US" smtClean="0"/>
              <a:pPr/>
              <a:t>1</a:t>
            </a:fld>
            <a:endParaRPr lang="en-US"/>
          </a:p>
        </p:txBody>
      </p:sp>
    </p:spTree>
    <p:extLst>
      <p:ext uri="{BB962C8B-B14F-4D97-AF65-F5344CB8AC3E}">
        <p14:creationId xmlns:p14="http://schemas.microsoft.com/office/powerpoint/2010/main" val="3700593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smtClean="0"/>
          </a:p>
        </p:txBody>
      </p:sp>
      <p:sp>
        <p:nvSpPr>
          <p:cNvPr id="4" name="Espace réservé du pied de page 3"/>
          <p:cNvSpPr>
            <a:spLocks noGrp="1"/>
          </p:cNvSpPr>
          <p:nvPr>
            <p:ph type="ftr" sz="quarter" idx="10"/>
          </p:nvPr>
        </p:nvSpPr>
        <p:spPr/>
        <p:txBody>
          <a:bodyPr/>
          <a:lstStyle/>
          <a:p>
            <a:r>
              <a:rPr lang="en-US" smtClean="0"/>
              <a:t>Ch. Deregnaucourt</a:t>
            </a:r>
            <a:endParaRPr lang="en-US"/>
          </a:p>
        </p:txBody>
      </p:sp>
      <p:sp>
        <p:nvSpPr>
          <p:cNvPr id="5" name="Espace réservé du numéro de diapositive 4"/>
          <p:cNvSpPr>
            <a:spLocks noGrp="1"/>
          </p:cNvSpPr>
          <p:nvPr>
            <p:ph type="sldNum" sz="quarter" idx="11"/>
          </p:nvPr>
        </p:nvSpPr>
        <p:spPr/>
        <p:txBody>
          <a:bodyPr/>
          <a:lstStyle/>
          <a:p>
            <a:fld id="{5534C2EF-8A97-4DAF-B099-E567883644D6}" type="slidenum">
              <a:rPr lang="en-US" smtClean="0"/>
              <a:pPr/>
              <a:t>12</a:t>
            </a:fld>
            <a:endParaRPr lang="en-US"/>
          </a:p>
        </p:txBody>
      </p:sp>
    </p:spTree>
    <p:extLst>
      <p:ext uri="{BB962C8B-B14F-4D97-AF65-F5344CB8AC3E}">
        <p14:creationId xmlns:p14="http://schemas.microsoft.com/office/powerpoint/2010/main" val="3143442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r>
              <a:rPr lang="en-US" smtClean="0"/>
              <a:t>Ch. Deregnaucourt</a:t>
            </a:r>
            <a:endParaRPr lang="en-US"/>
          </a:p>
        </p:txBody>
      </p:sp>
      <p:sp>
        <p:nvSpPr>
          <p:cNvPr id="5" name="Espace réservé du numéro de diapositive 4"/>
          <p:cNvSpPr>
            <a:spLocks noGrp="1"/>
          </p:cNvSpPr>
          <p:nvPr>
            <p:ph type="sldNum" sz="quarter" idx="11"/>
          </p:nvPr>
        </p:nvSpPr>
        <p:spPr/>
        <p:txBody>
          <a:bodyPr/>
          <a:lstStyle/>
          <a:p>
            <a:fld id="{5534C2EF-8A97-4DAF-B099-E567883644D6}" type="slidenum">
              <a:rPr lang="en-US" smtClean="0"/>
              <a:pPr/>
              <a:t>14</a:t>
            </a:fld>
            <a:endParaRPr lang="en-US"/>
          </a:p>
        </p:txBody>
      </p:sp>
    </p:spTree>
    <p:extLst>
      <p:ext uri="{BB962C8B-B14F-4D97-AF65-F5344CB8AC3E}">
        <p14:creationId xmlns:p14="http://schemas.microsoft.com/office/powerpoint/2010/main" val="3652875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r>
              <a:rPr lang="en-US" smtClean="0"/>
              <a:t>Ch. Deregnaucourt</a:t>
            </a:r>
            <a:endParaRPr lang="en-US"/>
          </a:p>
        </p:txBody>
      </p:sp>
      <p:sp>
        <p:nvSpPr>
          <p:cNvPr id="5" name="Espace réservé du numéro de diapositive 4"/>
          <p:cNvSpPr>
            <a:spLocks noGrp="1"/>
          </p:cNvSpPr>
          <p:nvPr>
            <p:ph type="sldNum" sz="quarter" idx="11"/>
          </p:nvPr>
        </p:nvSpPr>
        <p:spPr/>
        <p:txBody>
          <a:bodyPr/>
          <a:lstStyle/>
          <a:p>
            <a:fld id="{5534C2EF-8A97-4DAF-B099-E567883644D6}" type="slidenum">
              <a:rPr lang="en-US" smtClean="0"/>
              <a:pPr/>
              <a:t>15</a:t>
            </a:fld>
            <a:endParaRPr lang="en-US"/>
          </a:p>
        </p:txBody>
      </p:sp>
    </p:spTree>
    <p:extLst>
      <p:ext uri="{BB962C8B-B14F-4D97-AF65-F5344CB8AC3E}">
        <p14:creationId xmlns:p14="http://schemas.microsoft.com/office/powerpoint/2010/main" val="3652875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bleu : à compléter par l’inspecteur</a:t>
            </a:r>
          </a:p>
          <a:p>
            <a:r>
              <a:rPr lang="fr-FR" dirty="0" smtClean="0"/>
              <a:t>vert : à compléter par</a:t>
            </a:r>
            <a:r>
              <a:rPr lang="fr-FR" baseline="0" dirty="0" smtClean="0"/>
              <a:t> le chef d’établissement</a:t>
            </a:r>
          </a:p>
          <a:p>
            <a:r>
              <a:rPr lang="fr-FR" baseline="0" dirty="0" smtClean="0"/>
              <a:t>violet : à compléter conjointement</a:t>
            </a:r>
            <a:endParaRPr lang="fr-FR" dirty="0"/>
          </a:p>
        </p:txBody>
      </p:sp>
      <p:sp>
        <p:nvSpPr>
          <p:cNvPr id="4" name="Espace réservé du pied de page 3"/>
          <p:cNvSpPr>
            <a:spLocks noGrp="1"/>
          </p:cNvSpPr>
          <p:nvPr>
            <p:ph type="ftr" sz="quarter" idx="10"/>
          </p:nvPr>
        </p:nvSpPr>
        <p:spPr/>
        <p:txBody>
          <a:bodyPr/>
          <a:lstStyle/>
          <a:p>
            <a:r>
              <a:rPr lang="en-US" smtClean="0"/>
              <a:t>Ch. Deregnaucourt</a:t>
            </a:r>
            <a:endParaRPr lang="en-US"/>
          </a:p>
        </p:txBody>
      </p:sp>
      <p:sp>
        <p:nvSpPr>
          <p:cNvPr id="5" name="Espace réservé du numéro de diapositive 4"/>
          <p:cNvSpPr>
            <a:spLocks noGrp="1"/>
          </p:cNvSpPr>
          <p:nvPr>
            <p:ph type="sldNum" sz="quarter" idx="11"/>
          </p:nvPr>
        </p:nvSpPr>
        <p:spPr/>
        <p:txBody>
          <a:bodyPr/>
          <a:lstStyle/>
          <a:p>
            <a:fld id="{5534C2EF-8A97-4DAF-B099-E567883644D6}" type="slidenum">
              <a:rPr lang="en-US" smtClean="0"/>
              <a:pPr/>
              <a:t>16</a:t>
            </a:fld>
            <a:endParaRPr lang="en-US"/>
          </a:p>
        </p:txBody>
      </p:sp>
    </p:spTree>
    <p:extLst>
      <p:ext uri="{BB962C8B-B14F-4D97-AF65-F5344CB8AC3E}">
        <p14:creationId xmlns:p14="http://schemas.microsoft.com/office/powerpoint/2010/main" val="3652875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r>
              <a:rPr lang="en-US" smtClean="0"/>
              <a:t>Ch. Deregnaucourt</a:t>
            </a:r>
            <a:endParaRPr lang="en-US"/>
          </a:p>
        </p:txBody>
      </p:sp>
      <p:sp>
        <p:nvSpPr>
          <p:cNvPr id="5" name="Espace réservé du numéro de diapositive 4"/>
          <p:cNvSpPr>
            <a:spLocks noGrp="1"/>
          </p:cNvSpPr>
          <p:nvPr>
            <p:ph type="sldNum" sz="quarter" idx="11"/>
          </p:nvPr>
        </p:nvSpPr>
        <p:spPr/>
        <p:txBody>
          <a:bodyPr/>
          <a:lstStyle/>
          <a:p>
            <a:fld id="{5534C2EF-8A97-4DAF-B099-E567883644D6}" type="slidenum">
              <a:rPr lang="en-US" smtClean="0"/>
              <a:pPr/>
              <a:t>18</a:t>
            </a:fld>
            <a:endParaRPr lang="en-US"/>
          </a:p>
        </p:txBody>
      </p:sp>
    </p:spTree>
    <p:extLst>
      <p:ext uri="{BB962C8B-B14F-4D97-AF65-F5344CB8AC3E}">
        <p14:creationId xmlns:p14="http://schemas.microsoft.com/office/powerpoint/2010/main" val="3652875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r>
              <a:rPr lang="en-US" smtClean="0"/>
              <a:t>Ch. Deregnaucourt</a:t>
            </a:r>
            <a:endParaRPr lang="en-US"/>
          </a:p>
        </p:txBody>
      </p:sp>
      <p:sp>
        <p:nvSpPr>
          <p:cNvPr id="5" name="Espace réservé du numéro de diapositive 4"/>
          <p:cNvSpPr>
            <a:spLocks noGrp="1"/>
          </p:cNvSpPr>
          <p:nvPr>
            <p:ph type="sldNum" sz="quarter" idx="11"/>
          </p:nvPr>
        </p:nvSpPr>
        <p:spPr/>
        <p:txBody>
          <a:bodyPr/>
          <a:lstStyle/>
          <a:p>
            <a:fld id="{5534C2EF-8A97-4DAF-B099-E567883644D6}" type="slidenum">
              <a:rPr lang="en-US" smtClean="0"/>
              <a:pPr/>
              <a:t>19</a:t>
            </a:fld>
            <a:endParaRPr lang="en-US"/>
          </a:p>
        </p:txBody>
      </p:sp>
    </p:spTree>
    <p:extLst>
      <p:ext uri="{BB962C8B-B14F-4D97-AF65-F5344CB8AC3E}">
        <p14:creationId xmlns:p14="http://schemas.microsoft.com/office/powerpoint/2010/main" val="3652875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r>
              <a:rPr lang="en-US" smtClean="0"/>
              <a:t>Ch. Deregnaucourt</a:t>
            </a:r>
            <a:endParaRPr lang="en-US"/>
          </a:p>
        </p:txBody>
      </p:sp>
      <p:sp>
        <p:nvSpPr>
          <p:cNvPr id="5" name="Espace réservé du numéro de diapositive 4"/>
          <p:cNvSpPr>
            <a:spLocks noGrp="1"/>
          </p:cNvSpPr>
          <p:nvPr>
            <p:ph type="sldNum" sz="quarter" idx="11"/>
          </p:nvPr>
        </p:nvSpPr>
        <p:spPr/>
        <p:txBody>
          <a:bodyPr/>
          <a:lstStyle/>
          <a:p>
            <a:fld id="{5534C2EF-8A97-4DAF-B099-E567883644D6}" type="slidenum">
              <a:rPr lang="en-US" smtClean="0"/>
              <a:pPr/>
              <a:t>20</a:t>
            </a:fld>
            <a:endParaRPr lang="en-US"/>
          </a:p>
        </p:txBody>
      </p:sp>
    </p:spTree>
    <p:extLst>
      <p:ext uri="{BB962C8B-B14F-4D97-AF65-F5344CB8AC3E}">
        <p14:creationId xmlns:p14="http://schemas.microsoft.com/office/powerpoint/2010/main" val="3652875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r>
              <a:rPr lang="en-US" smtClean="0"/>
              <a:t>Ch. Deregnaucourt</a:t>
            </a:r>
            <a:endParaRPr lang="en-US"/>
          </a:p>
        </p:txBody>
      </p:sp>
      <p:sp>
        <p:nvSpPr>
          <p:cNvPr id="5" name="Espace réservé du numéro de diapositive 4"/>
          <p:cNvSpPr>
            <a:spLocks noGrp="1"/>
          </p:cNvSpPr>
          <p:nvPr>
            <p:ph type="sldNum" sz="quarter" idx="11"/>
          </p:nvPr>
        </p:nvSpPr>
        <p:spPr/>
        <p:txBody>
          <a:bodyPr/>
          <a:lstStyle/>
          <a:p>
            <a:fld id="{5534C2EF-8A97-4DAF-B099-E567883644D6}" type="slidenum">
              <a:rPr lang="en-US" smtClean="0"/>
              <a:pPr/>
              <a:t>21</a:t>
            </a:fld>
            <a:endParaRPr lang="en-US"/>
          </a:p>
        </p:txBody>
      </p:sp>
    </p:spTree>
    <p:extLst>
      <p:ext uri="{BB962C8B-B14F-4D97-AF65-F5344CB8AC3E}">
        <p14:creationId xmlns:p14="http://schemas.microsoft.com/office/powerpoint/2010/main" val="3652875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r>
              <a:rPr lang="en-US" smtClean="0"/>
              <a:t>Ch. Deregnaucourt</a:t>
            </a:r>
            <a:endParaRPr lang="en-US"/>
          </a:p>
        </p:txBody>
      </p:sp>
      <p:sp>
        <p:nvSpPr>
          <p:cNvPr id="5" name="Espace réservé du numéro de diapositive 4"/>
          <p:cNvSpPr>
            <a:spLocks noGrp="1"/>
          </p:cNvSpPr>
          <p:nvPr>
            <p:ph type="sldNum" sz="quarter" idx="11"/>
          </p:nvPr>
        </p:nvSpPr>
        <p:spPr/>
        <p:txBody>
          <a:bodyPr/>
          <a:lstStyle/>
          <a:p>
            <a:fld id="{5534C2EF-8A97-4DAF-B099-E567883644D6}" type="slidenum">
              <a:rPr lang="en-US" smtClean="0"/>
              <a:pPr/>
              <a:t>22</a:t>
            </a:fld>
            <a:endParaRPr lang="en-US"/>
          </a:p>
        </p:txBody>
      </p:sp>
    </p:spTree>
    <p:extLst>
      <p:ext uri="{BB962C8B-B14F-4D97-AF65-F5344CB8AC3E}">
        <p14:creationId xmlns:p14="http://schemas.microsoft.com/office/powerpoint/2010/main" val="3652875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smtClean="0"/>
          </a:p>
        </p:txBody>
      </p:sp>
      <p:sp>
        <p:nvSpPr>
          <p:cNvPr id="4" name="Espace réservé du pied de page 3"/>
          <p:cNvSpPr>
            <a:spLocks noGrp="1"/>
          </p:cNvSpPr>
          <p:nvPr>
            <p:ph type="ftr" sz="quarter" idx="10"/>
          </p:nvPr>
        </p:nvSpPr>
        <p:spPr/>
        <p:txBody>
          <a:bodyPr/>
          <a:lstStyle/>
          <a:p>
            <a:r>
              <a:rPr lang="en-US" smtClean="0"/>
              <a:t>Ch. Deregnaucourt</a:t>
            </a:r>
            <a:endParaRPr lang="en-US"/>
          </a:p>
        </p:txBody>
      </p:sp>
      <p:sp>
        <p:nvSpPr>
          <p:cNvPr id="5" name="Espace réservé du numéro de diapositive 4"/>
          <p:cNvSpPr>
            <a:spLocks noGrp="1"/>
          </p:cNvSpPr>
          <p:nvPr>
            <p:ph type="sldNum" sz="quarter" idx="11"/>
          </p:nvPr>
        </p:nvSpPr>
        <p:spPr/>
        <p:txBody>
          <a:bodyPr/>
          <a:lstStyle/>
          <a:p>
            <a:fld id="{5534C2EF-8A97-4DAF-B099-E567883644D6}" type="slidenum">
              <a:rPr lang="en-US" smtClean="0"/>
              <a:pPr/>
              <a:t>24</a:t>
            </a:fld>
            <a:endParaRPr lang="en-US"/>
          </a:p>
        </p:txBody>
      </p:sp>
    </p:spTree>
    <p:extLst>
      <p:ext uri="{BB962C8B-B14F-4D97-AF65-F5344CB8AC3E}">
        <p14:creationId xmlns:p14="http://schemas.microsoft.com/office/powerpoint/2010/main" val="3143442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r>
              <a:rPr lang="en-US" smtClean="0"/>
              <a:t>Ch. Deregnaucourt</a:t>
            </a:r>
            <a:endParaRPr lang="en-US"/>
          </a:p>
        </p:txBody>
      </p:sp>
      <p:sp>
        <p:nvSpPr>
          <p:cNvPr id="5" name="Espace réservé du numéro de diapositive 4"/>
          <p:cNvSpPr>
            <a:spLocks noGrp="1"/>
          </p:cNvSpPr>
          <p:nvPr>
            <p:ph type="sldNum" sz="quarter" idx="11"/>
          </p:nvPr>
        </p:nvSpPr>
        <p:spPr/>
        <p:txBody>
          <a:bodyPr/>
          <a:lstStyle/>
          <a:p>
            <a:fld id="{5534C2EF-8A97-4DAF-B099-E567883644D6}" type="slidenum">
              <a:rPr lang="en-US" smtClean="0"/>
              <a:pPr/>
              <a:t>2</a:t>
            </a:fld>
            <a:endParaRPr lang="en-US"/>
          </a:p>
        </p:txBody>
      </p:sp>
    </p:spTree>
    <p:extLst>
      <p:ext uri="{BB962C8B-B14F-4D97-AF65-F5344CB8AC3E}">
        <p14:creationId xmlns:p14="http://schemas.microsoft.com/office/powerpoint/2010/main" val="1475994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smtClean="0"/>
          </a:p>
        </p:txBody>
      </p:sp>
      <p:sp>
        <p:nvSpPr>
          <p:cNvPr id="4" name="Espace réservé du pied de page 3"/>
          <p:cNvSpPr>
            <a:spLocks noGrp="1"/>
          </p:cNvSpPr>
          <p:nvPr>
            <p:ph type="ftr" sz="quarter" idx="10"/>
          </p:nvPr>
        </p:nvSpPr>
        <p:spPr/>
        <p:txBody>
          <a:bodyPr/>
          <a:lstStyle/>
          <a:p>
            <a:r>
              <a:rPr lang="en-US" smtClean="0"/>
              <a:t>Ch. Deregnaucourt</a:t>
            </a:r>
            <a:endParaRPr lang="en-US"/>
          </a:p>
        </p:txBody>
      </p:sp>
      <p:sp>
        <p:nvSpPr>
          <p:cNvPr id="5" name="Espace réservé du numéro de diapositive 4"/>
          <p:cNvSpPr>
            <a:spLocks noGrp="1"/>
          </p:cNvSpPr>
          <p:nvPr>
            <p:ph type="sldNum" sz="quarter" idx="11"/>
          </p:nvPr>
        </p:nvSpPr>
        <p:spPr/>
        <p:txBody>
          <a:bodyPr/>
          <a:lstStyle/>
          <a:p>
            <a:fld id="{5534C2EF-8A97-4DAF-B099-E567883644D6}" type="slidenum">
              <a:rPr lang="en-US" smtClean="0"/>
              <a:pPr/>
              <a:t>4</a:t>
            </a:fld>
            <a:endParaRPr lang="en-US"/>
          </a:p>
        </p:txBody>
      </p:sp>
    </p:spTree>
    <p:extLst>
      <p:ext uri="{BB962C8B-B14F-4D97-AF65-F5344CB8AC3E}">
        <p14:creationId xmlns:p14="http://schemas.microsoft.com/office/powerpoint/2010/main" val="3143442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smtClean="0"/>
          </a:p>
        </p:txBody>
      </p:sp>
      <p:sp>
        <p:nvSpPr>
          <p:cNvPr id="4" name="Espace réservé du pied de page 3"/>
          <p:cNvSpPr>
            <a:spLocks noGrp="1"/>
          </p:cNvSpPr>
          <p:nvPr>
            <p:ph type="ftr" sz="quarter" idx="10"/>
          </p:nvPr>
        </p:nvSpPr>
        <p:spPr/>
        <p:txBody>
          <a:bodyPr/>
          <a:lstStyle/>
          <a:p>
            <a:r>
              <a:rPr lang="en-US" smtClean="0"/>
              <a:t>Ch. Deregnaucourt</a:t>
            </a:r>
            <a:endParaRPr lang="en-US"/>
          </a:p>
        </p:txBody>
      </p:sp>
      <p:sp>
        <p:nvSpPr>
          <p:cNvPr id="5" name="Espace réservé du numéro de diapositive 4"/>
          <p:cNvSpPr>
            <a:spLocks noGrp="1"/>
          </p:cNvSpPr>
          <p:nvPr>
            <p:ph type="sldNum" sz="quarter" idx="11"/>
          </p:nvPr>
        </p:nvSpPr>
        <p:spPr/>
        <p:txBody>
          <a:bodyPr/>
          <a:lstStyle/>
          <a:p>
            <a:fld id="{5534C2EF-8A97-4DAF-B099-E567883644D6}" type="slidenum">
              <a:rPr lang="en-US" smtClean="0"/>
              <a:pPr/>
              <a:t>5</a:t>
            </a:fld>
            <a:endParaRPr lang="en-US"/>
          </a:p>
        </p:txBody>
      </p:sp>
    </p:spTree>
    <p:extLst>
      <p:ext uri="{BB962C8B-B14F-4D97-AF65-F5344CB8AC3E}">
        <p14:creationId xmlns:p14="http://schemas.microsoft.com/office/powerpoint/2010/main" val="3143442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smtClean="0"/>
          </a:p>
        </p:txBody>
      </p:sp>
      <p:sp>
        <p:nvSpPr>
          <p:cNvPr id="4" name="Espace réservé du pied de page 3"/>
          <p:cNvSpPr>
            <a:spLocks noGrp="1"/>
          </p:cNvSpPr>
          <p:nvPr>
            <p:ph type="ftr" sz="quarter" idx="10"/>
          </p:nvPr>
        </p:nvSpPr>
        <p:spPr/>
        <p:txBody>
          <a:bodyPr/>
          <a:lstStyle/>
          <a:p>
            <a:r>
              <a:rPr lang="en-US" smtClean="0"/>
              <a:t>Ch. Deregnaucourt</a:t>
            </a:r>
            <a:endParaRPr lang="en-US"/>
          </a:p>
        </p:txBody>
      </p:sp>
      <p:sp>
        <p:nvSpPr>
          <p:cNvPr id="5" name="Espace réservé du numéro de diapositive 4"/>
          <p:cNvSpPr>
            <a:spLocks noGrp="1"/>
          </p:cNvSpPr>
          <p:nvPr>
            <p:ph type="sldNum" sz="quarter" idx="11"/>
          </p:nvPr>
        </p:nvSpPr>
        <p:spPr/>
        <p:txBody>
          <a:bodyPr/>
          <a:lstStyle/>
          <a:p>
            <a:fld id="{5534C2EF-8A97-4DAF-B099-E567883644D6}" type="slidenum">
              <a:rPr lang="en-US" smtClean="0"/>
              <a:pPr/>
              <a:t>6</a:t>
            </a:fld>
            <a:endParaRPr lang="en-US"/>
          </a:p>
        </p:txBody>
      </p:sp>
    </p:spTree>
    <p:extLst>
      <p:ext uri="{BB962C8B-B14F-4D97-AF65-F5344CB8AC3E}">
        <p14:creationId xmlns:p14="http://schemas.microsoft.com/office/powerpoint/2010/main" val="3143442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smtClean="0"/>
          </a:p>
        </p:txBody>
      </p:sp>
      <p:sp>
        <p:nvSpPr>
          <p:cNvPr id="4" name="Espace réservé du pied de page 3"/>
          <p:cNvSpPr>
            <a:spLocks noGrp="1"/>
          </p:cNvSpPr>
          <p:nvPr>
            <p:ph type="ftr" sz="quarter" idx="10"/>
          </p:nvPr>
        </p:nvSpPr>
        <p:spPr/>
        <p:txBody>
          <a:bodyPr/>
          <a:lstStyle/>
          <a:p>
            <a:r>
              <a:rPr lang="en-US" smtClean="0"/>
              <a:t>Ch. Deregnaucourt</a:t>
            </a:r>
            <a:endParaRPr lang="en-US"/>
          </a:p>
        </p:txBody>
      </p:sp>
      <p:sp>
        <p:nvSpPr>
          <p:cNvPr id="5" name="Espace réservé du numéro de diapositive 4"/>
          <p:cNvSpPr>
            <a:spLocks noGrp="1"/>
          </p:cNvSpPr>
          <p:nvPr>
            <p:ph type="sldNum" sz="quarter" idx="11"/>
          </p:nvPr>
        </p:nvSpPr>
        <p:spPr/>
        <p:txBody>
          <a:bodyPr/>
          <a:lstStyle/>
          <a:p>
            <a:fld id="{5534C2EF-8A97-4DAF-B099-E567883644D6}" type="slidenum">
              <a:rPr lang="en-US" smtClean="0"/>
              <a:pPr/>
              <a:t>8</a:t>
            </a:fld>
            <a:endParaRPr lang="en-US"/>
          </a:p>
        </p:txBody>
      </p:sp>
    </p:spTree>
    <p:extLst>
      <p:ext uri="{BB962C8B-B14F-4D97-AF65-F5344CB8AC3E}">
        <p14:creationId xmlns:p14="http://schemas.microsoft.com/office/powerpoint/2010/main" val="3143442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smtClean="0"/>
          </a:p>
        </p:txBody>
      </p:sp>
      <p:sp>
        <p:nvSpPr>
          <p:cNvPr id="4" name="Espace réservé du pied de page 3"/>
          <p:cNvSpPr>
            <a:spLocks noGrp="1"/>
          </p:cNvSpPr>
          <p:nvPr>
            <p:ph type="ftr" sz="quarter" idx="10"/>
          </p:nvPr>
        </p:nvSpPr>
        <p:spPr/>
        <p:txBody>
          <a:bodyPr/>
          <a:lstStyle/>
          <a:p>
            <a:r>
              <a:rPr lang="en-US" smtClean="0"/>
              <a:t>Ch. Deregnaucourt</a:t>
            </a:r>
            <a:endParaRPr lang="en-US"/>
          </a:p>
        </p:txBody>
      </p:sp>
      <p:sp>
        <p:nvSpPr>
          <p:cNvPr id="5" name="Espace réservé du numéro de diapositive 4"/>
          <p:cNvSpPr>
            <a:spLocks noGrp="1"/>
          </p:cNvSpPr>
          <p:nvPr>
            <p:ph type="sldNum" sz="quarter" idx="11"/>
          </p:nvPr>
        </p:nvSpPr>
        <p:spPr/>
        <p:txBody>
          <a:bodyPr/>
          <a:lstStyle/>
          <a:p>
            <a:fld id="{5534C2EF-8A97-4DAF-B099-E567883644D6}" type="slidenum">
              <a:rPr lang="en-US" smtClean="0"/>
              <a:pPr/>
              <a:t>9</a:t>
            </a:fld>
            <a:endParaRPr lang="en-US"/>
          </a:p>
        </p:txBody>
      </p:sp>
    </p:spTree>
    <p:extLst>
      <p:ext uri="{BB962C8B-B14F-4D97-AF65-F5344CB8AC3E}">
        <p14:creationId xmlns:p14="http://schemas.microsoft.com/office/powerpoint/2010/main" val="3143442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smtClean="0"/>
          </a:p>
        </p:txBody>
      </p:sp>
      <p:sp>
        <p:nvSpPr>
          <p:cNvPr id="4" name="Espace réservé du pied de page 3"/>
          <p:cNvSpPr>
            <a:spLocks noGrp="1"/>
          </p:cNvSpPr>
          <p:nvPr>
            <p:ph type="ftr" sz="quarter" idx="10"/>
          </p:nvPr>
        </p:nvSpPr>
        <p:spPr/>
        <p:txBody>
          <a:bodyPr/>
          <a:lstStyle/>
          <a:p>
            <a:r>
              <a:rPr lang="en-US" smtClean="0"/>
              <a:t>Ch. Deregnaucourt</a:t>
            </a:r>
            <a:endParaRPr lang="en-US"/>
          </a:p>
        </p:txBody>
      </p:sp>
      <p:sp>
        <p:nvSpPr>
          <p:cNvPr id="5" name="Espace réservé du numéro de diapositive 4"/>
          <p:cNvSpPr>
            <a:spLocks noGrp="1"/>
          </p:cNvSpPr>
          <p:nvPr>
            <p:ph type="sldNum" sz="quarter" idx="11"/>
          </p:nvPr>
        </p:nvSpPr>
        <p:spPr/>
        <p:txBody>
          <a:bodyPr/>
          <a:lstStyle/>
          <a:p>
            <a:fld id="{5534C2EF-8A97-4DAF-B099-E567883644D6}" type="slidenum">
              <a:rPr lang="en-US" smtClean="0"/>
              <a:pPr/>
              <a:t>10</a:t>
            </a:fld>
            <a:endParaRPr lang="en-US"/>
          </a:p>
        </p:txBody>
      </p:sp>
    </p:spTree>
    <p:extLst>
      <p:ext uri="{BB962C8B-B14F-4D97-AF65-F5344CB8AC3E}">
        <p14:creationId xmlns:p14="http://schemas.microsoft.com/office/powerpoint/2010/main" val="3143442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smtClean="0"/>
          </a:p>
        </p:txBody>
      </p:sp>
      <p:sp>
        <p:nvSpPr>
          <p:cNvPr id="4" name="Espace réservé du pied de page 3"/>
          <p:cNvSpPr>
            <a:spLocks noGrp="1"/>
          </p:cNvSpPr>
          <p:nvPr>
            <p:ph type="ftr" sz="quarter" idx="10"/>
          </p:nvPr>
        </p:nvSpPr>
        <p:spPr/>
        <p:txBody>
          <a:bodyPr/>
          <a:lstStyle/>
          <a:p>
            <a:r>
              <a:rPr lang="en-US" smtClean="0"/>
              <a:t>Ch. Deregnaucourt</a:t>
            </a:r>
            <a:endParaRPr lang="en-US"/>
          </a:p>
        </p:txBody>
      </p:sp>
      <p:sp>
        <p:nvSpPr>
          <p:cNvPr id="5" name="Espace réservé du numéro de diapositive 4"/>
          <p:cNvSpPr>
            <a:spLocks noGrp="1"/>
          </p:cNvSpPr>
          <p:nvPr>
            <p:ph type="sldNum" sz="quarter" idx="11"/>
          </p:nvPr>
        </p:nvSpPr>
        <p:spPr/>
        <p:txBody>
          <a:bodyPr/>
          <a:lstStyle/>
          <a:p>
            <a:fld id="{5534C2EF-8A97-4DAF-B099-E567883644D6}" type="slidenum">
              <a:rPr lang="en-US" smtClean="0"/>
              <a:pPr/>
              <a:t>11</a:t>
            </a:fld>
            <a:endParaRPr lang="en-US"/>
          </a:p>
        </p:txBody>
      </p:sp>
    </p:spTree>
    <p:extLst>
      <p:ext uri="{BB962C8B-B14F-4D97-AF65-F5344CB8AC3E}">
        <p14:creationId xmlns:p14="http://schemas.microsoft.com/office/powerpoint/2010/main" val="31434424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fr-FR" smtClean="0"/>
              <a:t>Cliquez et modifiez le titre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eux images avec légen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fr-FR" smtClean="0"/>
              <a:t>Faire glisser l'image vers l'espace réservé ou cliquer sur l'icône pour l'ajouter</a:t>
            </a:r>
            <a:endParaRPr lang="en-US"/>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fr-FR" smtClean="0"/>
              <a:t>Faire glisser l'image vers l'espace réservé ou cliquer sur l'icône pour l'ajouter</a:t>
            </a:r>
            <a:endParaRPr lang="en-US"/>
          </a:p>
        </p:txBody>
      </p:sp>
      <p:sp>
        <p:nvSpPr>
          <p:cNvPr id="17" name="Text Placeholder 16"/>
          <p:cNvSpPr>
            <a:spLocks noGrp="1"/>
          </p:cNvSpPr>
          <p:nvPr>
            <p:ph type="body" sz="quarter" idx="14"/>
          </p:nvPr>
        </p:nvSpPr>
        <p:spPr>
          <a:xfrm>
            <a:off x="1028581" y="5305425"/>
            <a:ext cx="356616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fr-FR" smtClean="0"/>
              <a:t>Cliquez pour modifier les styles du texte du masque</a:t>
            </a:r>
          </a:p>
        </p:txBody>
      </p:sp>
      <p:sp>
        <p:nvSpPr>
          <p:cNvPr id="20" name="Text Placeholder 16"/>
          <p:cNvSpPr>
            <a:spLocks noGrp="1"/>
          </p:cNvSpPr>
          <p:nvPr>
            <p:ph type="body" sz="quarter" idx="16"/>
          </p:nvPr>
        </p:nvSpPr>
        <p:spPr>
          <a:xfrm>
            <a:off x="5566714" y="5305425"/>
            <a:ext cx="356616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fr-FR" smtClean="0"/>
              <a:t>Cliquez pour modifier les styles du texte du masque</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rois images avec légendes">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fr-FR" smtClean="0"/>
              <a:t>Faire glisser l'image vers l'espace réservé ou cliquer sur l'icône pour l'ajouter</a:t>
            </a:r>
            <a:endParaRPr lang="en-US"/>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fr-FR" smtClean="0"/>
              <a:t>Faire glisser l'image vers l'espace réservé ou cliquer sur l'icône pour l'ajouter</a:t>
            </a:r>
            <a:endParaRPr lang="en-US"/>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fr-FR" smtClean="0"/>
              <a:t>Cliquez pour modifier les styles du texte du masque</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fr-FR" smtClean="0"/>
              <a:t>Faire glisser l'image vers l'espace réservé ou cliquer sur l'icône pour l'ajouter</a:t>
            </a:r>
            <a:endParaRPr lang="en-US"/>
          </a:p>
        </p:txBody>
      </p:sp>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fr-FR" smtClean="0"/>
              <a:t>Cliquez et modifiez le titre</a:t>
            </a:r>
            <a:endParaRPr lang="en-US" dirty="0"/>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nq images">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fr-FR" smtClean="0"/>
              <a:t>Faire glisser l'image vers l'espace réservé ou cliquer sur l'icône pour l'ajouter</a:t>
            </a:r>
            <a:endParaRPr lang="en-US"/>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fr-FR" smtClean="0"/>
              <a:t>Faire glisser l'image vers l'espace réservé ou cliquer sur l'icône pour l'ajouter</a:t>
            </a:r>
            <a:endParaRPr lang="en-US"/>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fr-FR" smtClean="0"/>
              <a:t>Faire glisser l'image vers l'espace réservé ou cliquer sur l'icône pour l'ajouter</a:t>
            </a:r>
            <a:endParaRPr lang="en-US"/>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fr-FR" smtClean="0"/>
              <a:t>Faire glisser l'image vers l'espace réservé ou cliquer sur l'icône pour l'ajouter</a:t>
            </a:r>
            <a:endParaRPr lang="en-US"/>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fr-FR" smtClean="0"/>
              <a:t>Faire glisser l'image vers l'espace réservé ou cliquer sur l'icône pour l'ajouter</a:t>
            </a:r>
            <a:endParaRPr lang="en-US"/>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7FC8593D-7C47-471E-A8DF-97AC4FFD13F5}" type="datetimeFigureOut">
              <a:rPr lang="en-US" smtClean="0"/>
              <a:pPr/>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pPr/>
              <a:t>‹N°›</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fr-FR" smtClean="0"/>
              <a:t>Cliquez et modifiez le titre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7FC8593D-7C47-471E-A8DF-97AC4FFD13F5}" type="datetimeFigureOut">
              <a:rPr lang="en-US" smtClean="0"/>
              <a:pPr/>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pPr/>
              <a:t>‹N°›</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7FC8593D-7C47-471E-A8DF-97AC4FFD13F5}" type="datetimeFigureOut">
              <a:rPr lang="en-US" smtClean="0"/>
              <a:pPr/>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pPr/>
              <a:t>‹N°›</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fr-FR" smtClean="0"/>
              <a:t>Cliquez et modifiez le titre</a:t>
            </a:r>
            <a:endParaRPr lang="en-US"/>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Cliquez pour modifier les styles du texte du masque</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sz="half" idx="1"/>
          </p:nvPr>
        </p:nvSpPr>
        <p:spPr>
          <a:xfrm>
            <a:off x="1524000" y="1825625"/>
            <a:ext cx="4389120" cy="347472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p>
            <a:fld id="{7FC8593D-7C47-471E-A8DF-97AC4FFD13F5}" type="datetimeFigureOut">
              <a:rPr lang="en-US" smtClean="0"/>
              <a:pPr/>
              <a:t>6/14/2018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pPr/>
              <a:t>‹N°›</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1524000" y="2624666"/>
            <a:ext cx="4389120" cy="2675467"/>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6278880" y="2624666"/>
            <a:ext cx="4389120" cy="2675467"/>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7FC8593D-7C47-471E-A8DF-97AC4FFD13F5}" type="datetimeFigureOut">
              <a:rPr lang="en-US" smtClean="0"/>
              <a:pPr/>
              <a:t>6/14/2018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pPr/>
              <a:t>‹N°›</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Date Placeholder 2"/>
          <p:cNvSpPr>
            <a:spLocks noGrp="1"/>
          </p:cNvSpPr>
          <p:nvPr>
            <p:ph type="dt" sz="half" idx="10"/>
          </p:nvPr>
        </p:nvSpPr>
        <p:spPr/>
        <p:txBody>
          <a:bodyPr/>
          <a:lstStyle/>
          <a:p>
            <a:fld id="{7FC8593D-7C47-471E-A8DF-97AC4FFD13F5}" type="datetimeFigureOut">
              <a:rPr lang="en-US" smtClean="0"/>
              <a:pPr/>
              <a:t>6/14/2018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pPr/>
              <a:t>‹N°›</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erg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8593D-7C47-471E-A8DF-97AC4FFD13F5}" type="datetimeFigureOut">
              <a:rPr lang="en-US" smtClean="0"/>
              <a:pPr/>
              <a:t>6/14/2018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pPr/>
              <a:t>‹N°›</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fr-FR" smtClean="0"/>
              <a:t>Cliquez et modifiez le titre</a:t>
            </a:r>
            <a:endParaRPr lang="en-US"/>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7FC8593D-7C47-471E-A8DF-97AC4FFD13F5}" type="datetimeFigureOut">
              <a:rPr lang="en-US" smtClean="0"/>
              <a:pPr/>
              <a:t>6/14/2018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pPr/>
              <a:t>‹N°›</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fr-FR" smtClean="0"/>
              <a:t>Cliquez et modifiez le titre</a:t>
            </a:r>
            <a:endParaRPr lang="en-US"/>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7FC8593D-7C47-471E-A8DF-97AC4FFD13F5}" type="datetimeFigureOut">
              <a:rPr lang="en-US" smtClean="0"/>
              <a:pPr/>
              <a:t>6/14/2018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pPr/>
              <a:t>‹N°›</a:t>
            </a:fld>
            <a:endParaRPr lang="en-US"/>
          </a:p>
        </p:txBody>
      </p:sp>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anchor="t" anchorCtr="0" compatLnSpc="1">
            <a:prstTxWarp prst="textNoShape">
              <a:avLst/>
            </a:prstTxWarp>
          </a:bodyPr>
          <a:lstStyle/>
          <a:p>
            <a:endParaRPr lang="en-US"/>
          </a:p>
        </p:txBody>
      </p:sp>
      <p:sp>
        <p:nvSpPr>
          <p:cNvPr id="12" name="Picture Placeholder 11"/>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fr-FR" smtClean="0"/>
              <a:t>Modifiez le style du titre</a:t>
            </a:r>
            <a:endParaRPr lang="en-US"/>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000">
                <a:solidFill>
                  <a:schemeClr val="tx1"/>
                </a:solidFill>
              </a:defRPr>
            </a:lvl1pPr>
          </a:lstStyle>
          <a:p>
            <a:fld id="{7FC8593D-7C47-471E-A8DF-97AC4FFD13F5}" type="datetimeFigureOut">
              <a:rPr lang="en-US" smtClean="0"/>
              <a:pPr/>
              <a:t>6/14/2018</a:t>
            </a:fld>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000">
                <a:solidFill>
                  <a:schemeClr val="tx1"/>
                </a:solidFill>
              </a:defRPr>
            </a:lvl1pPr>
          </a:lstStyle>
          <a:p>
            <a:fld id="{289D71E3-7D81-4C24-B9D8-6B108755C64C}" type="slidenum">
              <a:rPr lang="en-US" smtClean="0"/>
              <a:pPr/>
              <a:t>‹N°›</a:t>
            </a:fld>
            <a:endParaRPr lang="en-US"/>
          </a:p>
        </p:txBody>
      </p:sp>
      <p:pic>
        <p:nvPicPr>
          <p:cNvPr id="8"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jpeg"/><Relationship Id="rId12"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png"/><Relationship Id="rId4" Type="http://schemas.openxmlformats.org/officeDocument/2006/relationships/image" Target="../media/image24.jpeg"/><Relationship Id="rId9"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43372" y="4830302"/>
            <a:ext cx="11305256" cy="1800200"/>
          </a:xfrm>
        </p:spPr>
        <p:txBody>
          <a:bodyPr>
            <a:normAutofit/>
          </a:bodyPr>
          <a:lstStyle/>
          <a:p>
            <a:pPr algn="ctr"/>
            <a:r>
              <a:rPr lang="fr-FR" sz="3500" b="1" dirty="0" smtClean="0">
                <a:solidFill>
                  <a:schemeClr val="bg1">
                    <a:lumMod val="75000"/>
                  </a:schemeClr>
                </a:solidFill>
              </a:rPr>
              <a:t>Inspection</a:t>
            </a:r>
            <a:endParaRPr lang="fr-FR" sz="3500" b="1" dirty="0">
              <a:solidFill>
                <a:schemeClr val="bg1">
                  <a:lumMod val="75000"/>
                </a:schemeClr>
              </a:solidFill>
            </a:endParaRPr>
          </a:p>
        </p:txBody>
      </p:sp>
      <p:sp>
        <p:nvSpPr>
          <p:cNvPr id="6" name="Rectangle 5"/>
          <p:cNvSpPr/>
          <p:nvPr/>
        </p:nvSpPr>
        <p:spPr>
          <a:xfrm>
            <a:off x="595084" y="2046410"/>
            <a:ext cx="10914743" cy="1569660"/>
          </a:xfrm>
          <a:prstGeom prst="rect">
            <a:avLst/>
          </a:prstGeom>
          <a:noFill/>
        </p:spPr>
        <p:txBody>
          <a:bodyPr wrap="square" lIns="91440" tIns="45720" rIns="91440" bIns="45720">
            <a:spAutoFit/>
          </a:bodyPr>
          <a:lstStyle/>
          <a:p>
            <a:pPr algn="ctr"/>
            <a:r>
              <a:rPr lang="fr-FR" sz="4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Présentation de la grille d’auto-évaluation et d’entretien</a:t>
            </a:r>
            <a:endParaRPr lang="fr-FR"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1912" y="5399103"/>
            <a:ext cx="1790460" cy="1327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965" y="5477387"/>
            <a:ext cx="1835227" cy="1170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1624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3105834" y="3105835"/>
            <a:ext cx="6858000" cy="646331"/>
          </a:xfrm>
          <a:prstGeom prst="rect">
            <a:avLst/>
          </a:prstGeom>
          <a:noFill/>
        </p:spPr>
        <p:txBody>
          <a:bodyPr wrap="square" lIns="91440" tIns="45720" rIns="91440" bIns="45720">
            <a:spAutoFit/>
          </a:bodyPr>
          <a:lstStyle/>
          <a:p>
            <a:pPr algn="ctr"/>
            <a:r>
              <a:rPr lang="fr-FR"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Sciences de l’éducation</a:t>
            </a:r>
            <a:endParaRPr lang="fr-FR"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 name="AutoShape 2" descr="Résultat de recherche d'images pour &quot;ifé&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AutoShape 4" descr="Résultat de recherche d'images pour &quot;ifé&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8" name="Picture 10" descr="Résultat de recherche d'images pour &quot;assetec&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113" y="4744543"/>
            <a:ext cx="1715179" cy="1715179"/>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8453" y="437882"/>
            <a:ext cx="505777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descr="Résultat de recherche d'images pour &quot;cahier pédagogique&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3810" y="3973018"/>
            <a:ext cx="5772150" cy="771525"/>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Résultat de recherche d'images pour &quot;conseil pédagogique interdisciplinaire du québec&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8920" y="1485965"/>
            <a:ext cx="2850440" cy="113597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10499827" y="3126017"/>
            <a:ext cx="954107" cy="1015663"/>
          </a:xfrm>
          <a:prstGeom prst="rect">
            <a:avLst/>
          </a:prstGeom>
          <a:noFill/>
        </p:spPr>
        <p:txBody>
          <a:bodyPr wrap="none" rtlCol="0">
            <a:spAutoFit/>
          </a:bodyPr>
          <a:lstStyle/>
          <a:p>
            <a:r>
              <a:rPr lang="fr-FR" sz="6000" dirty="0" smtClean="0"/>
              <a:t>…</a:t>
            </a:r>
            <a:endParaRPr lang="fr-FR" sz="6000" dirty="0"/>
          </a:p>
        </p:txBody>
      </p:sp>
    </p:spTree>
    <p:extLst>
      <p:ext uri="{BB962C8B-B14F-4D97-AF65-F5344CB8AC3E}">
        <p14:creationId xmlns:p14="http://schemas.microsoft.com/office/powerpoint/2010/main" val="3494154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3105834" y="3105835"/>
            <a:ext cx="6858000" cy="646331"/>
          </a:xfrm>
          <a:prstGeom prst="rect">
            <a:avLst/>
          </a:prstGeom>
          <a:noFill/>
        </p:spPr>
        <p:txBody>
          <a:bodyPr wrap="square" lIns="91440" tIns="45720" rIns="91440" bIns="45720">
            <a:spAutoFit/>
          </a:bodyPr>
          <a:lstStyle/>
          <a:p>
            <a:pPr algn="ctr"/>
            <a:r>
              <a:rPr lang="fr-FR"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PISA</a:t>
            </a:r>
            <a:endParaRPr lang="fr-FR"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4274" y="324235"/>
            <a:ext cx="4391025" cy="6209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476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2843655" y="2828836"/>
            <a:ext cx="6858000" cy="1200329"/>
          </a:xfrm>
          <a:prstGeom prst="rect">
            <a:avLst/>
          </a:prstGeom>
          <a:noFill/>
        </p:spPr>
        <p:txBody>
          <a:bodyPr wrap="square" lIns="91440" tIns="45720" rIns="91440" bIns="45720">
            <a:spAutoFit/>
          </a:bodyPr>
          <a:lstStyle/>
          <a:p>
            <a:pPr algn="ctr"/>
            <a:r>
              <a:rPr lang="fr-FR"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Des préconisations de l’inspection générale</a:t>
            </a:r>
            <a:endParaRPr lang="fr-FR"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2815" y="2181225"/>
            <a:ext cx="5962650"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54009" y="1446749"/>
            <a:ext cx="2096922" cy="1569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6892" y="303934"/>
            <a:ext cx="2545758" cy="1943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98334" y="303934"/>
            <a:ext cx="2679662" cy="1877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9321" y="4320110"/>
            <a:ext cx="2920711" cy="1973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80409" y="4809506"/>
            <a:ext cx="2644122" cy="1752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722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0788" y="2304580"/>
            <a:ext cx="11310424" cy="923330"/>
          </a:xfrm>
          <a:prstGeom prst="rect">
            <a:avLst/>
          </a:prstGeom>
          <a:noFill/>
        </p:spPr>
        <p:txBody>
          <a:bodyPr wrap="square" lIns="91440" tIns="45720" rIns="91440" bIns="45720">
            <a:spAutoFit/>
          </a:bodyPr>
          <a:lstStyle/>
          <a:p>
            <a:pPr algn="ctr"/>
            <a:r>
              <a:rPr lang="fr-FR"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Détails de l’outil</a:t>
            </a:r>
            <a:endParaRPr lang="fr-F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461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3152001" y="3105835"/>
            <a:ext cx="6858000" cy="646331"/>
          </a:xfrm>
          <a:prstGeom prst="rect">
            <a:avLst/>
          </a:prstGeom>
          <a:noFill/>
        </p:spPr>
        <p:txBody>
          <a:bodyPr wrap="square" lIns="91440" tIns="45720" rIns="91440" bIns="45720">
            <a:spAutoFit/>
          </a:bodyPr>
          <a:lstStyle/>
          <a:p>
            <a:pPr algn="ctr"/>
            <a:r>
              <a:rPr lang="fr-FR"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La grille</a:t>
            </a:r>
            <a:endParaRPr lang="fr-FR"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aphicFrame>
        <p:nvGraphicFramePr>
          <p:cNvPr id="2" name="Diagramme 1"/>
          <p:cNvGraphicFramePr/>
          <p:nvPr>
            <p:extLst>
              <p:ext uri="{D42A27DB-BD31-4B8C-83A1-F6EECF244321}">
                <p14:modId xmlns:p14="http://schemas.microsoft.com/office/powerpoint/2010/main" val="2862734422"/>
              </p:ext>
            </p:extLst>
          </p:nvPr>
        </p:nvGraphicFramePr>
        <p:xfrm>
          <a:off x="600165" y="185530"/>
          <a:ext cx="11419557" cy="6520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370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0DE727ED-536F-4E0D-B717-8AEFFC1CF39A}"/>
                                            </p:graphicEl>
                                          </p:spTgt>
                                        </p:tgtEl>
                                        <p:attrNameLst>
                                          <p:attrName>style.visibility</p:attrName>
                                        </p:attrNameLst>
                                      </p:cBhvr>
                                      <p:to>
                                        <p:strVal val="visible"/>
                                      </p:to>
                                    </p:set>
                                    <p:animEffect transition="in" filter="fade">
                                      <p:cBhvr>
                                        <p:cTn id="7" dur="500"/>
                                        <p:tgtEl>
                                          <p:spTgt spid="2">
                                            <p:graphicEl>
                                              <a:dgm id="{0DE727ED-536F-4E0D-B717-8AEFFC1CF39A}"/>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548A7F52-5EDC-4A34-8158-8CC45E2A55C8}"/>
                                            </p:graphicEl>
                                          </p:spTgt>
                                        </p:tgtEl>
                                        <p:attrNameLst>
                                          <p:attrName>style.visibility</p:attrName>
                                        </p:attrNameLst>
                                      </p:cBhvr>
                                      <p:to>
                                        <p:strVal val="visible"/>
                                      </p:to>
                                    </p:set>
                                    <p:animEffect transition="in" filter="fade">
                                      <p:cBhvr>
                                        <p:cTn id="10" dur="500"/>
                                        <p:tgtEl>
                                          <p:spTgt spid="2">
                                            <p:graphicEl>
                                              <a:dgm id="{548A7F52-5EDC-4A34-8158-8CC45E2A55C8}"/>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graphicEl>
                                              <a:dgm id="{9FF70E47-C2BA-434C-A5EB-4A22A2D58FB4}"/>
                                            </p:graphicEl>
                                          </p:spTgt>
                                        </p:tgtEl>
                                        <p:attrNameLst>
                                          <p:attrName>style.visibility</p:attrName>
                                        </p:attrNameLst>
                                      </p:cBhvr>
                                      <p:to>
                                        <p:strVal val="visible"/>
                                      </p:to>
                                    </p:set>
                                    <p:animEffect transition="in" filter="fade">
                                      <p:cBhvr>
                                        <p:cTn id="13" dur="500"/>
                                        <p:tgtEl>
                                          <p:spTgt spid="2">
                                            <p:graphicEl>
                                              <a:dgm id="{9FF70E47-C2BA-434C-A5EB-4A22A2D58FB4}"/>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graphicEl>
                                              <a:dgm id="{6D0B36D5-7104-4CFF-9F53-A6BEE36AD830}"/>
                                            </p:graphicEl>
                                          </p:spTgt>
                                        </p:tgtEl>
                                        <p:attrNameLst>
                                          <p:attrName>style.visibility</p:attrName>
                                        </p:attrNameLst>
                                      </p:cBhvr>
                                      <p:to>
                                        <p:strVal val="visible"/>
                                      </p:to>
                                    </p:set>
                                    <p:animEffect transition="in" filter="fade">
                                      <p:cBhvr>
                                        <p:cTn id="18" dur="500"/>
                                        <p:tgtEl>
                                          <p:spTgt spid="2">
                                            <p:graphicEl>
                                              <a:dgm id="{6D0B36D5-7104-4CFF-9F53-A6BEE36AD830}"/>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graphicEl>
                                              <a:dgm id="{DD014232-13BA-49A3-902B-59FC6900DFA0}"/>
                                            </p:graphicEl>
                                          </p:spTgt>
                                        </p:tgtEl>
                                        <p:attrNameLst>
                                          <p:attrName>style.visibility</p:attrName>
                                        </p:attrNameLst>
                                      </p:cBhvr>
                                      <p:to>
                                        <p:strVal val="visible"/>
                                      </p:to>
                                    </p:set>
                                    <p:animEffect transition="in" filter="fade">
                                      <p:cBhvr>
                                        <p:cTn id="21" dur="500"/>
                                        <p:tgtEl>
                                          <p:spTgt spid="2">
                                            <p:graphicEl>
                                              <a:dgm id="{DD014232-13BA-49A3-902B-59FC6900DFA0}"/>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graphicEl>
                                              <a:dgm id="{35DA9CCF-E15D-4BFA-8180-BB7708DED8D1}"/>
                                            </p:graphicEl>
                                          </p:spTgt>
                                        </p:tgtEl>
                                        <p:attrNameLst>
                                          <p:attrName>style.visibility</p:attrName>
                                        </p:attrNameLst>
                                      </p:cBhvr>
                                      <p:to>
                                        <p:strVal val="visible"/>
                                      </p:to>
                                    </p:set>
                                    <p:animEffect transition="in" filter="fade">
                                      <p:cBhvr>
                                        <p:cTn id="26" dur="500"/>
                                        <p:tgtEl>
                                          <p:spTgt spid="2">
                                            <p:graphicEl>
                                              <a:dgm id="{35DA9CCF-E15D-4BFA-8180-BB7708DED8D1}"/>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graphicEl>
                                              <a:dgm id="{0BEA6E1E-C230-4424-9D2A-C6C2D1A6F5CF}"/>
                                            </p:graphicEl>
                                          </p:spTgt>
                                        </p:tgtEl>
                                        <p:attrNameLst>
                                          <p:attrName>style.visibility</p:attrName>
                                        </p:attrNameLst>
                                      </p:cBhvr>
                                      <p:to>
                                        <p:strVal val="visible"/>
                                      </p:to>
                                    </p:set>
                                    <p:animEffect transition="in" filter="fade">
                                      <p:cBhvr>
                                        <p:cTn id="29" dur="500"/>
                                        <p:tgtEl>
                                          <p:spTgt spid="2">
                                            <p:graphicEl>
                                              <a:dgm id="{0BEA6E1E-C230-4424-9D2A-C6C2D1A6F5CF}"/>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graphicEl>
                                              <a:dgm id="{75383499-AF69-4652-952F-E496B9A544B1}"/>
                                            </p:graphicEl>
                                          </p:spTgt>
                                        </p:tgtEl>
                                        <p:attrNameLst>
                                          <p:attrName>style.visibility</p:attrName>
                                        </p:attrNameLst>
                                      </p:cBhvr>
                                      <p:to>
                                        <p:strVal val="visible"/>
                                      </p:to>
                                    </p:set>
                                    <p:animEffect transition="in" filter="fade">
                                      <p:cBhvr>
                                        <p:cTn id="34" dur="500"/>
                                        <p:tgtEl>
                                          <p:spTgt spid="2">
                                            <p:graphicEl>
                                              <a:dgm id="{75383499-AF69-4652-952F-E496B9A544B1}"/>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
                                            <p:graphicEl>
                                              <a:dgm id="{2914EF6E-B9CC-4E3A-96E0-B65DE5B51B63}"/>
                                            </p:graphicEl>
                                          </p:spTgt>
                                        </p:tgtEl>
                                        <p:attrNameLst>
                                          <p:attrName>style.visibility</p:attrName>
                                        </p:attrNameLst>
                                      </p:cBhvr>
                                      <p:to>
                                        <p:strVal val="visible"/>
                                      </p:to>
                                    </p:set>
                                    <p:animEffect transition="in" filter="fade">
                                      <p:cBhvr>
                                        <p:cTn id="37" dur="500"/>
                                        <p:tgtEl>
                                          <p:spTgt spid="2">
                                            <p:graphicEl>
                                              <a:dgm id="{2914EF6E-B9CC-4E3A-96E0-B65DE5B51B6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165" y="1225151"/>
            <a:ext cx="11609977" cy="5218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rot="16200000">
            <a:off x="-3152001" y="3105835"/>
            <a:ext cx="6858000" cy="646331"/>
          </a:xfrm>
          <a:prstGeom prst="rect">
            <a:avLst/>
          </a:prstGeom>
          <a:noFill/>
        </p:spPr>
        <p:txBody>
          <a:bodyPr wrap="square" lIns="91440" tIns="45720" rIns="91440" bIns="45720">
            <a:spAutoFit/>
          </a:bodyPr>
          <a:lstStyle/>
          <a:p>
            <a:pPr algn="ctr"/>
            <a:r>
              <a:rPr lang="fr-FR"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La grille</a:t>
            </a:r>
            <a:endParaRPr lang="fr-FR"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Ellipse 2"/>
          <p:cNvSpPr/>
          <p:nvPr/>
        </p:nvSpPr>
        <p:spPr>
          <a:xfrm>
            <a:off x="420073" y="1116282"/>
            <a:ext cx="3471863" cy="366008"/>
          </a:xfrm>
          <a:prstGeom prst="ellipse">
            <a:avLst/>
          </a:prstGeom>
          <a:solidFill>
            <a:schemeClr val="accent4">
              <a:alpha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4" name="Rectangle 3"/>
          <p:cNvSpPr/>
          <p:nvPr/>
        </p:nvSpPr>
        <p:spPr>
          <a:xfrm>
            <a:off x="600166" y="1579418"/>
            <a:ext cx="1592966" cy="1721922"/>
          </a:xfrm>
          <a:prstGeom prst="rect">
            <a:avLst/>
          </a:prstGeom>
          <a:solidFill>
            <a:schemeClr val="accent2">
              <a:alpha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5" name="Rectangle 4"/>
          <p:cNvSpPr/>
          <p:nvPr/>
        </p:nvSpPr>
        <p:spPr>
          <a:xfrm>
            <a:off x="6673932" y="5545776"/>
            <a:ext cx="1702896" cy="845405"/>
          </a:xfrm>
          <a:prstGeom prst="rect">
            <a:avLst/>
          </a:prstGeom>
          <a:solidFill>
            <a:schemeClr val="accent3">
              <a:alpha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6" name="Rectangle 5"/>
          <p:cNvSpPr/>
          <p:nvPr/>
        </p:nvSpPr>
        <p:spPr>
          <a:xfrm>
            <a:off x="5878286" y="1579417"/>
            <a:ext cx="6313714" cy="3848523"/>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795647" y="178131"/>
            <a:ext cx="2775119" cy="369332"/>
          </a:xfrm>
          <a:prstGeom prst="rect">
            <a:avLst/>
          </a:prstGeom>
          <a:noFill/>
        </p:spPr>
        <p:txBody>
          <a:bodyPr wrap="none" rtlCol="0">
            <a:spAutoFit/>
          </a:bodyPr>
          <a:lstStyle/>
          <a:p>
            <a:r>
              <a:rPr lang="fr-FR" dirty="0" smtClean="0"/>
              <a:t>Dans la grille du PPCR…</a:t>
            </a:r>
            <a:endParaRPr lang="fr-FR" dirty="0"/>
          </a:p>
        </p:txBody>
      </p:sp>
      <p:cxnSp>
        <p:nvCxnSpPr>
          <p:cNvPr id="9" name="Connecteur droit avec flèche 8"/>
          <p:cNvCxnSpPr>
            <a:stCxn id="2" idx="2"/>
          </p:cNvCxnSpPr>
          <p:nvPr/>
        </p:nvCxnSpPr>
        <p:spPr>
          <a:xfrm>
            <a:off x="2183207" y="547463"/>
            <a:ext cx="9924" cy="677688"/>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2922595" y="2275035"/>
            <a:ext cx="1479892" cy="369332"/>
          </a:xfrm>
          <a:prstGeom prst="rect">
            <a:avLst/>
          </a:prstGeom>
          <a:noFill/>
        </p:spPr>
        <p:txBody>
          <a:bodyPr wrap="none" rtlCol="0">
            <a:spAutoFit/>
          </a:bodyPr>
          <a:lstStyle/>
          <a:p>
            <a:r>
              <a:rPr lang="fr-FR" dirty="0" smtClean="0"/>
              <a:t>Observables</a:t>
            </a:r>
            <a:endParaRPr lang="fr-FR" dirty="0"/>
          </a:p>
        </p:txBody>
      </p:sp>
      <p:cxnSp>
        <p:nvCxnSpPr>
          <p:cNvPr id="12" name="Connecteur droit avec flèche 11"/>
          <p:cNvCxnSpPr/>
          <p:nvPr/>
        </p:nvCxnSpPr>
        <p:spPr>
          <a:xfrm flipH="1">
            <a:off x="2193132" y="2459701"/>
            <a:ext cx="729464" cy="1915"/>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2469864" y="5427940"/>
            <a:ext cx="1946845" cy="646331"/>
          </a:xfrm>
          <a:prstGeom prst="rect">
            <a:avLst/>
          </a:prstGeom>
          <a:noFill/>
        </p:spPr>
        <p:txBody>
          <a:bodyPr wrap="square" rtlCol="0">
            <a:spAutoFit/>
          </a:bodyPr>
          <a:lstStyle/>
          <a:p>
            <a:pPr algn="ctr"/>
            <a:r>
              <a:rPr lang="fr-FR" dirty="0" smtClean="0"/>
              <a:t>Niveaux de mise en pratique</a:t>
            </a:r>
            <a:endParaRPr lang="fr-FR" dirty="0"/>
          </a:p>
        </p:txBody>
      </p:sp>
      <p:cxnSp>
        <p:nvCxnSpPr>
          <p:cNvPr id="15" name="Connecteur droit avec flèche 14"/>
          <p:cNvCxnSpPr>
            <a:stCxn id="14" idx="0"/>
            <a:endCxn id="5" idx="1"/>
          </p:cNvCxnSpPr>
          <p:nvPr/>
        </p:nvCxnSpPr>
        <p:spPr>
          <a:xfrm>
            <a:off x="3443287" y="5427940"/>
            <a:ext cx="3230645" cy="54053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8829172" y="5895585"/>
            <a:ext cx="808876" cy="369332"/>
          </a:xfrm>
          <a:prstGeom prst="rect">
            <a:avLst/>
          </a:prstGeom>
          <a:noFill/>
        </p:spPr>
        <p:txBody>
          <a:bodyPr wrap="none" rtlCol="0">
            <a:spAutoFit/>
          </a:bodyPr>
          <a:lstStyle/>
          <a:p>
            <a:r>
              <a:rPr lang="fr-FR" dirty="0" smtClean="0"/>
              <a:t>Visuel</a:t>
            </a:r>
            <a:endParaRPr lang="fr-FR" dirty="0"/>
          </a:p>
        </p:txBody>
      </p:sp>
      <p:cxnSp>
        <p:nvCxnSpPr>
          <p:cNvPr id="18" name="Connecteur droit avec flèche 17"/>
          <p:cNvCxnSpPr>
            <a:stCxn id="17" idx="0"/>
          </p:cNvCxnSpPr>
          <p:nvPr/>
        </p:nvCxnSpPr>
        <p:spPr>
          <a:xfrm flipV="1">
            <a:off x="9233610" y="5433920"/>
            <a:ext cx="0" cy="461665"/>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536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p:bldP spid="11" grpId="0"/>
      <p:bldP spid="14"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3152001" y="3105835"/>
            <a:ext cx="6858000" cy="646331"/>
          </a:xfrm>
          <a:prstGeom prst="rect">
            <a:avLst/>
          </a:prstGeom>
          <a:noFill/>
        </p:spPr>
        <p:txBody>
          <a:bodyPr wrap="square" lIns="91440" tIns="45720" rIns="91440" bIns="45720">
            <a:spAutoFit/>
          </a:bodyPr>
          <a:lstStyle/>
          <a:p>
            <a:pPr algn="ctr"/>
            <a:r>
              <a:rPr lang="fr-FR"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Les famille d’items</a:t>
            </a:r>
            <a:endParaRPr lang="fr-FR"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884" y="1121568"/>
            <a:ext cx="11326512" cy="4614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à coins arrondis 1"/>
          <p:cNvSpPr/>
          <p:nvPr/>
        </p:nvSpPr>
        <p:spPr>
          <a:xfrm>
            <a:off x="4886325" y="1121568"/>
            <a:ext cx="5157788" cy="1907382"/>
          </a:xfrm>
          <a:prstGeom prst="roundRect">
            <a:avLst/>
          </a:prstGeom>
          <a:solidFill>
            <a:schemeClr val="accent2">
              <a:alpha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3" name="ZoneTexte 2"/>
          <p:cNvSpPr txBox="1"/>
          <p:nvPr/>
        </p:nvSpPr>
        <p:spPr>
          <a:xfrm>
            <a:off x="6032775" y="747132"/>
            <a:ext cx="2864887" cy="369332"/>
          </a:xfrm>
          <a:prstGeom prst="rect">
            <a:avLst/>
          </a:prstGeom>
          <a:noFill/>
        </p:spPr>
        <p:txBody>
          <a:bodyPr wrap="none" rtlCol="0">
            <a:spAutoFit/>
          </a:bodyPr>
          <a:lstStyle/>
          <a:p>
            <a:r>
              <a:rPr lang="fr-FR" dirty="0" smtClean="0"/>
              <a:t>Zone d’analyse de la grille</a:t>
            </a:r>
            <a:endParaRPr lang="fr-FR" dirty="0"/>
          </a:p>
        </p:txBody>
      </p:sp>
    </p:spTree>
    <p:extLst>
      <p:ext uri="{BB962C8B-B14F-4D97-AF65-F5344CB8AC3E}">
        <p14:creationId xmlns:p14="http://schemas.microsoft.com/office/powerpoint/2010/main" val="150768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0788" y="2766245"/>
            <a:ext cx="11310424" cy="923330"/>
          </a:xfrm>
          <a:prstGeom prst="rect">
            <a:avLst/>
          </a:prstGeom>
          <a:noFill/>
        </p:spPr>
        <p:txBody>
          <a:bodyPr wrap="square" lIns="91440" tIns="45720" rIns="91440" bIns="45720">
            <a:spAutoFit/>
          </a:bodyPr>
          <a:lstStyle/>
          <a:p>
            <a:pPr algn="ctr"/>
            <a:r>
              <a:rPr lang="fr-FR"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Définition des observables</a:t>
            </a:r>
            <a:endParaRPr lang="fr-F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3354923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3152001" y="3105835"/>
            <a:ext cx="6858000" cy="646331"/>
          </a:xfrm>
          <a:prstGeom prst="rect">
            <a:avLst/>
          </a:prstGeom>
          <a:solidFill>
            <a:schemeClr val="accent2">
              <a:lumMod val="40000"/>
              <a:lumOff val="60000"/>
            </a:schemeClr>
          </a:solidFill>
        </p:spPr>
        <p:txBody>
          <a:bodyPr wrap="square" lIns="91440" tIns="45720" rIns="91440" bIns="45720">
            <a:spAutoFit/>
          </a:bodyPr>
          <a:lstStyle/>
          <a:p>
            <a:pPr algn="ctr"/>
            <a:r>
              <a:rPr lang="fr-FR"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Connaissances disciplinaires</a:t>
            </a:r>
            <a:endParaRPr lang="fr-FR"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738" y="1584546"/>
            <a:ext cx="6167438" cy="3688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6" name="Picture 2" descr="Voyage Spatial, Fusée, Espace, Batta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725" y="263636"/>
            <a:ext cx="2376818" cy="158454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necteur droit avec flèche 2"/>
          <p:cNvCxnSpPr>
            <a:endCxn id="36866" idx="3"/>
          </p:cNvCxnSpPr>
          <p:nvPr/>
        </p:nvCxnSpPr>
        <p:spPr>
          <a:xfrm flipH="1" flipV="1">
            <a:off x="3224543" y="1055909"/>
            <a:ext cx="390195" cy="68716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5" name="ZoneTexte 4"/>
          <p:cNvSpPr txBox="1"/>
          <p:nvPr/>
        </p:nvSpPr>
        <p:spPr>
          <a:xfrm>
            <a:off x="6686550" y="329684"/>
            <a:ext cx="5109091" cy="369332"/>
          </a:xfrm>
          <a:prstGeom prst="rect">
            <a:avLst/>
          </a:prstGeom>
          <a:noFill/>
        </p:spPr>
        <p:txBody>
          <a:bodyPr wrap="none" rtlCol="0">
            <a:spAutoFit/>
          </a:bodyPr>
          <a:lstStyle/>
          <a:p>
            <a:r>
              <a:rPr lang="fr-FR" dirty="0" smtClean="0"/>
              <a:t>Propose des sujets d’étude créatifs et novateurs</a:t>
            </a:r>
            <a:endParaRPr lang="fr-FR" dirty="0"/>
          </a:p>
        </p:txBody>
      </p:sp>
      <p:cxnSp>
        <p:nvCxnSpPr>
          <p:cNvPr id="7" name="Connecteur droit avec flèche 6"/>
          <p:cNvCxnSpPr>
            <a:endCxn id="5" idx="1"/>
          </p:cNvCxnSpPr>
          <p:nvPr/>
        </p:nvCxnSpPr>
        <p:spPr>
          <a:xfrm flipV="1">
            <a:off x="5357813" y="514350"/>
            <a:ext cx="1328737" cy="158591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pic>
        <p:nvPicPr>
          <p:cNvPr id="36868" name="Picture 4" descr="Adafruit, Contrôleur, Arduino, Moteurs, Câbl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62113" y="784741"/>
            <a:ext cx="2818112" cy="187874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necteur droit avec flèche 9"/>
          <p:cNvCxnSpPr>
            <a:endCxn id="36868" idx="1"/>
          </p:cNvCxnSpPr>
          <p:nvPr/>
        </p:nvCxnSpPr>
        <p:spPr>
          <a:xfrm flipV="1">
            <a:off x="5829300" y="1724112"/>
            <a:ext cx="3032813" cy="73333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1" name="Rectangle 10"/>
          <p:cNvSpPr/>
          <p:nvPr/>
        </p:nvSpPr>
        <p:spPr>
          <a:xfrm>
            <a:off x="847726" y="2300288"/>
            <a:ext cx="2547938" cy="2586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6870" name="Picture 6" descr="Table Ronde, Lumière, Design D'Intérieur, Tv"/>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6942" y="2090781"/>
            <a:ext cx="2387601" cy="1343026"/>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Connecteur droit avec flèche 12"/>
          <p:cNvCxnSpPr>
            <a:endCxn id="36870" idx="3"/>
          </p:cNvCxnSpPr>
          <p:nvPr/>
        </p:nvCxnSpPr>
        <p:spPr>
          <a:xfrm flipH="1" flipV="1">
            <a:off x="3224543" y="2762294"/>
            <a:ext cx="390195" cy="12341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pic>
        <p:nvPicPr>
          <p:cNvPr id="36872" name="Picture 8" descr="Film, Équipement, Classique, Isolé, Lentille, Rétr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89324" y="1724112"/>
            <a:ext cx="2712764" cy="2034573"/>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Connecteur droit avec flèche 14"/>
          <p:cNvCxnSpPr>
            <a:endCxn id="36872" idx="1"/>
          </p:cNvCxnSpPr>
          <p:nvPr/>
        </p:nvCxnSpPr>
        <p:spPr>
          <a:xfrm flipV="1">
            <a:off x="5357813" y="2741399"/>
            <a:ext cx="631511" cy="464939"/>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pic>
        <p:nvPicPr>
          <p:cNvPr id="36874" name="Picture 10" descr="Glace, Montre, Plastique, Modélisation, 3D, Heu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25532" y="2952130"/>
            <a:ext cx="2279735" cy="1282351"/>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avec flèche 16"/>
          <p:cNvCxnSpPr>
            <a:endCxn id="36874" idx="1"/>
          </p:cNvCxnSpPr>
          <p:nvPr/>
        </p:nvCxnSpPr>
        <p:spPr>
          <a:xfrm>
            <a:off x="4857008" y="3593306"/>
            <a:ext cx="4668524"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8" name="AutoShape 12" descr="Résultat de recherche d'images pour &quot;force effect motio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6880" name="Picture 16" descr="Résultat de recherche d'images pour &quot;force effect motion&quo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2732" y="3593306"/>
            <a:ext cx="2371811" cy="1778858"/>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Connecteur droit avec flèche 20"/>
          <p:cNvCxnSpPr/>
          <p:nvPr/>
        </p:nvCxnSpPr>
        <p:spPr>
          <a:xfrm flipH="1">
            <a:off x="3224543" y="3930732"/>
            <a:ext cx="390195" cy="552003"/>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pic>
        <p:nvPicPr>
          <p:cNvPr id="36882" name="Picture 18" descr="Type De Fichier, Ods, Feuille De Calcul"/>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07730" y="3758685"/>
            <a:ext cx="965105" cy="1116109"/>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Connecteur droit avec flèche 22"/>
          <p:cNvCxnSpPr>
            <a:endCxn id="36882" idx="1"/>
          </p:cNvCxnSpPr>
          <p:nvPr/>
        </p:nvCxnSpPr>
        <p:spPr>
          <a:xfrm flipV="1">
            <a:off x="5829300" y="4316740"/>
            <a:ext cx="2578430" cy="1775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8" name="Connecteur droit avec flèche 27"/>
          <p:cNvCxnSpPr/>
          <p:nvPr/>
        </p:nvCxnSpPr>
        <p:spPr>
          <a:xfrm>
            <a:off x="5248894" y="4714504"/>
            <a:ext cx="2565070" cy="296883"/>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29" name="ZoneTexte 28"/>
          <p:cNvSpPr txBox="1"/>
          <p:nvPr/>
        </p:nvSpPr>
        <p:spPr>
          <a:xfrm rot="20089469">
            <a:off x="6467901" y="2531611"/>
            <a:ext cx="1755609" cy="584775"/>
          </a:xfrm>
          <a:prstGeom prst="rect">
            <a:avLst/>
          </a:prstGeom>
          <a:noFill/>
        </p:spPr>
        <p:txBody>
          <a:bodyPr wrap="none" rtlCol="0">
            <a:spAutoFit/>
          </a:bodyPr>
          <a:lstStyle/>
          <a:p>
            <a:r>
              <a:rPr lang="fr-FR" sz="3200" b="1" dirty="0" smtClean="0">
                <a:solidFill>
                  <a:srgbClr val="FF0000"/>
                </a:solidFill>
              </a:rPr>
              <a:t>Rupture</a:t>
            </a:r>
            <a:endParaRPr lang="fr-FR" sz="3200" b="1" dirty="0">
              <a:solidFill>
                <a:srgbClr val="FF0000"/>
              </a:solidFill>
            </a:endParaRPr>
          </a:p>
        </p:txBody>
      </p:sp>
      <p:pic>
        <p:nvPicPr>
          <p:cNvPr id="30" name="Image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13964" y="5011387"/>
            <a:ext cx="3111335" cy="1633451"/>
          </a:xfrm>
          <a:prstGeom prst="rect">
            <a:avLst/>
          </a:prstGeom>
        </p:spPr>
      </p:pic>
      <p:pic>
        <p:nvPicPr>
          <p:cNvPr id="36888" name="Picture 24" descr="Recycler, Vert, Terre, Environnemen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52177" y="5496084"/>
            <a:ext cx="1104831" cy="1148754"/>
          </a:xfrm>
          <a:prstGeom prst="rect">
            <a:avLst/>
          </a:prstGeom>
          <a:noFill/>
          <a:extLst>
            <a:ext uri="{909E8E84-426E-40DD-AFC4-6F175D3DCCD1}">
              <a14:hiddenFill xmlns:a14="http://schemas.microsoft.com/office/drawing/2010/main">
                <a:solidFill>
                  <a:srgbClr val="FFFFFF"/>
                </a:solidFill>
              </a14:hiddenFill>
            </a:ext>
          </a:extLst>
        </p:spPr>
      </p:pic>
      <p:cxnSp>
        <p:nvCxnSpPr>
          <p:cNvPr id="15360" name="Connecteur droit avec flèche 15359"/>
          <p:cNvCxnSpPr>
            <a:endCxn id="36888" idx="3"/>
          </p:cNvCxnSpPr>
          <p:nvPr/>
        </p:nvCxnSpPr>
        <p:spPr>
          <a:xfrm flipH="1">
            <a:off x="4857008" y="5273453"/>
            <a:ext cx="221525" cy="79700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46333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500"/>
                                        <p:tgtEl>
                                          <p:spTgt spid="3686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36868"/>
                                        </p:tgtEl>
                                        <p:attrNameLst>
                                          <p:attrName>style.visibility</p:attrName>
                                        </p:attrNameLst>
                                      </p:cBhvr>
                                      <p:to>
                                        <p:strVal val="visible"/>
                                      </p:to>
                                    </p:set>
                                    <p:animEffect transition="in" filter="fade">
                                      <p:cBhvr>
                                        <p:cTn id="26" dur="500"/>
                                        <p:tgtEl>
                                          <p:spTgt spid="3686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6870"/>
                                        </p:tgtEl>
                                        <p:attrNameLst>
                                          <p:attrName>style.visibility</p:attrName>
                                        </p:attrNameLst>
                                      </p:cBhvr>
                                      <p:to>
                                        <p:strVal val="visible"/>
                                      </p:to>
                                    </p:set>
                                    <p:animEffect transition="in" filter="fade">
                                      <p:cBhvr>
                                        <p:cTn id="31" dur="500"/>
                                        <p:tgtEl>
                                          <p:spTgt spid="36870"/>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nodeType="withEffect">
                                  <p:stCondLst>
                                    <p:cond delay="0"/>
                                  </p:stCondLst>
                                  <p:childTnLst>
                                    <p:set>
                                      <p:cBhvr>
                                        <p:cTn id="41" dur="1" fill="hold">
                                          <p:stCondLst>
                                            <p:cond delay="0"/>
                                          </p:stCondLst>
                                        </p:cTn>
                                        <p:tgtEl>
                                          <p:spTgt spid="36872"/>
                                        </p:tgtEl>
                                        <p:attrNameLst>
                                          <p:attrName>style.visibility</p:attrName>
                                        </p:attrNameLst>
                                      </p:cBhvr>
                                      <p:to>
                                        <p:strVal val="visible"/>
                                      </p:to>
                                    </p:set>
                                    <p:animEffect transition="in" filter="fade">
                                      <p:cBhvr>
                                        <p:cTn id="42" dur="500"/>
                                        <p:tgtEl>
                                          <p:spTgt spid="3687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nodeType="withEffect">
                                  <p:stCondLst>
                                    <p:cond delay="0"/>
                                  </p:stCondLst>
                                  <p:childTnLst>
                                    <p:set>
                                      <p:cBhvr>
                                        <p:cTn id="52" dur="1" fill="hold">
                                          <p:stCondLst>
                                            <p:cond delay="0"/>
                                          </p:stCondLst>
                                        </p:cTn>
                                        <p:tgtEl>
                                          <p:spTgt spid="36874"/>
                                        </p:tgtEl>
                                        <p:attrNameLst>
                                          <p:attrName>style.visibility</p:attrName>
                                        </p:attrNameLst>
                                      </p:cBhvr>
                                      <p:to>
                                        <p:strVal val="visible"/>
                                      </p:to>
                                    </p:set>
                                    <p:animEffect transition="in" filter="fade">
                                      <p:cBhvr>
                                        <p:cTn id="53" dur="500"/>
                                        <p:tgtEl>
                                          <p:spTgt spid="3687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6880"/>
                                        </p:tgtEl>
                                        <p:attrNameLst>
                                          <p:attrName>style.visibility</p:attrName>
                                        </p:attrNameLst>
                                      </p:cBhvr>
                                      <p:to>
                                        <p:strVal val="visible"/>
                                      </p:to>
                                    </p:set>
                                    <p:animEffect transition="in" filter="fade">
                                      <p:cBhvr>
                                        <p:cTn id="58" dur="500"/>
                                        <p:tgtEl>
                                          <p:spTgt spid="36880"/>
                                        </p:tgtEl>
                                      </p:cBhvr>
                                    </p:animEffect>
                                  </p:childTnLst>
                                </p:cTn>
                              </p:par>
                              <p:par>
                                <p:cTn id="59" presetID="10" presetClass="entr" presetSubtype="0"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par>
                                <p:cTn id="67" presetID="10" presetClass="entr" presetSubtype="0" fill="hold" nodeType="withEffect">
                                  <p:stCondLst>
                                    <p:cond delay="0"/>
                                  </p:stCondLst>
                                  <p:childTnLst>
                                    <p:set>
                                      <p:cBhvr>
                                        <p:cTn id="68" dur="1" fill="hold">
                                          <p:stCondLst>
                                            <p:cond delay="0"/>
                                          </p:stCondLst>
                                        </p:cTn>
                                        <p:tgtEl>
                                          <p:spTgt spid="36882"/>
                                        </p:tgtEl>
                                        <p:attrNameLst>
                                          <p:attrName>style.visibility</p:attrName>
                                        </p:attrNameLst>
                                      </p:cBhvr>
                                      <p:to>
                                        <p:strVal val="visible"/>
                                      </p:to>
                                    </p:set>
                                    <p:animEffect transition="in" filter="fade">
                                      <p:cBhvr>
                                        <p:cTn id="69" dur="500"/>
                                        <p:tgtEl>
                                          <p:spTgt spid="3688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par>
                                <p:cTn id="75" presetID="10" presetClass="entr" presetSubtype="0" fill="hold"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500"/>
                                        <p:tgtEl>
                                          <p:spTgt spid="3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6888"/>
                                        </p:tgtEl>
                                        <p:attrNameLst>
                                          <p:attrName>style.visibility</p:attrName>
                                        </p:attrNameLst>
                                      </p:cBhvr>
                                      <p:to>
                                        <p:strVal val="visible"/>
                                      </p:to>
                                    </p:set>
                                    <p:animEffect transition="in" filter="fade">
                                      <p:cBhvr>
                                        <p:cTn id="82" dur="500"/>
                                        <p:tgtEl>
                                          <p:spTgt spid="36888"/>
                                        </p:tgtEl>
                                      </p:cBhvr>
                                    </p:animEffect>
                                  </p:childTnLst>
                                </p:cTn>
                              </p:par>
                              <p:par>
                                <p:cTn id="83" presetID="10" presetClass="entr" presetSubtype="0" fill="hold" nodeType="withEffect">
                                  <p:stCondLst>
                                    <p:cond delay="0"/>
                                  </p:stCondLst>
                                  <p:childTnLst>
                                    <p:set>
                                      <p:cBhvr>
                                        <p:cTn id="84" dur="1" fill="hold">
                                          <p:stCondLst>
                                            <p:cond delay="0"/>
                                          </p:stCondLst>
                                        </p:cTn>
                                        <p:tgtEl>
                                          <p:spTgt spid="15360"/>
                                        </p:tgtEl>
                                        <p:attrNameLst>
                                          <p:attrName>style.visibility</p:attrName>
                                        </p:attrNameLst>
                                      </p:cBhvr>
                                      <p:to>
                                        <p:strVal val="visible"/>
                                      </p:to>
                                    </p:set>
                                    <p:animEffect transition="in" filter="fade">
                                      <p:cBhvr>
                                        <p:cTn id="85" dur="500"/>
                                        <p:tgtEl>
                                          <p:spTgt spid="15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273" y="1625918"/>
            <a:ext cx="10571163" cy="397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rot="16200000">
            <a:off x="-2828835" y="2828838"/>
            <a:ext cx="6858000" cy="1200329"/>
          </a:xfrm>
          <a:prstGeom prst="rect">
            <a:avLst/>
          </a:prstGeom>
          <a:solidFill>
            <a:schemeClr val="accent2">
              <a:lumMod val="40000"/>
              <a:lumOff val="60000"/>
            </a:schemeClr>
          </a:solidFill>
        </p:spPr>
        <p:txBody>
          <a:bodyPr wrap="square" lIns="91440" tIns="45720" rIns="91440" bIns="45720">
            <a:spAutoFit/>
          </a:bodyPr>
          <a:lstStyle/>
          <a:p>
            <a:pPr algn="ctr"/>
            <a:r>
              <a:rPr lang="fr-FR"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Utiliser un langage claire et adapté / MDL</a:t>
            </a:r>
            <a:endParaRPr lang="fr-FR"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 name="Rectangle 1"/>
          <p:cNvSpPr/>
          <p:nvPr/>
        </p:nvSpPr>
        <p:spPr>
          <a:xfrm>
            <a:off x="1200330" y="1365504"/>
            <a:ext cx="549887" cy="1316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60649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3105835" y="3105833"/>
            <a:ext cx="6858000" cy="646331"/>
          </a:xfrm>
          <a:prstGeom prst="rect">
            <a:avLst/>
          </a:prstGeom>
          <a:noFill/>
        </p:spPr>
        <p:txBody>
          <a:bodyPr wrap="square" lIns="91440" tIns="45720" rIns="91440" bIns="45720">
            <a:spAutoFit/>
          </a:bodyPr>
          <a:lstStyle/>
          <a:p>
            <a:pPr algn="ctr"/>
            <a:r>
              <a:rPr lang="fr-FR"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Plan de la </a:t>
            </a:r>
            <a:r>
              <a:rPr lang="fr-FR"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présentation</a:t>
            </a:r>
            <a:endParaRPr lang="fr-FR"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aphicFrame>
        <p:nvGraphicFramePr>
          <p:cNvPr id="2" name="Diagramme 1"/>
          <p:cNvGraphicFramePr/>
          <p:nvPr>
            <p:extLst>
              <p:ext uri="{D42A27DB-BD31-4B8C-83A1-F6EECF244321}">
                <p14:modId xmlns:p14="http://schemas.microsoft.com/office/powerpoint/2010/main" val="510411991"/>
              </p:ext>
            </p:extLst>
          </p:nvPr>
        </p:nvGraphicFramePr>
        <p:xfrm>
          <a:off x="773723" y="-1688122"/>
          <a:ext cx="10621108" cy="7826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960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7F95DED1-DAF8-405E-B750-A8DB292DAE84}"/>
                                            </p:graphicEl>
                                          </p:spTgt>
                                        </p:tgtEl>
                                        <p:attrNameLst>
                                          <p:attrName>style.visibility</p:attrName>
                                        </p:attrNameLst>
                                      </p:cBhvr>
                                      <p:to>
                                        <p:strVal val="visible"/>
                                      </p:to>
                                    </p:set>
                                    <p:animEffect transition="in" filter="fade">
                                      <p:cBhvr>
                                        <p:cTn id="7" dur="500"/>
                                        <p:tgtEl>
                                          <p:spTgt spid="2">
                                            <p:graphicEl>
                                              <a:dgm id="{7F95DED1-DAF8-405E-B750-A8DB292DAE8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28F25D48-D5F8-4421-83AF-673411BD9EDC}"/>
                                            </p:graphicEl>
                                          </p:spTgt>
                                        </p:tgtEl>
                                        <p:attrNameLst>
                                          <p:attrName>style.visibility</p:attrName>
                                        </p:attrNameLst>
                                      </p:cBhvr>
                                      <p:to>
                                        <p:strVal val="visible"/>
                                      </p:to>
                                    </p:set>
                                    <p:animEffect transition="in" filter="fade">
                                      <p:cBhvr>
                                        <p:cTn id="12" dur="500"/>
                                        <p:tgtEl>
                                          <p:spTgt spid="2">
                                            <p:graphicEl>
                                              <a:dgm id="{28F25D48-D5F8-4421-83AF-673411BD9ED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AC68C183-CCB3-4141-A2A2-6D24A757F0B5}"/>
                                            </p:graphicEl>
                                          </p:spTgt>
                                        </p:tgtEl>
                                        <p:attrNameLst>
                                          <p:attrName>style.visibility</p:attrName>
                                        </p:attrNameLst>
                                      </p:cBhvr>
                                      <p:to>
                                        <p:strVal val="visible"/>
                                      </p:to>
                                    </p:set>
                                    <p:animEffect transition="in" filter="fade">
                                      <p:cBhvr>
                                        <p:cTn id="17" dur="500"/>
                                        <p:tgtEl>
                                          <p:spTgt spid="2">
                                            <p:graphicEl>
                                              <a:dgm id="{AC68C183-CCB3-4141-A2A2-6D24A757F0B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graphicEl>
                                              <a:dgm id="{DE208D42-13FB-46F3-BDD5-2A7E6BC5ABC5}"/>
                                            </p:graphicEl>
                                          </p:spTgt>
                                        </p:tgtEl>
                                        <p:attrNameLst>
                                          <p:attrName>style.visibility</p:attrName>
                                        </p:attrNameLst>
                                      </p:cBhvr>
                                      <p:to>
                                        <p:strVal val="visible"/>
                                      </p:to>
                                    </p:set>
                                    <p:animEffect transition="in" filter="fade">
                                      <p:cBhvr>
                                        <p:cTn id="22" dur="500"/>
                                        <p:tgtEl>
                                          <p:spTgt spid="2">
                                            <p:graphicEl>
                                              <a:dgm id="{DE208D42-13FB-46F3-BDD5-2A7E6BC5ABC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3152001" y="3105835"/>
            <a:ext cx="6858000" cy="646331"/>
          </a:xfrm>
          <a:prstGeom prst="rect">
            <a:avLst/>
          </a:prstGeom>
          <a:solidFill>
            <a:schemeClr val="accent2">
              <a:lumMod val="40000"/>
              <a:lumOff val="60000"/>
            </a:schemeClr>
          </a:solidFill>
        </p:spPr>
        <p:txBody>
          <a:bodyPr wrap="square" lIns="91440" tIns="45720" rIns="91440" bIns="45720">
            <a:spAutoFit/>
          </a:bodyPr>
          <a:lstStyle/>
          <a:p>
            <a:pPr algn="ctr"/>
            <a:r>
              <a:rPr lang="fr-FR"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Ingénierie et différenciation</a:t>
            </a:r>
            <a:endParaRPr lang="fr-FR"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094" y="754856"/>
            <a:ext cx="11539906" cy="534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818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3223349" y="3105837"/>
            <a:ext cx="6858000" cy="646331"/>
          </a:xfrm>
          <a:prstGeom prst="rect">
            <a:avLst/>
          </a:prstGeom>
          <a:solidFill>
            <a:schemeClr val="accent2">
              <a:lumMod val="40000"/>
              <a:lumOff val="60000"/>
            </a:schemeClr>
          </a:solidFill>
        </p:spPr>
        <p:txBody>
          <a:bodyPr wrap="square" lIns="91440" tIns="45720" rIns="91440" bIns="45720">
            <a:spAutoFit/>
          </a:bodyPr>
          <a:lstStyle/>
          <a:p>
            <a:pPr algn="ctr"/>
            <a:r>
              <a:rPr lang="fr-FR"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Apprentissage et socialisation</a:t>
            </a:r>
            <a:endParaRPr lang="fr-FR"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164" y="1281112"/>
            <a:ext cx="11437937" cy="429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4580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3152001" y="3105835"/>
            <a:ext cx="6858000" cy="646331"/>
          </a:xfrm>
          <a:prstGeom prst="rect">
            <a:avLst/>
          </a:prstGeom>
          <a:solidFill>
            <a:schemeClr val="accent2">
              <a:lumMod val="40000"/>
              <a:lumOff val="60000"/>
            </a:schemeClr>
          </a:solidFill>
        </p:spPr>
        <p:txBody>
          <a:bodyPr wrap="square" lIns="91440" tIns="45720" rIns="91440" bIns="45720">
            <a:spAutoFit/>
          </a:bodyPr>
          <a:lstStyle/>
          <a:p>
            <a:pPr algn="ctr"/>
            <a:r>
              <a:rPr lang="fr-FR"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Évaluation</a:t>
            </a:r>
            <a:endParaRPr lang="fr-FR"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002" y="277925"/>
            <a:ext cx="11213079" cy="4995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1040079" y="5723906"/>
            <a:ext cx="10846923" cy="923330"/>
          </a:xfrm>
          <a:prstGeom prst="rect">
            <a:avLst/>
          </a:prstGeom>
          <a:noFill/>
        </p:spPr>
        <p:txBody>
          <a:bodyPr wrap="square" rtlCol="0">
            <a:spAutoFit/>
          </a:bodyPr>
          <a:lstStyle/>
          <a:p>
            <a:r>
              <a:rPr lang="fr-FR" dirty="0" smtClean="0"/>
              <a:t>L’évaluation constructive correspond à un mode évaluatif dont les résultats vont être à l’origine du déroulement des séquences et des choix pédagogiques. Elle permet également a mise en place des feedbacks</a:t>
            </a:r>
            <a:endParaRPr lang="fr-FR" dirty="0"/>
          </a:p>
        </p:txBody>
      </p:sp>
    </p:spTree>
    <p:extLst>
      <p:ext uri="{BB962C8B-B14F-4D97-AF65-F5344CB8AC3E}">
        <p14:creationId xmlns:p14="http://schemas.microsoft.com/office/powerpoint/2010/main" val="3351055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0788" y="2304580"/>
            <a:ext cx="11310424" cy="923330"/>
          </a:xfrm>
          <a:prstGeom prst="rect">
            <a:avLst/>
          </a:prstGeom>
          <a:noFill/>
        </p:spPr>
        <p:txBody>
          <a:bodyPr wrap="square" lIns="91440" tIns="45720" rIns="91440" bIns="45720">
            <a:spAutoFit/>
          </a:bodyPr>
          <a:lstStyle/>
          <a:p>
            <a:pPr algn="ctr"/>
            <a:r>
              <a:rPr lang="fr-FR"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Utilisation de la grille</a:t>
            </a:r>
            <a:endParaRPr lang="fr-F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164964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2819904" y="2828837"/>
            <a:ext cx="6858000" cy="1200329"/>
          </a:xfrm>
          <a:prstGeom prst="rect">
            <a:avLst/>
          </a:prstGeom>
          <a:noFill/>
        </p:spPr>
        <p:txBody>
          <a:bodyPr wrap="square" lIns="91440" tIns="45720" rIns="91440" bIns="45720">
            <a:spAutoFit/>
          </a:bodyPr>
          <a:lstStyle/>
          <a:p>
            <a:pPr algn="ctr"/>
            <a:r>
              <a:rPr lang="fr-FR"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Déroulé de l’entretien lors d’une visite conseil</a:t>
            </a:r>
            <a:endParaRPr lang="fr-FR"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aphicFrame>
        <p:nvGraphicFramePr>
          <p:cNvPr id="3" name="Diagramme 2"/>
          <p:cNvGraphicFramePr/>
          <p:nvPr>
            <p:extLst>
              <p:ext uri="{D42A27DB-BD31-4B8C-83A1-F6EECF244321}">
                <p14:modId xmlns:p14="http://schemas.microsoft.com/office/powerpoint/2010/main" val="24820986"/>
              </p:ext>
            </p:extLst>
          </p:nvPr>
        </p:nvGraphicFramePr>
        <p:xfrm>
          <a:off x="1365662" y="320634"/>
          <a:ext cx="10664042" cy="6187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073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0788" y="2304580"/>
            <a:ext cx="11310424" cy="923330"/>
          </a:xfrm>
          <a:prstGeom prst="rect">
            <a:avLst/>
          </a:prstGeom>
          <a:noFill/>
        </p:spPr>
        <p:txBody>
          <a:bodyPr wrap="square" lIns="91440" tIns="45720" rIns="91440" bIns="45720">
            <a:spAutoFit/>
          </a:bodyPr>
          <a:lstStyle/>
          <a:p>
            <a:pPr algn="ctr"/>
            <a:r>
              <a:rPr lang="fr-FR"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L’analyse réflexive</a:t>
            </a:r>
            <a:endParaRPr lang="fr-F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1421136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3105834" y="3105835"/>
            <a:ext cx="6858000" cy="646331"/>
          </a:xfrm>
          <a:prstGeom prst="rect">
            <a:avLst/>
          </a:prstGeom>
          <a:noFill/>
        </p:spPr>
        <p:txBody>
          <a:bodyPr wrap="square" lIns="91440" tIns="45720" rIns="91440" bIns="45720">
            <a:spAutoFit/>
          </a:bodyPr>
          <a:lstStyle/>
          <a:p>
            <a:pPr algn="ctr"/>
            <a:r>
              <a:rPr lang="fr-FR"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L’analyse réflexive</a:t>
            </a:r>
            <a:endParaRPr lang="fr-FR"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aphicFrame>
        <p:nvGraphicFramePr>
          <p:cNvPr id="4" name="Diagramme 3"/>
          <p:cNvGraphicFramePr/>
          <p:nvPr>
            <p:extLst>
              <p:ext uri="{D42A27DB-BD31-4B8C-83A1-F6EECF244321}">
                <p14:modId xmlns:p14="http://schemas.microsoft.com/office/powerpoint/2010/main" val="2807975820"/>
              </p:ext>
            </p:extLst>
          </p:nvPr>
        </p:nvGraphicFramePr>
        <p:xfrm>
          <a:off x="646332" y="237506"/>
          <a:ext cx="11411556" cy="6443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9845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E4D23C03-E3FA-487F-859F-178C158D8891}"/>
                                            </p:graphicEl>
                                          </p:spTgt>
                                        </p:tgtEl>
                                        <p:attrNameLst>
                                          <p:attrName>style.visibility</p:attrName>
                                        </p:attrNameLst>
                                      </p:cBhvr>
                                      <p:to>
                                        <p:strVal val="visible"/>
                                      </p:to>
                                    </p:set>
                                    <p:animEffect transition="in" filter="fade">
                                      <p:cBhvr>
                                        <p:cTn id="7" dur="500"/>
                                        <p:tgtEl>
                                          <p:spTgt spid="4">
                                            <p:graphicEl>
                                              <a:dgm id="{E4D23C03-E3FA-487F-859F-178C158D8891}"/>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38704FAD-587F-4756-93B3-5C1FBABA94CD}"/>
                                            </p:graphicEl>
                                          </p:spTgt>
                                        </p:tgtEl>
                                        <p:attrNameLst>
                                          <p:attrName>style.visibility</p:attrName>
                                        </p:attrNameLst>
                                      </p:cBhvr>
                                      <p:to>
                                        <p:strVal val="visible"/>
                                      </p:to>
                                    </p:set>
                                    <p:animEffect transition="in" filter="fade">
                                      <p:cBhvr>
                                        <p:cTn id="10" dur="500"/>
                                        <p:tgtEl>
                                          <p:spTgt spid="4">
                                            <p:graphicEl>
                                              <a:dgm id="{38704FAD-587F-4756-93B3-5C1FBABA94CD}"/>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599016A3-FA4A-415E-A448-7FC588AF5FD1}"/>
                                            </p:graphicEl>
                                          </p:spTgt>
                                        </p:tgtEl>
                                        <p:attrNameLst>
                                          <p:attrName>style.visibility</p:attrName>
                                        </p:attrNameLst>
                                      </p:cBhvr>
                                      <p:to>
                                        <p:strVal val="visible"/>
                                      </p:to>
                                    </p:set>
                                    <p:animEffect transition="in" filter="fade">
                                      <p:cBhvr>
                                        <p:cTn id="13" dur="500"/>
                                        <p:tgtEl>
                                          <p:spTgt spid="4">
                                            <p:graphicEl>
                                              <a:dgm id="{599016A3-FA4A-415E-A448-7FC588AF5FD1}"/>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graphicEl>
                                              <a:dgm id="{70592630-6C6D-46B2-9DBC-052E279DFCCE}"/>
                                            </p:graphicEl>
                                          </p:spTgt>
                                        </p:tgtEl>
                                        <p:attrNameLst>
                                          <p:attrName>style.visibility</p:attrName>
                                        </p:attrNameLst>
                                      </p:cBhvr>
                                      <p:to>
                                        <p:strVal val="visible"/>
                                      </p:to>
                                    </p:set>
                                    <p:animEffect transition="in" filter="fade">
                                      <p:cBhvr>
                                        <p:cTn id="18" dur="500"/>
                                        <p:tgtEl>
                                          <p:spTgt spid="4">
                                            <p:graphicEl>
                                              <a:dgm id="{70592630-6C6D-46B2-9DBC-052E279DFCCE}"/>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graphicEl>
                                              <a:dgm id="{FFD85C43-FED6-4FE9-A1DC-1EF245648D5B}"/>
                                            </p:graphicEl>
                                          </p:spTgt>
                                        </p:tgtEl>
                                        <p:attrNameLst>
                                          <p:attrName>style.visibility</p:attrName>
                                        </p:attrNameLst>
                                      </p:cBhvr>
                                      <p:to>
                                        <p:strVal val="visible"/>
                                      </p:to>
                                    </p:set>
                                    <p:animEffect transition="in" filter="fade">
                                      <p:cBhvr>
                                        <p:cTn id="21" dur="500"/>
                                        <p:tgtEl>
                                          <p:spTgt spid="4">
                                            <p:graphicEl>
                                              <a:dgm id="{FFD85C43-FED6-4FE9-A1DC-1EF245648D5B}"/>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graphicEl>
                                              <a:dgm id="{718827F2-5733-4D1D-9388-94635762D599}"/>
                                            </p:graphicEl>
                                          </p:spTgt>
                                        </p:tgtEl>
                                        <p:attrNameLst>
                                          <p:attrName>style.visibility</p:attrName>
                                        </p:attrNameLst>
                                      </p:cBhvr>
                                      <p:to>
                                        <p:strVal val="visible"/>
                                      </p:to>
                                    </p:set>
                                    <p:animEffect transition="in" filter="fade">
                                      <p:cBhvr>
                                        <p:cTn id="26" dur="500"/>
                                        <p:tgtEl>
                                          <p:spTgt spid="4">
                                            <p:graphicEl>
                                              <a:dgm id="{718827F2-5733-4D1D-9388-94635762D599}"/>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graphicEl>
                                              <a:dgm id="{553A0E47-45A1-42CC-BBBF-35E6BAE17393}"/>
                                            </p:graphicEl>
                                          </p:spTgt>
                                        </p:tgtEl>
                                        <p:attrNameLst>
                                          <p:attrName>style.visibility</p:attrName>
                                        </p:attrNameLst>
                                      </p:cBhvr>
                                      <p:to>
                                        <p:strVal val="visible"/>
                                      </p:to>
                                    </p:set>
                                    <p:animEffect transition="in" filter="fade">
                                      <p:cBhvr>
                                        <p:cTn id="29" dur="500"/>
                                        <p:tgtEl>
                                          <p:spTgt spid="4">
                                            <p:graphicEl>
                                              <a:dgm id="{553A0E47-45A1-42CC-BBBF-35E6BAE1739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2843655" y="2828836"/>
            <a:ext cx="6858000" cy="1200329"/>
          </a:xfrm>
          <a:prstGeom prst="rect">
            <a:avLst/>
          </a:prstGeom>
          <a:noFill/>
        </p:spPr>
        <p:txBody>
          <a:bodyPr wrap="square" lIns="91440" tIns="45720" rIns="91440" bIns="45720">
            <a:spAutoFit/>
          </a:bodyPr>
          <a:lstStyle/>
          <a:p>
            <a:pPr algn="ctr"/>
            <a:r>
              <a:rPr lang="fr-FR"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Les objectifs de la pratique réflexive </a:t>
            </a:r>
            <a:endParaRPr lang="fr-FR"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aphicFrame>
        <p:nvGraphicFramePr>
          <p:cNvPr id="4" name="Diagramme 3"/>
          <p:cNvGraphicFramePr/>
          <p:nvPr>
            <p:extLst>
              <p:ext uri="{D42A27DB-BD31-4B8C-83A1-F6EECF244321}">
                <p14:modId xmlns:p14="http://schemas.microsoft.com/office/powerpoint/2010/main" val="4135854009"/>
              </p:ext>
            </p:extLst>
          </p:nvPr>
        </p:nvGraphicFramePr>
        <p:xfrm>
          <a:off x="997526" y="213756"/>
          <a:ext cx="11060361" cy="64674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605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E4D23C03-E3FA-487F-859F-178C158D8891}"/>
                                            </p:graphicEl>
                                          </p:spTgt>
                                        </p:tgtEl>
                                        <p:attrNameLst>
                                          <p:attrName>style.visibility</p:attrName>
                                        </p:attrNameLst>
                                      </p:cBhvr>
                                      <p:to>
                                        <p:strVal val="visible"/>
                                      </p:to>
                                    </p:set>
                                    <p:animEffect transition="in" filter="fade">
                                      <p:cBhvr>
                                        <p:cTn id="7" dur="500"/>
                                        <p:tgtEl>
                                          <p:spTgt spid="4">
                                            <p:graphicEl>
                                              <a:dgm id="{E4D23C03-E3FA-487F-859F-178C158D8891}"/>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38704FAD-587F-4756-93B3-5C1FBABA94CD}"/>
                                            </p:graphicEl>
                                          </p:spTgt>
                                        </p:tgtEl>
                                        <p:attrNameLst>
                                          <p:attrName>style.visibility</p:attrName>
                                        </p:attrNameLst>
                                      </p:cBhvr>
                                      <p:to>
                                        <p:strVal val="visible"/>
                                      </p:to>
                                    </p:set>
                                    <p:animEffect transition="in" filter="fade">
                                      <p:cBhvr>
                                        <p:cTn id="10" dur="500"/>
                                        <p:tgtEl>
                                          <p:spTgt spid="4">
                                            <p:graphicEl>
                                              <a:dgm id="{38704FAD-587F-4756-93B3-5C1FBABA94CD}"/>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599016A3-FA4A-415E-A448-7FC588AF5FD1}"/>
                                            </p:graphicEl>
                                          </p:spTgt>
                                        </p:tgtEl>
                                        <p:attrNameLst>
                                          <p:attrName>style.visibility</p:attrName>
                                        </p:attrNameLst>
                                      </p:cBhvr>
                                      <p:to>
                                        <p:strVal val="visible"/>
                                      </p:to>
                                    </p:set>
                                    <p:animEffect transition="in" filter="fade">
                                      <p:cBhvr>
                                        <p:cTn id="13" dur="500"/>
                                        <p:tgtEl>
                                          <p:spTgt spid="4">
                                            <p:graphicEl>
                                              <a:dgm id="{599016A3-FA4A-415E-A448-7FC588AF5FD1}"/>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graphicEl>
                                              <a:dgm id="{70592630-6C6D-46B2-9DBC-052E279DFCCE}"/>
                                            </p:graphicEl>
                                          </p:spTgt>
                                        </p:tgtEl>
                                        <p:attrNameLst>
                                          <p:attrName>style.visibility</p:attrName>
                                        </p:attrNameLst>
                                      </p:cBhvr>
                                      <p:to>
                                        <p:strVal val="visible"/>
                                      </p:to>
                                    </p:set>
                                    <p:animEffect transition="in" filter="fade">
                                      <p:cBhvr>
                                        <p:cTn id="18" dur="500"/>
                                        <p:tgtEl>
                                          <p:spTgt spid="4">
                                            <p:graphicEl>
                                              <a:dgm id="{70592630-6C6D-46B2-9DBC-052E279DFCCE}"/>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graphicEl>
                                              <a:dgm id="{FFD85C43-FED6-4FE9-A1DC-1EF245648D5B}"/>
                                            </p:graphicEl>
                                          </p:spTgt>
                                        </p:tgtEl>
                                        <p:attrNameLst>
                                          <p:attrName>style.visibility</p:attrName>
                                        </p:attrNameLst>
                                      </p:cBhvr>
                                      <p:to>
                                        <p:strVal val="visible"/>
                                      </p:to>
                                    </p:set>
                                    <p:animEffect transition="in" filter="fade">
                                      <p:cBhvr>
                                        <p:cTn id="21" dur="500"/>
                                        <p:tgtEl>
                                          <p:spTgt spid="4">
                                            <p:graphicEl>
                                              <a:dgm id="{FFD85C43-FED6-4FE9-A1DC-1EF245648D5B}"/>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graphicEl>
                                              <a:dgm id="{718827F2-5733-4D1D-9388-94635762D599}"/>
                                            </p:graphicEl>
                                          </p:spTgt>
                                        </p:tgtEl>
                                        <p:attrNameLst>
                                          <p:attrName>style.visibility</p:attrName>
                                        </p:attrNameLst>
                                      </p:cBhvr>
                                      <p:to>
                                        <p:strVal val="visible"/>
                                      </p:to>
                                    </p:set>
                                    <p:animEffect transition="in" filter="fade">
                                      <p:cBhvr>
                                        <p:cTn id="26" dur="500"/>
                                        <p:tgtEl>
                                          <p:spTgt spid="4">
                                            <p:graphicEl>
                                              <a:dgm id="{718827F2-5733-4D1D-9388-94635762D599}"/>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graphicEl>
                                              <a:dgm id="{553A0E47-45A1-42CC-BBBF-35E6BAE17393}"/>
                                            </p:graphicEl>
                                          </p:spTgt>
                                        </p:tgtEl>
                                        <p:attrNameLst>
                                          <p:attrName>style.visibility</p:attrName>
                                        </p:attrNameLst>
                                      </p:cBhvr>
                                      <p:to>
                                        <p:strVal val="visible"/>
                                      </p:to>
                                    </p:set>
                                    <p:animEffect transition="in" filter="fade">
                                      <p:cBhvr>
                                        <p:cTn id="29" dur="500"/>
                                        <p:tgtEl>
                                          <p:spTgt spid="4">
                                            <p:graphicEl>
                                              <a:dgm id="{553A0E47-45A1-42CC-BBBF-35E6BAE1739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2843655" y="2828836"/>
            <a:ext cx="6858000" cy="1200329"/>
          </a:xfrm>
          <a:prstGeom prst="rect">
            <a:avLst/>
          </a:prstGeom>
          <a:noFill/>
        </p:spPr>
        <p:txBody>
          <a:bodyPr wrap="square" lIns="91440" tIns="45720" rIns="91440" bIns="45720">
            <a:spAutoFit/>
          </a:bodyPr>
          <a:lstStyle/>
          <a:p>
            <a:pPr algn="ctr"/>
            <a:r>
              <a:rPr lang="fr-FR"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Les étapes de la pratique réflexive</a:t>
            </a:r>
            <a:endParaRPr lang="fr-FR"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1" name="Forme libre 10"/>
          <p:cNvSpPr/>
          <p:nvPr/>
        </p:nvSpPr>
        <p:spPr>
          <a:xfrm>
            <a:off x="3687944" y="166363"/>
            <a:ext cx="2329952" cy="1514469"/>
          </a:xfrm>
          <a:custGeom>
            <a:avLst/>
            <a:gdLst>
              <a:gd name="connsiteX0" fmla="*/ 0 w 2329952"/>
              <a:gd name="connsiteY0" fmla="*/ 252417 h 1514469"/>
              <a:gd name="connsiteX1" fmla="*/ 252417 w 2329952"/>
              <a:gd name="connsiteY1" fmla="*/ 0 h 1514469"/>
              <a:gd name="connsiteX2" fmla="*/ 2077535 w 2329952"/>
              <a:gd name="connsiteY2" fmla="*/ 0 h 1514469"/>
              <a:gd name="connsiteX3" fmla="*/ 2329952 w 2329952"/>
              <a:gd name="connsiteY3" fmla="*/ 252417 h 1514469"/>
              <a:gd name="connsiteX4" fmla="*/ 2329952 w 2329952"/>
              <a:gd name="connsiteY4" fmla="*/ 1262052 h 1514469"/>
              <a:gd name="connsiteX5" fmla="*/ 2077535 w 2329952"/>
              <a:gd name="connsiteY5" fmla="*/ 1514469 h 1514469"/>
              <a:gd name="connsiteX6" fmla="*/ 252417 w 2329952"/>
              <a:gd name="connsiteY6" fmla="*/ 1514469 h 1514469"/>
              <a:gd name="connsiteX7" fmla="*/ 0 w 2329952"/>
              <a:gd name="connsiteY7" fmla="*/ 1262052 h 1514469"/>
              <a:gd name="connsiteX8" fmla="*/ 0 w 2329952"/>
              <a:gd name="connsiteY8" fmla="*/ 252417 h 151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9952" h="1514469">
                <a:moveTo>
                  <a:pt x="0" y="252417"/>
                </a:moveTo>
                <a:cubicBezTo>
                  <a:pt x="0" y="113011"/>
                  <a:pt x="113011" y="0"/>
                  <a:pt x="252417" y="0"/>
                </a:cubicBezTo>
                <a:lnTo>
                  <a:pt x="2077535" y="0"/>
                </a:lnTo>
                <a:cubicBezTo>
                  <a:pt x="2216941" y="0"/>
                  <a:pt x="2329952" y="113011"/>
                  <a:pt x="2329952" y="252417"/>
                </a:cubicBezTo>
                <a:lnTo>
                  <a:pt x="2329952" y="1262052"/>
                </a:lnTo>
                <a:cubicBezTo>
                  <a:pt x="2329952" y="1401458"/>
                  <a:pt x="2216941" y="1514469"/>
                  <a:pt x="2077535" y="1514469"/>
                </a:cubicBezTo>
                <a:lnTo>
                  <a:pt x="252417" y="1514469"/>
                </a:lnTo>
                <a:cubicBezTo>
                  <a:pt x="113011" y="1514469"/>
                  <a:pt x="0" y="1401458"/>
                  <a:pt x="0" y="1262052"/>
                </a:cubicBezTo>
                <a:lnTo>
                  <a:pt x="0" y="252417"/>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5370" tIns="165370" rIns="165370" bIns="165370" numCol="1" spcCol="1270" anchor="ctr" anchorCtr="0">
            <a:noAutofit/>
          </a:bodyPr>
          <a:lstStyle/>
          <a:p>
            <a:pPr lvl="0" algn="ctr" defTabSz="1066800">
              <a:lnSpc>
                <a:spcPct val="90000"/>
              </a:lnSpc>
              <a:spcBef>
                <a:spcPct val="0"/>
              </a:spcBef>
              <a:spcAft>
                <a:spcPct val="35000"/>
              </a:spcAft>
            </a:pPr>
            <a:r>
              <a:rPr lang="fr-FR" sz="2400" kern="1200" dirty="0" smtClean="0"/>
              <a:t>Expérience concrète</a:t>
            </a:r>
            <a:r>
              <a:rPr lang="fr-FR" sz="2900" kern="1200" dirty="0" smtClean="0"/>
              <a:t/>
            </a:r>
            <a:br>
              <a:rPr lang="fr-FR" sz="2900" kern="1200" dirty="0" smtClean="0"/>
            </a:br>
            <a:r>
              <a:rPr lang="fr-FR" sz="2900" b="1" kern="1200" dirty="0" smtClean="0"/>
              <a:t>Pratiquer</a:t>
            </a:r>
            <a:endParaRPr lang="fr-FR" sz="2900" b="1" kern="1200" dirty="0"/>
          </a:p>
        </p:txBody>
      </p:sp>
      <p:sp>
        <p:nvSpPr>
          <p:cNvPr id="12" name="Forme libre 11"/>
          <p:cNvSpPr/>
          <p:nvPr/>
        </p:nvSpPr>
        <p:spPr>
          <a:xfrm>
            <a:off x="2350487" y="923598"/>
            <a:ext cx="5004867" cy="5004867"/>
          </a:xfrm>
          <a:custGeom>
            <a:avLst/>
            <a:gdLst/>
            <a:ahLst/>
            <a:cxnLst/>
            <a:rect l="0" t="0" r="0" b="0"/>
            <a:pathLst>
              <a:path>
                <a:moveTo>
                  <a:pt x="3989151" y="489514"/>
                </a:moveTo>
                <a:arcTo wR="2502433" hR="2502433" stAng="18386947" swAng="1633978"/>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3" name="Forme libre 12"/>
          <p:cNvSpPr/>
          <p:nvPr/>
        </p:nvSpPr>
        <p:spPr>
          <a:xfrm>
            <a:off x="6190378" y="2668797"/>
            <a:ext cx="2329952" cy="1514469"/>
          </a:xfrm>
          <a:custGeom>
            <a:avLst/>
            <a:gdLst>
              <a:gd name="connsiteX0" fmla="*/ 0 w 2329952"/>
              <a:gd name="connsiteY0" fmla="*/ 252417 h 1514469"/>
              <a:gd name="connsiteX1" fmla="*/ 252417 w 2329952"/>
              <a:gd name="connsiteY1" fmla="*/ 0 h 1514469"/>
              <a:gd name="connsiteX2" fmla="*/ 2077535 w 2329952"/>
              <a:gd name="connsiteY2" fmla="*/ 0 h 1514469"/>
              <a:gd name="connsiteX3" fmla="*/ 2329952 w 2329952"/>
              <a:gd name="connsiteY3" fmla="*/ 252417 h 1514469"/>
              <a:gd name="connsiteX4" fmla="*/ 2329952 w 2329952"/>
              <a:gd name="connsiteY4" fmla="*/ 1262052 h 1514469"/>
              <a:gd name="connsiteX5" fmla="*/ 2077535 w 2329952"/>
              <a:gd name="connsiteY5" fmla="*/ 1514469 h 1514469"/>
              <a:gd name="connsiteX6" fmla="*/ 252417 w 2329952"/>
              <a:gd name="connsiteY6" fmla="*/ 1514469 h 1514469"/>
              <a:gd name="connsiteX7" fmla="*/ 0 w 2329952"/>
              <a:gd name="connsiteY7" fmla="*/ 1262052 h 1514469"/>
              <a:gd name="connsiteX8" fmla="*/ 0 w 2329952"/>
              <a:gd name="connsiteY8" fmla="*/ 252417 h 151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9952" h="1514469">
                <a:moveTo>
                  <a:pt x="0" y="252417"/>
                </a:moveTo>
                <a:cubicBezTo>
                  <a:pt x="0" y="113011"/>
                  <a:pt x="113011" y="0"/>
                  <a:pt x="252417" y="0"/>
                </a:cubicBezTo>
                <a:lnTo>
                  <a:pt x="2077535" y="0"/>
                </a:lnTo>
                <a:cubicBezTo>
                  <a:pt x="2216941" y="0"/>
                  <a:pt x="2329952" y="113011"/>
                  <a:pt x="2329952" y="252417"/>
                </a:cubicBezTo>
                <a:lnTo>
                  <a:pt x="2329952" y="1262052"/>
                </a:lnTo>
                <a:cubicBezTo>
                  <a:pt x="2329952" y="1401458"/>
                  <a:pt x="2216941" y="1514469"/>
                  <a:pt x="2077535" y="1514469"/>
                </a:cubicBezTo>
                <a:lnTo>
                  <a:pt x="252417" y="1514469"/>
                </a:lnTo>
                <a:cubicBezTo>
                  <a:pt x="113011" y="1514469"/>
                  <a:pt x="0" y="1401458"/>
                  <a:pt x="0" y="1262052"/>
                </a:cubicBezTo>
                <a:lnTo>
                  <a:pt x="0" y="252417"/>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65370" tIns="165370" rIns="165370" bIns="165370" numCol="1" spcCol="1270" anchor="ctr" anchorCtr="0">
            <a:noAutofit/>
          </a:bodyPr>
          <a:lstStyle/>
          <a:p>
            <a:pPr lvl="0" algn="ctr" defTabSz="1066800">
              <a:lnSpc>
                <a:spcPct val="90000"/>
              </a:lnSpc>
              <a:spcBef>
                <a:spcPct val="0"/>
              </a:spcBef>
              <a:spcAft>
                <a:spcPct val="35000"/>
              </a:spcAft>
            </a:pPr>
            <a:r>
              <a:rPr lang="fr-FR" sz="2400" kern="1200" dirty="0" smtClean="0"/>
              <a:t>Observation réflexive</a:t>
            </a:r>
            <a:r>
              <a:rPr lang="fr-FR" sz="2800" kern="1200" dirty="0" smtClean="0"/>
              <a:t/>
            </a:r>
            <a:br>
              <a:rPr lang="fr-FR" sz="2800" kern="1200" dirty="0" smtClean="0"/>
            </a:br>
            <a:r>
              <a:rPr lang="fr-FR" sz="2800" b="1" kern="1200" dirty="0" smtClean="0"/>
              <a:t>Analyser</a:t>
            </a:r>
            <a:endParaRPr lang="fr-FR" sz="2800" b="1" kern="1200" dirty="0"/>
          </a:p>
        </p:txBody>
      </p:sp>
      <p:sp>
        <p:nvSpPr>
          <p:cNvPr id="14" name="Forme libre 13"/>
          <p:cNvSpPr/>
          <p:nvPr/>
        </p:nvSpPr>
        <p:spPr>
          <a:xfrm>
            <a:off x="2350487" y="923598"/>
            <a:ext cx="5004867" cy="5004867"/>
          </a:xfrm>
          <a:custGeom>
            <a:avLst/>
            <a:gdLst/>
            <a:ahLst/>
            <a:cxnLst/>
            <a:rect l="0" t="0" r="0" b="0"/>
            <a:pathLst>
              <a:path>
                <a:moveTo>
                  <a:pt x="4745485" y="3611891"/>
                </a:moveTo>
                <a:arcTo wR="2502433" hR="2502433" stAng="1579074" swAng="1633978"/>
              </a:path>
            </a:pathLst>
          </a:custGeom>
          <a:noFill/>
          <a:ln>
            <a:tailEnd type="arrow"/>
          </a:ln>
        </p:spPr>
        <p:style>
          <a:lnRef idx="1">
            <a:schemeClr val="accent3">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15" name="Forme libre 14"/>
          <p:cNvSpPr/>
          <p:nvPr/>
        </p:nvSpPr>
        <p:spPr>
          <a:xfrm>
            <a:off x="3687944" y="5171231"/>
            <a:ext cx="2329952" cy="1514469"/>
          </a:xfrm>
          <a:custGeom>
            <a:avLst/>
            <a:gdLst>
              <a:gd name="connsiteX0" fmla="*/ 0 w 2329952"/>
              <a:gd name="connsiteY0" fmla="*/ 252417 h 1514469"/>
              <a:gd name="connsiteX1" fmla="*/ 252417 w 2329952"/>
              <a:gd name="connsiteY1" fmla="*/ 0 h 1514469"/>
              <a:gd name="connsiteX2" fmla="*/ 2077535 w 2329952"/>
              <a:gd name="connsiteY2" fmla="*/ 0 h 1514469"/>
              <a:gd name="connsiteX3" fmla="*/ 2329952 w 2329952"/>
              <a:gd name="connsiteY3" fmla="*/ 252417 h 1514469"/>
              <a:gd name="connsiteX4" fmla="*/ 2329952 w 2329952"/>
              <a:gd name="connsiteY4" fmla="*/ 1262052 h 1514469"/>
              <a:gd name="connsiteX5" fmla="*/ 2077535 w 2329952"/>
              <a:gd name="connsiteY5" fmla="*/ 1514469 h 1514469"/>
              <a:gd name="connsiteX6" fmla="*/ 252417 w 2329952"/>
              <a:gd name="connsiteY6" fmla="*/ 1514469 h 1514469"/>
              <a:gd name="connsiteX7" fmla="*/ 0 w 2329952"/>
              <a:gd name="connsiteY7" fmla="*/ 1262052 h 1514469"/>
              <a:gd name="connsiteX8" fmla="*/ 0 w 2329952"/>
              <a:gd name="connsiteY8" fmla="*/ 252417 h 151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9952" h="1514469">
                <a:moveTo>
                  <a:pt x="0" y="252417"/>
                </a:moveTo>
                <a:cubicBezTo>
                  <a:pt x="0" y="113011"/>
                  <a:pt x="113011" y="0"/>
                  <a:pt x="252417" y="0"/>
                </a:cubicBezTo>
                <a:lnTo>
                  <a:pt x="2077535" y="0"/>
                </a:lnTo>
                <a:cubicBezTo>
                  <a:pt x="2216941" y="0"/>
                  <a:pt x="2329952" y="113011"/>
                  <a:pt x="2329952" y="252417"/>
                </a:cubicBezTo>
                <a:lnTo>
                  <a:pt x="2329952" y="1262052"/>
                </a:lnTo>
                <a:cubicBezTo>
                  <a:pt x="2329952" y="1401458"/>
                  <a:pt x="2216941" y="1514469"/>
                  <a:pt x="2077535" y="1514469"/>
                </a:cubicBezTo>
                <a:lnTo>
                  <a:pt x="252417" y="1514469"/>
                </a:lnTo>
                <a:cubicBezTo>
                  <a:pt x="113011" y="1514469"/>
                  <a:pt x="0" y="1401458"/>
                  <a:pt x="0" y="1262052"/>
                </a:cubicBezTo>
                <a:lnTo>
                  <a:pt x="0" y="25241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50130" tIns="150130" rIns="150130" bIns="150130" numCol="1" spcCol="1270" anchor="ctr" anchorCtr="0">
            <a:noAutofit/>
          </a:bodyPr>
          <a:lstStyle/>
          <a:p>
            <a:pPr lvl="0" algn="ctr" defTabSz="889000">
              <a:lnSpc>
                <a:spcPct val="90000"/>
              </a:lnSpc>
              <a:spcBef>
                <a:spcPct val="0"/>
              </a:spcBef>
              <a:spcAft>
                <a:spcPct val="35000"/>
              </a:spcAft>
            </a:pPr>
            <a:r>
              <a:rPr lang="fr-FR" sz="2000" kern="1200" dirty="0" smtClean="0"/>
              <a:t>Conceptualisation</a:t>
            </a:r>
            <a:br>
              <a:rPr lang="fr-FR" sz="2000" kern="1200" dirty="0" smtClean="0"/>
            </a:br>
            <a:r>
              <a:rPr lang="fr-FR" sz="2000" kern="1200" dirty="0" smtClean="0"/>
              <a:t/>
            </a:r>
            <a:br>
              <a:rPr lang="fr-FR" sz="2000" kern="1200" dirty="0" smtClean="0"/>
            </a:br>
            <a:r>
              <a:rPr lang="fr-FR" sz="2900" b="1" kern="1200" dirty="0" smtClean="0"/>
              <a:t>Généraliser</a:t>
            </a:r>
            <a:endParaRPr lang="fr-FR" sz="2900" b="1" kern="1200" dirty="0"/>
          </a:p>
        </p:txBody>
      </p:sp>
      <p:sp>
        <p:nvSpPr>
          <p:cNvPr id="16" name="Forme libre 15"/>
          <p:cNvSpPr/>
          <p:nvPr/>
        </p:nvSpPr>
        <p:spPr>
          <a:xfrm>
            <a:off x="2350487" y="923598"/>
            <a:ext cx="5004867" cy="5004867"/>
          </a:xfrm>
          <a:custGeom>
            <a:avLst/>
            <a:gdLst/>
            <a:ahLst/>
            <a:cxnLst/>
            <a:rect l="0" t="0" r="0" b="0"/>
            <a:pathLst>
              <a:path>
                <a:moveTo>
                  <a:pt x="1015716" y="4515353"/>
                </a:moveTo>
                <a:arcTo wR="2502433" hR="2502433" stAng="7586947" swAng="1633978"/>
              </a:path>
            </a:pathLst>
          </a:custGeom>
          <a:noFill/>
          <a:ln>
            <a:tailEnd type="arrow"/>
          </a:ln>
        </p:spPr>
        <p:style>
          <a:lnRef idx="1">
            <a:schemeClr val="accent4">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sp>
      <p:sp>
        <p:nvSpPr>
          <p:cNvPr id="17" name="Forme libre 16"/>
          <p:cNvSpPr/>
          <p:nvPr/>
        </p:nvSpPr>
        <p:spPr>
          <a:xfrm>
            <a:off x="1185510" y="2668797"/>
            <a:ext cx="2329952" cy="1514469"/>
          </a:xfrm>
          <a:custGeom>
            <a:avLst/>
            <a:gdLst>
              <a:gd name="connsiteX0" fmla="*/ 0 w 2329952"/>
              <a:gd name="connsiteY0" fmla="*/ 252417 h 1514469"/>
              <a:gd name="connsiteX1" fmla="*/ 252417 w 2329952"/>
              <a:gd name="connsiteY1" fmla="*/ 0 h 1514469"/>
              <a:gd name="connsiteX2" fmla="*/ 2077535 w 2329952"/>
              <a:gd name="connsiteY2" fmla="*/ 0 h 1514469"/>
              <a:gd name="connsiteX3" fmla="*/ 2329952 w 2329952"/>
              <a:gd name="connsiteY3" fmla="*/ 252417 h 1514469"/>
              <a:gd name="connsiteX4" fmla="*/ 2329952 w 2329952"/>
              <a:gd name="connsiteY4" fmla="*/ 1262052 h 1514469"/>
              <a:gd name="connsiteX5" fmla="*/ 2077535 w 2329952"/>
              <a:gd name="connsiteY5" fmla="*/ 1514469 h 1514469"/>
              <a:gd name="connsiteX6" fmla="*/ 252417 w 2329952"/>
              <a:gd name="connsiteY6" fmla="*/ 1514469 h 1514469"/>
              <a:gd name="connsiteX7" fmla="*/ 0 w 2329952"/>
              <a:gd name="connsiteY7" fmla="*/ 1262052 h 1514469"/>
              <a:gd name="connsiteX8" fmla="*/ 0 w 2329952"/>
              <a:gd name="connsiteY8" fmla="*/ 252417 h 151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9952" h="1514469">
                <a:moveTo>
                  <a:pt x="0" y="252417"/>
                </a:moveTo>
                <a:cubicBezTo>
                  <a:pt x="0" y="113011"/>
                  <a:pt x="113011" y="0"/>
                  <a:pt x="252417" y="0"/>
                </a:cubicBezTo>
                <a:lnTo>
                  <a:pt x="2077535" y="0"/>
                </a:lnTo>
                <a:cubicBezTo>
                  <a:pt x="2216941" y="0"/>
                  <a:pt x="2329952" y="113011"/>
                  <a:pt x="2329952" y="252417"/>
                </a:cubicBezTo>
                <a:lnTo>
                  <a:pt x="2329952" y="1262052"/>
                </a:lnTo>
                <a:cubicBezTo>
                  <a:pt x="2329952" y="1401458"/>
                  <a:pt x="2216941" y="1514469"/>
                  <a:pt x="2077535" y="1514469"/>
                </a:cubicBezTo>
                <a:lnTo>
                  <a:pt x="252417" y="1514469"/>
                </a:lnTo>
                <a:cubicBezTo>
                  <a:pt x="113011" y="1514469"/>
                  <a:pt x="0" y="1401458"/>
                  <a:pt x="0" y="1262052"/>
                </a:cubicBezTo>
                <a:lnTo>
                  <a:pt x="0" y="252417"/>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53940" tIns="153940" rIns="153940" bIns="153940" numCol="1" spcCol="1270" anchor="ctr" anchorCtr="0">
            <a:noAutofit/>
          </a:bodyPr>
          <a:lstStyle/>
          <a:p>
            <a:pPr lvl="0" algn="ctr" defTabSz="933450">
              <a:lnSpc>
                <a:spcPct val="90000"/>
              </a:lnSpc>
              <a:spcBef>
                <a:spcPct val="0"/>
              </a:spcBef>
              <a:spcAft>
                <a:spcPct val="35000"/>
              </a:spcAft>
            </a:pPr>
            <a:r>
              <a:rPr lang="fr-FR" sz="2100" kern="1200" dirty="0" smtClean="0"/>
              <a:t>Expérimentation active</a:t>
            </a:r>
            <a:br>
              <a:rPr lang="fr-FR" sz="2100" kern="1200" dirty="0" smtClean="0"/>
            </a:br>
            <a:r>
              <a:rPr lang="fr-FR" sz="2900" b="1" kern="1200" dirty="0" smtClean="0"/>
              <a:t>Transférer</a:t>
            </a:r>
            <a:endParaRPr lang="fr-FR" sz="2900" b="1" kern="1200" dirty="0"/>
          </a:p>
        </p:txBody>
      </p:sp>
      <p:sp>
        <p:nvSpPr>
          <p:cNvPr id="18" name="Forme libre 17"/>
          <p:cNvSpPr/>
          <p:nvPr/>
        </p:nvSpPr>
        <p:spPr>
          <a:xfrm>
            <a:off x="2350487" y="923598"/>
            <a:ext cx="5004867" cy="5004867"/>
          </a:xfrm>
          <a:custGeom>
            <a:avLst/>
            <a:gdLst/>
            <a:ahLst/>
            <a:cxnLst/>
            <a:rect l="0" t="0" r="0" b="0"/>
            <a:pathLst>
              <a:path>
                <a:moveTo>
                  <a:pt x="259382" y="1392976"/>
                </a:moveTo>
                <a:arcTo wR="2502433" hR="2502433" stAng="12379074" swAng="1633978"/>
              </a:path>
            </a:pathLst>
          </a:custGeom>
          <a:noFill/>
          <a:ln>
            <a:tailEnd type="arrow"/>
          </a:ln>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28" name="Rectangle 27"/>
          <p:cNvSpPr/>
          <p:nvPr/>
        </p:nvSpPr>
        <p:spPr>
          <a:xfrm>
            <a:off x="6321552" y="1347216"/>
            <a:ext cx="841248" cy="987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6190378" y="2668796"/>
            <a:ext cx="2329952" cy="1514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p:cNvSpPr/>
          <p:nvPr/>
        </p:nvSpPr>
        <p:spPr>
          <a:xfrm>
            <a:off x="3687944" y="5171231"/>
            <a:ext cx="2329952" cy="1514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p:cNvSpPr/>
          <p:nvPr/>
        </p:nvSpPr>
        <p:spPr>
          <a:xfrm>
            <a:off x="1185511" y="2671765"/>
            <a:ext cx="2329952" cy="1514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2523744" y="1377696"/>
            <a:ext cx="841248" cy="987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2511552" y="4474464"/>
            <a:ext cx="841248" cy="987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p:cNvSpPr/>
          <p:nvPr/>
        </p:nvSpPr>
        <p:spPr>
          <a:xfrm>
            <a:off x="6339840" y="4383024"/>
            <a:ext cx="841248" cy="1078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Forme libre 34"/>
          <p:cNvSpPr/>
          <p:nvPr/>
        </p:nvSpPr>
        <p:spPr>
          <a:xfrm>
            <a:off x="8607552" y="-13855"/>
            <a:ext cx="3584448" cy="757567"/>
          </a:xfrm>
          <a:custGeom>
            <a:avLst/>
            <a:gdLst>
              <a:gd name="connsiteX0" fmla="*/ 0 w 2329952"/>
              <a:gd name="connsiteY0" fmla="*/ 252417 h 1514469"/>
              <a:gd name="connsiteX1" fmla="*/ 252417 w 2329952"/>
              <a:gd name="connsiteY1" fmla="*/ 0 h 1514469"/>
              <a:gd name="connsiteX2" fmla="*/ 2077535 w 2329952"/>
              <a:gd name="connsiteY2" fmla="*/ 0 h 1514469"/>
              <a:gd name="connsiteX3" fmla="*/ 2329952 w 2329952"/>
              <a:gd name="connsiteY3" fmla="*/ 252417 h 1514469"/>
              <a:gd name="connsiteX4" fmla="*/ 2329952 w 2329952"/>
              <a:gd name="connsiteY4" fmla="*/ 1262052 h 1514469"/>
              <a:gd name="connsiteX5" fmla="*/ 2077535 w 2329952"/>
              <a:gd name="connsiteY5" fmla="*/ 1514469 h 1514469"/>
              <a:gd name="connsiteX6" fmla="*/ 252417 w 2329952"/>
              <a:gd name="connsiteY6" fmla="*/ 1514469 h 1514469"/>
              <a:gd name="connsiteX7" fmla="*/ 0 w 2329952"/>
              <a:gd name="connsiteY7" fmla="*/ 1262052 h 1514469"/>
              <a:gd name="connsiteX8" fmla="*/ 0 w 2329952"/>
              <a:gd name="connsiteY8" fmla="*/ 252417 h 151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9952" h="1514469">
                <a:moveTo>
                  <a:pt x="0" y="252417"/>
                </a:moveTo>
                <a:cubicBezTo>
                  <a:pt x="0" y="113011"/>
                  <a:pt x="113011" y="0"/>
                  <a:pt x="252417" y="0"/>
                </a:cubicBezTo>
                <a:lnTo>
                  <a:pt x="2077535" y="0"/>
                </a:lnTo>
                <a:cubicBezTo>
                  <a:pt x="2216941" y="0"/>
                  <a:pt x="2329952" y="113011"/>
                  <a:pt x="2329952" y="252417"/>
                </a:cubicBezTo>
                <a:lnTo>
                  <a:pt x="2329952" y="1262052"/>
                </a:lnTo>
                <a:cubicBezTo>
                  <a:pt x="2329952" y="1401458"/>
                  <a:pt x="2216941" y="1514469"/>
                  <a:pt x="2077535" y="1514469"/>
                </a:cubicBezTo>
                <a:lnTo>
                  <a:pt x="252417" y="1514469"/>
                </a:lnTo>
                <a:cubicBezTo>
                  <a:pt x="113011" y="1514469"/>
                  <a:pt x="0" y="1401458"/>
                  <a:pt x="0" y="1262052"/>
                </a:cubicBezTo>
                <a:lnTo>
                  <a:pt x="0" y="252417"/>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5370" tIns="165370" rIns="165370" bIns="165370" numCol="1" spcCol="1270" anchor="ctr" anchorCtr="0">
            <a:noAutofit/>
          </a:bodyPr>
          <a:lstStyle/>
          <a:p>
            <a:pPr lvl="0" algn="ctr" defTabSz="1066800">
              <a:lnSpc>
                <a:spcPct val="90000"/>
              </a:lnSpc>
              <a:spcBef>
                <a:spcPct val="0"/>
              </a:spcBef>
              <a:spcAft>
                <a:spcPct val="35000"/>
              </a:spcAft>
            </a:pPr>
            <a:r>
              <a:rPr lang="fr-FR" sz="1600" b="1" dirty="0"/>
              <a:t>Expérience </a:t>
            </a:r>
            <a:r>
              <a:rPr lang="fr-FR" sz="1600" b="1" dirty="0" smtClean="0"/>
              <a:t>concrète : </a:t>
            </a:r>
            <a:r>
              <a:rPr lang="fr-FR" sz="1600" dirty="0"/>
              <a:t>décrire ma pratique, mon intervention, l’activité</a:t>
            </a:r>
            <a:endParaRPr lang="fr-FR" sz="1600" b="1" kern="1200" dirty="0"/>
          </a:p>
        </p:txBody>
      </p:sp>
      <p:sp>
        <p:nvSpPr>
          <p:cNvPr id="36" name="Forme libre 35"/>
          <p:cNvSpPr/>
          <p:nvPr/>
        </p:nvSpPr>
        <p:spPr>
          <a:xfrm>
            <a:off x="8607552" y="0"/>
            <a:ext cx="3584448" cy="2685289"/>
          </a:xfrm>
          <a:custGeom>
            <a:avLst/>
            <a:gdLst>
              <a:gd name="connsiteX0" fmla="*/ 0 w 2329952"/>
              <a:gd name="connsiteY0" fmla="*/ 252417 h 1514469"/>
              <a:gd name="connsiteX1" fmla="*/ 252417 w 2329952"/>
              <a:gd name="connsiteY1" fmla="*/ 0 h 1514469"/>
              <a:gd name="connsiteX2" fmla="*/ 2077535 w 2329952"/>
              <a:gd name="connsiteY2" fmla="*/ 0 h 1514469"/>
              <a:gd name="connsiteX3" fmla="*/ 2329952 w 2329952"/>
              <a:gd name="connsiteY3" fmla="*/ 252417 h 1514469"/>
              <a:gd name="connsiteX4" fmla="*/ 2329952 w 2329952"/>
              <a:gd name="connsiteY4" fmla="*/ 1262052 h 1514469"/>
              <a:gd name="connsiteX5" fmla="*/ 2077535 w 2329952"/>
              <a:gd name="connsiteY5" fmla="*/ 1514469 h 1514469"/>
              <a:gd name="connsiteX6" fmla="*/ 252417 w 2329952"/>
              <a:gd name="connsiteY6" fmla="*/ 1514469 h 1514469"/>
              <a:gd name="connsiteX7" fmla="*/ 0 w 2329952"/>
              <a:gd name="connsiteY7" fmla="*/ 1262052 h 1514469"/>
              <a:gd name="connsiteX8" fmla="*/ 0 w 2329952"/>
              <a:gd name="connsiteY8" fmla="*/ 252417 h 151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9952" h="1514469">
                <a:moveTo>
                  <a:pt x="0" y="252417"/>
                </a:moveTo>
                <a:cubicBezTo>
                  <a:pt x="0" y="113011"/>
                  <a:pt x="113011" y="0"/>
                  <a:pt x="252417" y="0"/>
                </a:cubicBezTo>
                <a:lnTo>
                  <a:pt x="2077535" y="0"/>
                </a:lnTo>
                <a:cubicBezTo>
                  <a:pt x="2216941" y="0"/>
                  <a:pt x="2329952" y="113011"/>
                  <a:pt x="2329952" y="252417"/>
                </a:cubicBezTo>
                <a:lnTo>
                  <a:pt x="2329952" y="1262052"/>
                </a:lnTo>
                <a:cubicBezTo>
                  <a:pt x="2329952" y="1401458"/>
                  <a:pt x="2216941" y="1514469"/>
                  <a:pt x="2077535" y="1514469"/>
                </a:cubicBezTo>
                <a:lnTo>
                  <a:pt x="252417" y="1514469"/>
                </a:lnTo>
                <a:cubicBezTo>
                  <a:pt x="113011" y="1514469"/>
                  <a:pt x="0" y="1401458"/>
                  <a:pt x="0" y="1262052"/>
                </a:cubicBezTo>
                <a:lnTo>
                  <a:pt x="0" y="252417"/>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5370" tIns="165370" rIns="165370" bIns="165370" numCol="1" spcCol="1270" anchor="ctr" anchorCtr="0">
            <a:noAutofit/>
          </a:bodyPr>
          <a:lstStyle/>
          <a:p>
            <a:pPr lvl="0" algn="ctr" defTabSz="1066800">
              <a:lnSpc>
                <a:spcPct val="90000"/>
              </a:lnSpc>
              <a:spcBef>
                <a:spcPct val="0"/>
              </a:spcBef>
              <a:spcAft>
                <a:spcPct val="35000"/>
              </a:spcAft>
            </a:pPr>
            <a:r>
              <a:rPr lang="fr-FR" sz="1600" b="1" dirty="0"/>
              <a:t>Transition entre l’expérience concrète et l’analyse </a:t>
            </a:r>
            <a:r>
              <a:rPr lang="fr-FR" sz="1600" b="1" dirty="0" smtClean="0"/>
              <a:t>réflexive</a:t>
            </a:r>
            <a:r>
              <a:rPr lang="fr-FR" sz="1600" b="1" dirty="0"/>
              <a:t>: </a:t>
            </a:r>
            <a:r>
              <a:rPr lang="fr-FR" sz="1600" dirty="0"/>
              <a:t>décrire le contexte dans lequel l’intervention s’est produite, et établir un diagnostic en identifiant les intentions, les difficultés rencontrées, les éléments perçus comme positifs, les aspects inattendus, les malaises, insatisfactions et satisfactions, les questions que l’intervention soulève.</a:t>
            </a:r>
            <a:endParaRPr lang="fr-FR" sz="1600" b="1" kern="1200" dirty="0"/>
          </a:p>
        </p:txBody>
      </p:sp>
      <p:sp>
        <p:nvSpPr>
          <p:cNvPr id="38" name="Rectangle 37"/>
          <p:cNvSpPr/>
          <p:nvPr/>
        </p:nvSpPr>
        <p:spPr>
          <a:xfrm>
            <a:off x="8607552" y="0"/>
            <a:ext cx="3584448" cy="268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Forme libre 36"/>
          <p:cNvSpPr/>
          <p:nvPr/>
        </p:nvSpPr>
        <p:spPr>
          <a:xfrm>
            <a:off x="8678259" y="-13855"/>
            <a:ext cx="3513741" cy="1514469"/>
          </a:xfrm>
          <a:custGeom>
            <a:avLst/>
            <a:gdLst>
              <a:gd name="connsiteX0" fmla="*/ 0 w 2329952"/>
              <a:gd name="connsiteY0" fmla="*/ 252417 h 1514469"/>
              <a:gd name="connsiteX1" fmla="*/ 252417 w 2329952"/>
              <a:gd name="connsiteY1" fmla="*/ 0 h 1514469"/>
              <a:gd name="connsiteX2" fmla="*/ 2077535 w 2329952"/>
              <a:gd name="connsiteY2" fmla="*/ 0 h 1514469"/>
              <a:gd name="connsiteX3" fmla="*/ 2329952 w 2329952"/>
              <a:gd name="connsiteY3" fmla="*/ 252417 h 1514469"/>
              <a:gd name="connsiteX4" fmla="*/ 2329952 w 2329952"/>
              <a:gd name="connsiteY4" fmla="*/ 1262052 h 1514469"/>
              <a:gd name="connsiteX5" fmla="*/ 2077535 w 2329952"/>
              <a:gd name="connsiteY5" fmla="*/ 1514469 h 1514469"/>
              <a:gd name="connsiteX6" fmla="*/ 252417 w 2329952"/>
              <a:gd name="connsiteY6" fmla="*/ 1514469 h 1514469"/>
              <a:gd name="connsiteX7" fmla="*/ 0 w 2329952"/>
              <a:gd name="connsiteY7" fmla="*/ 1262052 h 1514469"/>
              <a:gd name="connsiteX8" fmla="*/ 0 w 2329952"/>
              <a:gd name="connsiteY8" fmla="*/ 252417 h 151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9952" h="1514469">
                <a:moveTo>
                  <a:pt x="0" y="252417"/>
                </a:moveTo>
                <a:cubicBezTo>
                  <a:pt x="0" y="113011"/>
                  <a:pt x="113011" y="0"/>
                  <a:pt x="252417" y="0"/>
                </a:cubicBezTo>
                <a:lnTo>
                  <a:pt x="2077535" y="0"/>
                </a:lnTo>
                <a:cubicBezTo>
                  <a:pt x="2216941" y="0"/>
                  <a:pt x="2329952" y="113011"/>
                  <a:pt x="2329952" y="252417"/>
                </a:cubicBezTo>
                <a:lnTo>
                  <a:pt x="2329952" y="1262052"/>
                </a:lnTo>
                <a:cubicBezTo>
                  <a:pt x="2329952" y="1401458"/>
                  <a:pt x="2216941" y="1514469"/>
                  <a:pt x="2077535" y="1514469"/>
                </a:cubicBezTo>
                <a:lnTo>
                  <a:pt x="252417" y="1514469"/>
                </a:lnTo>
                <a:cubicBezTo>
                  <a:pt x="113011" y="1514469"/>
                  <a:pt x="0" y="1401458"/>
                  <a:pt x="0" y="1262052"/>
                </a:cubicBezTo>
                <a:lnTo>
                  <a:pt x="0" y="252417"/>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65370" tIns="165370" rIns="165370" bIns="165370" numCol="1" spcCol="1270" anchor="ctr" anchorCtr="0">
            <a:noAutofit/>
          </a:bodyPr>
          <a:lstStyle/>
          <a:p>
            <a:pPr lvl="0" algn="ctr" defTabSz="1066800">
              <a:lnSpc>
                <a:spcPct val="90000"/>
              </a:lnSpc>
              <a:spcBef>
                <a:spcPct val="0"/>
              </a:spcBef>
              <a:spcAft>
                <a:spcPct val="35000"/>
              </a:spcAft>
            </a:pPr>
            <a:r>
              <a:rPr lang="fr-FR" sz="1600" b="1" dirty="0"/>
              <a:t>Analyse </a:t>
            </a:r>
            <a:r>
              <a:rPr lang="fr-FR" sz="1600" b="1" dirty="0" smtClean="0"/>
              <a:t>réflexive : </a:t>
            </a:r>
            <a:r>
              <a:rPr lang="fr-FR" sz="1600" dirty="0"/>
              <a:t>analyser de manière distanciée et critique ce qui s’est passé pendant l’intervention en recourant à une grille d’analyse.</a:t>
            </a:r>
            <a:endParaRPr lang="fr-FR" sz="1600" b="1" kern="1200" dirty="0"/>
          </a:p>
        </p:txBody>
      </p:sp>
      <p:sp>
        <p:nvSpPr>
          <p:cNvPr id="39" name="Forme libre 38"/>
          <p:cNvSpPr/>
          <p:nvPr/>
        </p:nvSpPr>
        <p:spPr>
          <a:xfrm>
            <a:off x="8678259" y="-13856"/>
            <a:ext cx="3513741" cy="1605150"/>
          </a:xfrm>
          <a:custGeom>
            <a:avLst/>
            <a:gdLst>
              <a:gd name="connsiteX0" fmla="*/ 0 w 2329952"/>
              <a:gd name="connsiteY0" fmla="*/ 252417 h 1514469"/>
              <a:gd name="connsiteX1" fmla="*/ 252417 w 2329952"/>
              <a:gd name="connsiteY1" fmla="*/ 0 h 1514469"/>
              <a:gd name="connsiteX2" fmla="*/ 2077535 w 2329952"/>
              <a:gd name="connsiteY2" fmla="*/ 0 h 1514469"/>
              <a:gd name="connsiteX3" fmla="*/ 2329952 w 2329952"/>
              <a:gd name="connsiteY3" fmla="*/ 252417 h 1514469"/>
              <a:gd name="connsiteX4" fmla="*/ 2329952 w 2329952"/>
              <a:gd name="connsiteY4" fmla="*/ 1262052 h 1514469"/>
              <a:gd name="connsiteX5" fmla="*/ 2077535 w 2329952"/>
              <a:gd name="connsiteY5" fmla="*/ 1514469 h 1514469"/>
              <a:gd name="connsiteX6" fmla="*/ 252417 w 2329952"/>
              <a:gd name="connsiteY6" fmla="*/ 1514469 h 1514469"/>
              <a:gd name="connsiteX7" fmla="*/ 0 w 2329952"/>
              <a:gd name="connsiteY7" fmla="*/ 1262052 h 1514469"/>
              <a:gd name="connsiteX8" fmla="*/ 0 w 2329952"/>
              <a:gd name="connsiteY8" fmla="*/ 252417 h 151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9952" h="1514469">
                <a:moveTo>
                  <a:pt x="0" y="252417"/>
                </a:moveTo>
                <a:cubicBezTo>
                  <a:pt x="0" y="113011"/>
                  <a:pt x="113011" y="0"/>
                  <a:pt x="252417" y="0"/>
                </a:cubicBezTo>
                <a:lnTo>
                  <a:pt x="2077535" y="0"/>
                </a:lnTo>
                <a:cubicBezTo>
                  <a:pt x="2216941" y="0"/>
                  <a:pt x="2329952" y="113011"/>
                  <a:pt x="2329952" y="252417"/>
                </a:cubicBezTo>
                <a:lnTo>
                  <a:pt x="2329952" y="1262052"/>
                </a:lnTo>
                <a:cubicBezTo>
                  <a:pt x="2329952" y="1401458"/>
                  <a:pt x="2216941" y="1514469"/>
                  <a:pt x="2077535" y="1514469"/>
                </a:cubicBezTo>
                <a:lnTo>
                  <a:pt x="252417" y="1514469"/>
                </a:lnTo>
                <a:cubicBezTo>
                  <a:pt x="113011" y="1514469"/>
                  <a:pt x="0" y="1401458"/>
                  <a:pt x="0" y="1262052"/>
                </a:cubicBezTo>
                <a:lnTo>
                  <a:pt x="0" y="252417"/>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65370" tIns="165370" rIns="165370" bIns="165370" numCol="1" spcCol="1270" anchor="ctr" anchorCtr="0">
            <a:noAutofit/>
          </a:bodyPr>
          <a:lstStyle/>
          <a:p>
            <a:pPr lvl="0" algn="ctr" defTabSz="1066800">
              <a:lnSpc>
                <a:spcPct val="90000"/>
              </a:lnSpc>
              <a:spcBef>
                <a:spcPct val="0"/>
              </a:spcBef>
              <a:spcAft>
                <a:spcPct val="35000"/>
              </a:spcAft>
            </a:pPr>
            <a:r>
              <a:rPr lang="fr-FR" sz="1600" b="1" dirty="0"/>
              <a:t>Transition entre l’observation réflexive et la conceptualisation </a:t>
            </a:r>
            <a:r>
              <a:rPr lang="fr-FR" sz="1600" b="1" dirty="0" smtClean="0"/>
              <a:t>abstraite </a:t>
            </a:r>
            <a:r>
              <a:rPr lang="fr-FR" sz="1600" dirty="0" smtClean="0"/>
              <a:t>: </a:t>
            </a:r>
            <a:r>
              <a:rPr lang="fr-FR" sz="1600" dirty="0"/>
              <a:t>donner du sens, identifier des motifs explicatifs pouvant expliquer les résultats découlant de l’application de la </a:t>
            </a:r>
            <a:r>
              <a:rPr lang="fr-FR" sz="1600" dirty="0" smtClean="0"/>
              <a:t>grille.</a:t>
            </a:r>
            <a:endParaRPr lang="fr-FR" sz="1600" b="1" kern="1200" dirty="0"/>
          </a:p>
        </p:txBody>
      </p:sp>
      <p:sp>
        <p:nvSpPr>
          <p:cNvPr id="40" name="Rectangle 39"/>
          <p:cNvSpPr/>
          <p:nvPr/>
        </p:nvSpPr>
        <p:spPr>
          <a:xfrm>
            <a:off x="8607552" y="-16493"/>
            <a:ext cx="3584448" cy="268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Forme libre 40"/>
          <p:cNvSpPr/>
          <p:nvPr/>
        </p:nvSpPr>
        <p:spPr>
          <a:xfrm>
            <a:off x="8678259" y="-13523"/>
            <a:ext cx="3513741" cy="2378771"/>
          </a:xfrm>
          <a:custGeom>
            <a:avLst/>
            <a:gdLst>
              <a:gd name="connsiteX0" fmla="*/ 0 w 2329952"/>
              <a:gd name="connsiteY0" fmla="*/ 252417 h 1514469"/>
              <a:gd name="connsiteX1" fmla="*/ 252417 w 2329952"/>
              <a:gd name="connsiteY1" fmla="*/ 0 h 1514469"/>
              <a:gd name="connsiteX2" fmla="*/ 2077535 w 2329952"/>
              <a:gd name="connsiteY2" fmla="*/ 0 h 1514469"/>
              <a:gd name="connsiteX3" fmla="*/ 2329952 w 2329952"/>
              <a:gd name="connsiteY3" fmla="*/ 252417 h 1514469"/>
              <a:gd name="connsiteX4" fmla="*/ 2329952 w 2329952"/>
              <a:gd name="connsiteY4" fmla="*/ 1262052 h 1514469"/>
              <a:gd name="connsiteX5" fmla="*/ 2077535 w 2329952"/>
              <a:gd name="connsiteY5" fmla="*/ 1514469 h 1514469"/>
              <a:gd name="connsiteX6" fmla="*/ 252417 w 2329952"/>
              <a:gd name="connsiteY6" fmla="*/ 1514469 h 1514469"/>
              <a:gd name="connsiteX7" fmla="*/ 0 w 2329952"/>
              <a:gd name="connsiteY7" fmla="*/ 1262052 h 1514469"/>
              <a:gd name="connsiteX8" fmla="*/ 0 w 2329952"/>
              <a:gd name="connsiteY8" fmla="*/ 252417 h 151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9952" h="1514469">
                <a:moveTo>
                  <a:pt x="0" y="252417"/>
                </a:moveTo>
                <a:cubicBezTo>
                  <a:pt x="0" y="113011"/>
                  <a:pt x="113011" y="0"/>
                  <a:pt x="252417" y="0"/>
                </a:cubicBezTo>
                <a:lnTo>
                  <a:pt x="2077535" y="0"/>
                </a:lnTo>
                <a:cubicBezTo>
                  <a:pt x="2216941" y="0"/>
                  <a:pt x="2329952" y="113011"/>
                  <a:pt x="2329952" y="252417"/>
                </a:cubicBezTo>
                <a:lnTo>
                  <a:pt x="2329952" y="1262052"/>
                </a:lnTo>
                <a:cubicBezTo>
                  <a:pt x="2329952" y="1401458"/>
                  <a:pt x="2216941" y="1514469"/>
                  <a:pt x="2077535" y="1514469"/>
                </a:cubicBezTo>
                <a:lnTo>
                  <a:pt x="252417" y="1514469"/>
                </a:lnTo>
                <a:cubicBezTo>
                  <a:pt x="113011" y="1514469"/>
                  <a:pt x="0" y="1401458"/>
                  <a:pt x="0" y="1262052"/>
                </a:cubicBezTo>
                <a:lnTo>
                  <a:pt x="0" y="25241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50130" tIns="150130" rIns="150130" bIns="150130" numCol="1" spcCol="1270" anchor="ctr" anchorCtr="0">
            <a:noAutofit/>
          </a:bodyPr>
          <a:lstStyle/>
          <a:p>
            <a:pPr lvl="0" algn="ctr" defTabSz="889000">
              <a:lnSpc>
                <a:spcPct val="90000"/>
              </a:lnSpc>
              <a:spcBef>
                <a:spcPct val="0"/>
              </a:spcBef>
              <a:spcAft>
                <a:spcPct val="35000"/>
              </a:spcAft>
            </a:pPr>
            <a:r>
              <a:rPr lang="fr-FR" sz="1600" b="1" dirty="0"/>
              <a:t>Conceptualisation </a:t>
            </a:r>
            <a:r>
              <a:rPr lang="fr-FR" sz="1600" b="1" dirty="0" smtClean="0"/>
              <a:t>abstraite : </a:t>
            </a:r>
            <a:r>
              <a:rPr lang="fr-FR" sz="1600" dirty="0"/>
              <a:t>généraliser en faisant le lien avec des connaissances théoriques, en dégager une </a:t>
            </a:r>
            <a:r>
              <a:rPr lang="fr-FR" sz="1600" dirty="0" smtClean="0"/>
              <a:t>représentation </a:t>
            </a:r>
            <a:r>
              <a:rPr lang="fr-FR" sz="1600" dirty="0"/>
              <a:t>théorique personnelle permettant d’interpréter (comprendre ou expliquer) les résultats de l’analyse, et en identifiant des choix possibles </a:t>
            </a:r>
            <a:r>
              <a:rPr lang="fr-FR" sz="1600" dirty="0" smtClean="0"/>
              <a:t>d’action.</a:t>
            </a:r>
            <a:endParaRPr lang="fr-FR" sz="1600" b="1" kern="1200" dirty="0"/>
          </a:p>
        </p:txBody>
      </p:sp>
      <p:sp>
        <p:nvSpPr>
          <p:cNvPr id="42" name="Rectangle 41"/>
          <p:cNvSpPr/>
          <p:nvPr/>
        </p:nvSpPr>
        <p:spPr>
          <a:xfrm>
            <a:off x="8607552" y="-16494"/>
            <a:ext cx="3584448" cy="268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Forme libre 42"/>
          <p:cNvSpPr/>
          <p:nvPr/>
        </p:nvSpPr>
        <p:spPr>
          <a:xfrm>
            <a:off x="8678259" y="0"/>
            <a:ext cx="3513741" cy="1840992"/>
          </a:xfrm>
          <a:custGeom>
            <a:avLst/>
            <a:gdLst>
              <a:gd name="connsiteX0" fmla="*/ 0 w 2329952"/>
              <a:gd name="connsiteY0" fmla="*/ 252417 h 1514469"/>
              <a:gd name="connsiteX1" fmla="*/ 252417 w 2329952"/>
              <a:gd name="connsiteY1" fmla="*/ 0 h 1514469"/>
              <a:gd name="connsiteX2" fmla="*/ 2077535 w 2329952"/>
              <a:gd name="connsiteY2" fmla="*/ 0 h 1514469"/>
              <a:gd name="connsiteX3" fmla="*/ 2329952 w 2329952"/>
              <a:gd name="connsiteY3" fmla="*/ 252417 h 1514469"/>
              <a:gd name="connsiteX4" fmla="*/ 2329952 w 2329952"/>
              <a:gd name="connsiteY4" fmla="*/ 1262052 h 1514469"/>
              <a:gd name="connsiteX5" fmla="*/ 2077535 w 2329952"/>
              <a:gd name="connsiteY5" fmla="*/ 1514469 h 1514469"/>
              <a:gd name="connsiteX6" fmla="*/ 252417 w 2329952"/>
              <a:gd name="connsiteY6" fmla="*/ 1514469 h 1514469"/>
              <a:gd name="connsiteX7" fmla="*/ 0 w 2329952"/>
              <a:gd name="connsiteY7" fmla="*/ 1262052 h 1514469"/>
              <a:gd name="connsiteX8" fmla="*/ 0 w 2329952"/>
              <a:gd name="connsiteY8" fmla="*/ 252417 h 151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9952" h="1514469">
                <a:moveTo>
                  <a:pt x="0" y="252417"/>
                </a:moveTo>
                <a:cubicBezTo>
                  <a:pt x="0" y="113011"/>
                  <a:pt x="113011" y="0"/>
                  <a:pt x="252417" y="0"/>
                </a:cubicBezTo>
                <a:lnTo>
                  <a:pt x="2077535" y="0"/>
                </a:lnTo>
                <a:cubicBezTo>
                  <a:pt x="2216941" y="0"/>
                  <a:pt x="2329952" y="113011"/>
                  <a:pt x="2329952" y="252417"/>
                </a:cubicBezTo>
                <a:lnTo>
                  <a:pt x="2329952" y="1262052"/>
                </a:lnTo>
                <a:cubicBezTo>
                  <a:pt x="2329952" y="1401458"/>
                  <a:pt x="2216941" y="1514469"/>
                  <a:pt x="2077535" y="1514469"/>
                </a:cubicBezTo>
                <a:lnTo>
                  <a:pt x="252417" y="1514469"/>
                </a:lnTo>
                <a:cubicBezTo>
                  <a:pt x="113011" y="1514469"/>
                  <a:pt x="0" y="1401458"/>
                  <a:pt x="0" y="1262052"/>
                </a:cubicBezTo>
                <a:lnTo>
                  <a:pt x="0" y="25241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50130" tIns="150130" rIns="150130" bIns="150130" numCol="1" spcCol="1270" anchor="ctr" anchorCtr="0">
            <a:noAutofit/>
          </a:bodyPr>
          <a:lstStyle/>
          <a:p>
            <a:pPr lvl="0" algn="ctr" defTabSz="889000">
              <a:lnSpc>
                <a:spcPct val="90000"/>
              </a:lnSpc>
              <a:spcBef>
                <a:spcPct val="0"/>
              </a:spcBef>
              <a:spcAft>
                <a:spcPct val="35000"/>
              </a:spcAft>
            </a:pPr>
            <a:r>
              <a:rPr lang="fr-FR" sz="1600" b="1" dirty="0"/>
              <a:t>Transition entre la conceptualisation abstraite et </a:t>
            </a:r>
            <a:r>
              <a:rPr lang="fr-FR" sz="1600" b="1" dirty="0" smtClean="0"/>
              <a:t>l’expérimentation active : </a:t>
            </a:r>
            <a:r>
              <a:rPr lang="fr-FR" sz="1600" dirty="0"/>
              <a:t>identifier une solution, une modalité (intention, stratégie, dispositif, etc.) dans la pratique à mettre en œuvre ou à maintenir</a:t>
            </a:r>
            <a:endParaRPr lang="fr-FR" sz="1600" b="1" kern="1200" dirty="0"/>
          </a:p>
        </p:txBody>
      </p:sp>
      <p:sp>
        <p:nvSpPr>
          <p:cNvPr id="45" name="Rectangle 44"/>
          <p:cNvSpPr/>
          <p:nvPr/>
        </p:nvSpPr>
        <p:spPr>
          <a:xfrm>
            <a:off x="8607552" y="-16495"/>
            <a:ext cx="3584448" cy="268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Forme libre 43"/>
          <p:cNvSpPr/>
          <p:nvPr/>
        </p:nvSpPr>
        <p:spPr>
          <a:xfrm>
            <a:off x="8678259" y="0"/>
            <a:ext cx="3513741" cy="1109024"/>
          </a:xfrm>
          <a:custGeom>
            <a:avLst/>
            <a:gdLst>
              <a:gd name="connsiteX0" fmla="*/ 0 w 2329952"/>
              <a:gd name="connsiteY0" fmla="*/ 252417 h 1514469"/>
              <a:gd name="connsiteX1" fmla="*/ 252417 w 2329952"/>
              <a:gd name="connsiteY1" fmla="*/ 0 h 1514469"/>
              <a:gd name="connsiteX2" fmla="*/ 2077535 w 2329952"/>
              <a:gd name="connsiteY2" fmla="*/ 0 h 1514469"/>
              <a:gd name="connsiteX3" fmla="*/ 2329952 w 2329952"/>
              <a:gd name="connsiteY3" fmla="*/ 252417 h 1514469"/>
              <a:gd name="connsiteX4" fmla="*/ 2329952 w 2329952"/>
              <a:gd name="connsiteY4" fmla="*/ 1262052 h 1514469"/>
              <a:gd name="connsiteX5" fmla="*/ 2077535 w 2329952"/>
              <a:gd name="connsiteY5" fmla="*/ 1514469 h 1514469"/>
              <a:gd name="connsiteX6" fmla="*/ 252417 w 2329952"/>
              <a:gd name="connsiteY6" fmla="*/ 1514469 h 1514469"/>
              <a:gd name="connsiteX7" fmla="*/ 0 w 2329952"/>
              <a:gd name="connsiteY7" fmla="*/ 1262052 h 1514469"/>
              <a:gd name="connsiteX8" fmla="*/ 0 w 2329952"/>
              <a:gd name="connsiteY8" fmla="*/ 252417 h 151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9952" h="1514469">
                <a:moveTo>
                  <a:pt x="0" y="252417"/>
                </a:moveTo>
                <a:cubicBezTo>
                  <a:pt x="0" y="113011"/>
                  <a:pt x="113011" y="0"/>
                  <a:pt x="252417" y="0"/>
                </a:cubicBezTo>
                <a:lnTo>
                  <a:pt x="2077535" y="0"/>
                </a:lnTo>
                <a:cubicBezTo>
                  <a:pt x="2216941" y="0"/>
                  <a:pt x="2329952" y="113011"/>
                  <a:pt x="2329952" y="252417"/>
                </a:cubicBezTo>
                <a:lnTo>
                  <a:pt x="2329952" y="1262052"/>
                </a:lnTo>
                <a:cubicBezTo>
                  <a:pt x="2329952" y="1401458"/>
                  <a:pt x="2216941" y="1514469"/>
                  <a:pt x="2077535" y="1514469"/>
                </a:cubicBezTo>
                <a:lnTo>
                  <a:pt x="252417" y="1514469"/>
                </a:lnTo>
                <a:cubicBezTo>
                  <a:pt x="113011" y="1514469"/>
                  <a:pt x="0" y="1401458"/>
                  <a:pt x="0" y="1262052"/>
                </a:cubicBezTo>
                <a:lnTo>
                  <a:pt x="0" y="252417"/>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53940" tIns="153940" rIns="153940" bIns="153940" numCol="1" spcCol="1270" anchor="ctr" anchorCtr="0">
            <a:noAutofit/>
          </a:bodyPr>
          <a:lstStyle/>
          <a:p>
            <a:pPr lvl="0" algn="ctr" defTabSz="933450">
              <a:lnSpc>
                <a:spcPct val="90000"/>
              </a:lnSpc>
              <a:spcBef>
                <a:spcPct val="0"/>
              </a:spcBef>
              <a:spcAft>
                <a:spcPct val="35000"/>
              </a:spcAft>
            </a:pPr>
            <a:r>
              <a:rPr lang="fr-FR" sz="1600" b="1" dirty="0"/>
              <a:t>Expérimentation </a:t>
            </a:r>
            <a:r>
              <a:rPr lang="fr-FR" sz="1600" b="1" dirty="0" smtClean="0"/>
              <a:t>active : </a:t>
            </a:r>
            <a:r>
              <a:rPr lang="fr-FR" sz="1600" dirty="0"/>
              <a:t>transférer dès que possible cette modalité, cette solution dans une nouvelle intervention</a:t>
            </a:r>
            <a:endParaRPr lang="fr-FR" sz="1600" b="1" kern="1200" dirty="0"/>
          </a:p>
        </p:txBody>
      </p:sp>
      <p:sp>
        <p:nvSpPr>
          <p:cNvPr id="46" name="Rectangle 45"/>
          <p:cNvSpPr/>
          <p:nvPr/>
        </p:nvSpPr>
        <p:spPr>
          <a:xfrm>
            <a:off x="8607552" y="4571"/>
            <a:ext cx="3584448" cy="268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Forme libre 46"/>
          <p:cNvSpPr/>
          <p:nvPr/>
        </p:nvSpPr>
        <p:spPr>
          <a:xfrm>
            <a:off x="8678259" y="4571"/>
            <a:ext cx="3513741" cy="1109024"/>
          </a:xfrm>
          <a:custGeom>
            <a:avLst/>
            <a:gdLst>
              <a:gd name="connsiteX0" fmla="*/ 0 w 2329952"/>
              <a:gd name="connsiteY0" fmla="*/ 252417 h 1514469"/>
              <a:gd name="connsiteX1" fmla="*/ 252417 w 2329952"/>
              <a:gd name="connsiteY1" fmla="*/ 0 h 1514469"/>
              <a:gd name="connsiteX2" fmla="*/ 2077535 w 2329952"/>
              <a:gd name="connsiteY2" fmla="*/ 0 h 1514469"/>
              <a:gd name="connsiteX3" fmla="*/ 2329952 w 2329952"/>
              <a:gd name="connsiteY3" fmla="*/ 252417 h 1514469"/>
              <a:gd name="connsiteX4" fmla="*/ 2329952 w 2329952"/>
              <a:gd name="connsiteY4" fmla="*/ 1262052 h 1514469"/>
              <a:gd name="connsiteX5" fmla="*/ 2077535 w 2329952"/>
              <a:gd name="connsiteY5" fmla="*/ 1514469 h 1514469"/>
              <a:gd name="connsiteX6" fmla="*/ 252417 w 2329952"/>
              <a:gd name="connsiteY6" fmla="*/ 1514469 h 1514469"/>
              <a:gd name="connsiteX7" fmla="*/ 0 w 2329952"/>
              <a:gd name="connsiteY7" fmla="*/ 1262052 h 1514469"/>
              <a:gd name="connsiteX8" fmla="*/ 0 w 2329952"/>
              <a:gd name="connsiteY8" fmla="*/ 252417 h 151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9952" h="1514469">
                <a:moveTo>
                  <a:pt x="0" y="252417"/>
                </a:moveTo>
                <a:cubicBezTo>
                  <a:pt x="0" y="113011"/>
                  <a:pt x="113011" y="0"/>
                  <a:pt x="252417" y="0"/>
                </a:cubicBezTo>
                <a:lnTo>
                  <a:pt x="2077535" y="0"/>
                </a:lnTo>
                <a:cubicBezTo>
                  <a:pt x="2216941" y="0"/>
                  <a:pt x="2329952" y="113011"/>
                  <a:pt x="2329952" y="252417"/>
                </a:cubicBezTo>
                <a:lnTo>
                  <a:pt x="2329952" y="1262052"/>
                </a:lnTo>
                <a:cubicBezTo>
                  <a:pt x="2329952" y="1401458"/>
                  <a:pt x="2216941" y="1514469"/>
                  <a:pt x="2077535" y="1514469"/>
                </a:cubicBezTo>
                <a:lnTo>
                  <a:pt x="252417" y="1514469"/>
                </a:lnTo>
                <a:cubicBezTo>
                  <a:pt x="113011" y="1514469"/>
                  <a:pt x="0" y="1401458"/>
                  <a:pt x="0" y="1262052"/>
                </a:cubicBezTo>
                <a:lnTo>
                  <a:pt x="0" y="252417"/>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53940" tIns="153940" rIns="153940" bIns="153940" numCol="1" spcCol="1270" anchor="ctr" anchorCtr="0">
            <a:noAutofit/>
          </a:bodyPr>
          <a:lstStyle/>
          <a:p>
            <a:pPr lvl="0" algn="ctr" defTabSz="933450">
              <a:lnSpc>
                <a:spcPct val="90000"/>
              </a:lnSpc>
              <a:spcBef>
                <a:spcPct val="0"/>
              </a:spcBef>
              <a:spcAft>
                <a:spcPct val="35000"/>
              </a:spcAft>
            </a:pPr>
            <a:r>
              <a:rPr lang="fr-FR" sz="1600" b="1" dirty="0"/>
              <a:t>Transition entre l’expérimentation active et l’expérience </a:t>
            </a:r>
            <a:r>
              <a:rPr lang="fr-FR" sz="1600" b="1" dirty="0" smtClean="0"/>
              <a:t>concrète : </a:t>
            </a:r>
            <a:r>
              <a:rPr lang="fr-FR" sz="1600" dirty="0"/>
              <a:t>planifier la nouvelle intervention pour tester la solution, la </a:t>
            </a:r>
            <a:r>
              <a:rPr lang="fr-FR" sz="1600" dirty="0" smtClean="0"/>
              <a:t>modalité.</a:t>
            </a:r>
            <a:endParaRPr lang="fr-FR" sz="1600" b="1" kern="1200" dirty="0"/>
          </a:p>
        </p:txBody>
      </p:sp>
      <p:sp>
        <p:nvSpPr>
          <p:cNvPr id="48" name="Forme libre 47"/>
          <p:cNvSpPr/>
          <p:nvPr/>
        </p:nvSpPr>
        <p:spPr>
          <a:xfrm>
            <a:off x="3687944" y="166363"/>
            <a:ext cx="2329952" cy="1514469"/>
          </a:xfrm>
          <a:custGeom>
            <a:avLst/>
            <a:gdLst>
              <a:gd name="connsiteX0" fmla="*/ 0 w 2329952"/>
              <a:gd name="connsiteY0" fmla="*/ 252417 h 1514469"/>
              <a:gd name="connsiteX1" fmla="*/ 252417 w 2329952"/>
              <a:gd name="connsiteY1" fmla="*/ 0 h 1514469"/>
              <a:gd name="connsiteX2" fmla="*/ 2077535 w 2329952"/>
              <a:gd name="connsiteY2" fmla="*/ 0 h 1514469"/>
              <a:gd name="connsiteX3" fmla="*/ 2329952 w 2329952"/>
              <a:gd name="connsiteY3" fmla="*/ 252417 h 1514469"/>
              <a:gd name="connsiteX4" fmla="*/ 2329952 w 2329952"/>
              <a:gd name="connsiteY4" fmla="*/ 1262052 h 1514469"/>
              <a:gd name="connsiteX5" fmla="*/ 2077535 w 2329952"/>
              <a:gd name="connsiteY5" fmla="*/ 1514469 h 1514469"/>
              <a:gd name="connsiteX6" fmla="*/ 252417 w 2329952"/>
              <a:gd name="connsiteY6" fmla="*/ 1514469 h 1514469"/>
              <a:gd name="connsiteX7" fmla="*/ 0 w 2329952"/>
              <a:gd name="connsiteY7" fmla="*/ 1262052 h 1514469"/>
              <a:gd name="connsiteX8" fmla="*/ 0 w 2329952"/>
              <a:gd name="connsiteY8" fmla="*/ 252417 h 151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9952" h="1514469">
                <a:moveTo>
                  <a:pt x="0" y="252417"/>
                </a:moveTo>
                <a:cubicBezTo>
                  <a:pt x="0" y="113011"/>
                  <a:pt x="113011" y="0"/>
                  <a:pt x="252417" y="0"/>
                </a:cubicBezTo>
                <a:lnTo>
                  <a:pt x="2077535" y="0"/>
                </a:lnTo>
                <a:cubicBezTo>
                  <a:pt x="2216941" y="0"/>
                  <a:pt x="2329952" y="113011"/>
                  <a:pt x="2329952" y="252417"/>
                </a:cubicBezTo>
                <a:lnTo>
                  <a:pt x="2329952" y="1262052"/>
                </a:lnTo>
                <a:cubicBezTo>
                  <a:pt x="2329952" y="1401458"/>
                  <a:pt x="2216941" y="1514469"/>
                  <a:pt x="2077535" y="1514469"/>
                </a:cubicBezTo>
                <a:lnTo>
                  <a:pt x="252417" y="1514469"/>
                </a:lnTo>
                <a:cubicBezTo>
                  <a:pt x="113011" y="1514469"/>
                  <a:pt x="0" y="1401458"/>
                  <a:pt x="0" y="1262052"/>
                </a:cubicBezTo>
                <a:lnTo>
                  <a:pt x="0" y="252417"/>
                </a:lnTo>
                <a:close/>
              </a:path>
            </a:pathLst>
          </a:custGeom>
          <a:solidFill>
            <a:srgbClr val="7030A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5370" tIns="165370" rIns="165370" bIns="165370" numCol="1" spcCol="1270" anchor="ctr" anchorCtr="0">
            <a:noAutofit/>
          </a:bodyPr>
          <a:lstStyle/>
          <a:p>
            <a:pPr lvl="0" algn="ctr" defTabSz="1066800">
              <a:lnSpc>
                <a:spcPct val="90000"/>
              </a:lnSpc>
              <a:spcBef>
                <a:spcPct val="0"/>
              </a:spcBef>
              <a:spcAft>
                <a:spcPct val="35000"/>
              </a:spcAft>
            </a:pPr>
            <a:r>
              <a:rPr lang="fr-FR" sz="2400" kern="1200" dirty="0" smtClean="0"/>
              <a:t>Expérience concrète</a:t>
            </a:r>
            <a:r>
              <a:rPr lang="fr-FR" sz="2900" kern="1200" dirty="0" smtClean="0"/>
              <a:t/>
            </a:r>
            <a:br>
              <a:rPr lang="fr-FR" sz="2900" kern="1200" dirty="0" smtClean="0"/>
            </a:br>
            <a:r>
              <a:rPr lang="fr-FR" sz="2900" b="1" kern="1200" dirty="0" smtClean="0"/>
              <a:t>Pratiquer</a:t>
            </a:r>
            <a:endParaRPr lang="fr-FR" sz="2900" b="1" kern="1200" dirty="0"/>
          </a:p>
        </p:txBody>
      </p:sp>
      <p:sp>
        <p:nvSpPr>
          <p:cNvPr id="50" name="Forme libre 49"/>
          <p:cNvSpPr/>
          <p:nvPr/>
        </p:nvSpPr>
        <p:spPr>
          <a:xfrm>
            <a:off x="8678258" y="-16495"/>
            <a:ext cx="3513741" cy="1125519"/>
          </a:xfrm>
          <a:custGeom>
            <a:avLst/>
            <a:gdLst>
              <a:gd name="connsiteX0" fmla="*/ 0 w 2329952"/>
              <a:gd name="connsiteY0" fmla="*/ 252417 h 1514469"/>
              <a:gd name="connsiteX1" fmla="*/ 252417 w 2329952"/>
              <a:gd name="connsiteY1" fmla="*/ 0 h 1514469"/>
              <a:gd name="connsiteX2" fmla="*/ 2077535 w 2329952"/>
              <a:gd name="connsiteY2" fmla="*/ 0 h 1514469"/>
              <a:gd name="connsiteX3" fmla="*/ 2329952 w 2329952"/>
              <a:gd name="connsiteY3" fmla="*/ 252417 h 1514469"/>
              <a:gd name="connsiteX4" fmla="*/ 2329952 w 2329952"/>
              <a:gd name="connsiteY4" fmla="*/ 1262052 h 1514469"/>
              <a:gd name="connsiteX5" fmla="*/ 2077535 w 2329952"/>
              <a:gd name="connsiteY5" fmla="*/ 1514469 h 1514469"/>
              <a:gd name="connsiteX6" fmla="*/ 252417 w 2329952"/>
              <a:gd name="connsiteY6" fmla="*/ 1514469 h 1514469"/>
              <a:gd name="connsiteX7" fmla="*/ 0 w 2329952"/>
              <a:gd name="connsiteY7" fmla="*/ 1262052 h 1514469"/>
              <a:gd name="connsiteX8" fmla="*/ 0 w 2329952"/>
              <a:gd name="connsiteY8" fmla="*/ 252417 h 151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9952" h="1514469">
                <a:moveTo>
                  <a:pt x="0" y="252417"/>
                </a:moveTo>
                <a:cubicBezTo>
                  <a:pt x="0" y="113011"/>
                  <a:pt x="113011" y="0"/>
                  <a:pt x="252417" y="0"/>
                </a:cubicBezTo>
                <a:lnTo>
                  <a:pt x="2077535" y="0"/>
                </a:lnTo>
                <a:cubicBezTo>
                  <a:pt x="2216941" y="0"/>
                  <a:pt x="2329952" y="113011"/>
                  <a:pt x="2329952" y="252417"/>
                </a:cubicBezTo>
                <a:lnTo>
                  <a:pt x="2329952" y="1262052"/>
                </a:lnTo>
                <a:cubicBezTo>
                  <a:pt x="2329952" y="1401458"/>
                  <a:pt x="2216941" y="1514469"/>
                  <a:pt x="2077535" y="1514469"/>
                </a:cubicBezTo>
                <a:lnTo>
                  <a:pt x="252417" y="1514469"/>
                </a:lnTo>
                <a:cubicBezTo>
                  <a:pt x="113011" y="1514469"/>
                  <a:pt x="0" y="1401458"/>
                  <a:pt x="0" y="1262052"/>
                </a:cubicBezTo>
                <a:lnTo>
                  <a:pt x="0" y="252417"/>
                </a:lnTo>
                <a:close/>
              </a:path>
            </a:pathLst>
          </a:custGeom>
          <a:solidFill>
            <a:srgbClr val="7030A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5370" tIns="165370" rIns="165370" bIns="165370" numCol="1" spcCol="1270" anchor="ctr" anchorCtr="0">
            <a:noAutofit/>
          </a:bodyPr>
          <a:lstStyle/>
          <a:p>
            <a:pPr lvl="0" algn="ctr" defTabSz="1066800">
              <a:lnSpc>
                <a:spcPct val="90000"/>
              </a:lnSpc>
              <a:spcBef>
                <a:spcPct val="0"/>
              </a:spcBef>
              <a:spcAft>
                <a:spcPct val="35000"/>
              </a:spcAft>
            </a:pPr>
            <a:r>
              <a:rPr lang="fr-FR" sz="1600" b="1" dirty="0"/>
              <a:t>Expérience </a:t>
            </a:r>
            <a:r>
              <a:rPr lang="fr-FR" sz="1600" b="1" dirty="0" smtClean="0"/>
              <a:t>concrète : </a:t>
            </a:r>
            <a:r>
              <a:rPr lang="fr-FR" sz="1600" dirty="0"/>
              <a:t>mettre en œuvre expérimentalement la solution et recommencer le cycle.</a:t>
            </a:r>
            <a:endParaRPr lang="fr-FR" sz="1600" b="1" kern="1200" dirty="0"/>
          </a:p>
        </p:txBody>
      </p:sp>
      <p:sp>
        <p:nvSpPr>
          <p:cNvPr id="51" name="Rectangle 50"/>
          <p:cNvSpPr/>
          <p:nvPr/>
        </p:nvSpPr>
        <p:spPr>
          <a:xfrm>
            <a:off x="8607552" y="5920020"/>
            <a:ext cx="3578431" cy="923330"/>
          </a:xfrm>
          <a:prstGeom prst="rect">
            <a:avLst/>
          </a:prstGeom>
        </p:spPr>
        <p:txBody>
          <a:bodyPr wrap="square">
            <a:spAutoFit/>
          </a:bodyPr>
          <a:lstStyle/>
          <a:p>
            <a:pPr algn="r"/>
            <a:r>
              <a:rPr lang="fr-FR" dirty="0" smtClean="0"/>
              <a:t>Adapté </a:t>
            </a:r>
            <a:r>
              <a:rPr lang="fr-FR" dirty="0"/>
              <a:t>de “Université de Lausanne, Centre de soutien à l’enseignement”</a:t>
            </a:r>
          </a:p>
        </p:txBody>
      </p:sp>
    </p:spTree>
    <p:extLst>
      <p:ext uri="{BB962C8B-B14F-4D97-AF65-F5344CB8AC3E}">
        <p14:creationId xmlns:p14="http://schemas.microsoft.com/office/powerpoint/2010/main" val="2255883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xit" presetSubtype="0" fill="hold" grpId="0" nodeType="withEffect">
                                  <p:stCondLst>
                                    <p:cond delay="0"/>
                                  </p:stCondLst>
                                  <p:childTnLst>
                                    <p:animEffect transition="out" filter="fade">
                                      <p:cBhvr>
                                        <p:cTn id="12" dur="500"/>
                                        <p:tgtEl>
                                          <p:spTgt spid="35"/>
                                        </p:tgtEl>
                                      </p:cBhvr>
                                    </p:animEffect>
                                    <p:set>
                                      <p:cBhvr>
                                        <p:cTn id="13" dur="1" fill="hold">
                                          <p:stCondLst>
                                            <p:cond delay="499"/>
                                          </p:stCondLst>
                                        </p:cTn>
                                        <p:tgtEl>
                                          <p:spTgt spid="3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0" presetClass="exit" presetSubtype="0" fill="hold" grpId="0" nodeType="withEffect">
                                  <p:stCondLst>
                                    <p:cond delay="0"/>
                                  </p:stCondLst>
                                  <p:childTnLst>
                                    <p:animEffect transition="out" filter="fade">
                                      <p:cBhvr>
                                        <p:cTn id="22" dur="500"/>
                                        <p:tgtEl>
                                          <p:spTgt spid="29"/>
                                        </p:tgtEl>
                                      </p:cBhvr>
                                    </p:animEffect>
                                    <p:set>
                                      <p:cBhvr>
                                        <p:cTn id="23" dur="1" fill="hold">
                                          <p:stCondLst>
                                            <p:cond delay="499"/>
                                          </p:stCondLst>
                                        </p:cTn>
                                        <p:tgtEl>
                                          <p:spTgt spid="2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34"/>
                                        </p:tgtEl>
                                      </p:cBhvr>
                                    </p:animEffect>
                                    <p:set>
                                      <p:cBhvr>
                                        <p:cTn id="28" dur="1" fill="hold">
                                          <p:stCondLst>
                                            <p:cond delay="499"/>
                                          </p:stCondLst>
                                        </p:cTn>
                                        <p:tgtEl>
                                          <p:spTgt spid="34"/>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0"/>
                                        </p:tgtEl>
                                      </p:cBhvr>
                                    </p:animEffect>
                                    <p:set>
                                      <p:cBhvr>
                                        <p:cTn id="36" dur="1" fill="hold">
                                          <p:stCondLst>
                                            <p:cond delay="499"/>
                                          </p:stCondLst>
                                        </p:cTn>
                                        <p:tgtEl>
                                          <p:spTgt spid="30"/>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0"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500"/>
                                        <p:tgtEl>
                                          <p:spTgt spid="33"/>
                                        </p:tgtEl>
                                      </p:cBhvr>
                                    </p:animEffect>
                                    <p:set>
                                      <p:cBhvr>
                                        <p:cTn id="46" dur="1" fill="hold">
                                          <p:stCondLst>
                                            <p:cond delay="499"/>
                                          </p:stCondLst>
                                        </p:cTn>
                                        <p:tgtEl>
                                          <p:spTgt spid="33"/>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31"/>
                                        </p:tgtEl>
                                      </p:cBhvr>
                                    </p:animEffect>
                                    <p:set>
                                      <p:cBhvr>
                                        <p:cTn id="55" dur="1" fill="hold">
                                          <p:stCondLst>
                                            <p:cond delay="499"/>
                                          </p:stCondLst>
                                        </p:cTn>
                                        <p:tgtEl>
                                          <p:spTgt spid="31"/>
                                        </p:tgtEl>
                                        <p:attrNameLst>
                                          <p:attrName>style.visibility</p:attrName>
                                        </p:attrNameLst>
                                      </p:cBhvr>
                                      <p:to>
                                        <p:strVal val="hidden"/>
                                      </p:to>
                                    </p:set>
                                  </p:childTnLst>
                                </p:cTn>
                              </p:par>
                              <p:par>
                                <p:cTn id="56" presetID="1" presetClass="entr" presetSubtype="0" fill="hold" grpId="0" nodeType="withEffect">
                                  <p:stCondLst>
                                    <p:cond delay="0"/>
                                  </p:stCondLst>
                                  <p:childTnLst>
                                    <p:set>
                                      <p:cBhvr>
                                        <p:cTn id="57" dur="1" fill="hold">
                                          <p:stCondLst>
                                            <p:cond delay="0"/>
                                          </p:stCondLst>
                                        </p:cTn>
                                        <p:tgtEl>
                                          <p:spTgt spid="45"/>
                                        </p:tgtEl>
                                        <p:attrNameLst>
                                          <p:attrName>style.visibility</p:attrName>
                                        </p:attrNameLst>
                                      </p:cBhvr>
                                      <p:to>
                                        <p:strVal val="visible"/>
                                      </p:to>
                                    </p:set>
                                  </p:childTnLst>
                                </p:cTn>
                              </p:par>
                              <p:par>
                                <p:cTn id="58" presetID="10" presetClass="entr" presetSubtype="0"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500"/>
                                        <p:tgtEl>
                                          <p:spTgt spid="4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0" nodeType="clickEffect">
                                  <p:stCondLst>
                                    <p:cond delay="0"/>
                                  </p:stCondLst>
                                  <p:childTnLst>
                                    <p:animEffect transition="out" filter="fade">
                                      <p:cBhvr>
                                        <p:cTn id="64" dur="500"/>
                                        <p:tgtEl>
                                          <p:spTgt spid="32"/>
                                        </p:tgtEl>
                                      </p:cBhvr>
                                    </p:animEffect>
                                    <p:set>
                                      <p:cBhvr>
                                        <p:cTn id="65" dur="1" fill="hold">
                                          <p:stCondLst>
                                            <p:cond delay="499"/>
                                          </p:stCondLst>
                                        </p:cTn>
                                        <p:tgtEl>
                                          <p:spTgt spid="32"/>
                                        </p:tgtEl>
                                        <p:attrNameLst>
                                          <p:attrName>style.visibility</p:attrName>
                                        </p:attrNameLst>
                                      </p:cBhvr>
                                      <p:to>
                                        <p:strVal val="hidden"/>
                                      </p:to>
                                    </p:set>
                                  </p:childTnLst>
                                </p:cTn>
                              </p:par>
                              <p:par>
                                <p:cTn id="66" presetID="1" presetClass="entr" presetSubtype="0" fill="hold" grpId="0" nodeType="withEffect">
                                  <p:stCondLst>
                                    <p:cond delay="0"/>
                                  </p:stCondLst>
                                  <p:childTnLst>
                                    <p:set>
                                      <p:cBhvr>
                                        <p:cTn id="67" dur="1" fill="hold">
                                          <p:stCondLst>
                                            <p:cond delay="0"/>
                                          </p:stCondLst>
                                        </p:cTn>
                                        <p:tgtEl>
                                          <p:spTgt spid="46"/>
                                        </p:tgtEl>
                                        <p:attrNameLst>
                                          <p:attrName>style.visibility</p:attrName>
                                        </p:attrNameLst>
                                      </p:cBhvr>
                                      <p:to>
                                        <p:strVal val="visible"/>
                                      </p:to>
                                    </p:set>
                                  </p:childTnLst>
                                </p:cTn>
                              </p:par>
                              <p:par>
                                <p:cTn id="68" presetID="10"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500"/>
                                        <p:tgtEl>
                                          <p:spTgt spid="47"/>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500"/>
                                        <p:tgtEl>
                                          <p:spTgt spid="4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fade">
                                      <p:cBhvr>
                                        <p:cTn id="7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P spid="35" grpId="0" animBg="1"/>
      <p:bldP spid="36" grpId="0" animBg="1"/>
      <p:bldP spid="38" grpId="0" animBg="1"/>
      <p:bldP spid="37" grpId="0" animBg="1"/>
      <p:bldP spid="39" grpId="0" animBg="1"/>
      <p:bldP spid="40" grpId="0" animBg="1"/>
      <p:bldP spid="41" grpId="0" animBg="1"/>
      <p:bldP spid="42" grpId="0" animBg="1"/>
      <p:bldP spid="43" grpId="0" animBg="1"/>
      <p:bldP spid="45" grpId="0" animBg="1"/>
      <p:bldP spid="44" grpId="0" animBg="1"/>
      <p:bldP spid="46" grpId="0" animBg="1"/>
      <p:bldP spid="47" grpId="0" animBg="1"/>
      <p:bldP spid="48" grpId="0" animBg="1"/>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0788" y="2304580"/>
            <a:ext cx="11310424" cy="923330"/>
          </a:xfrm>
          <a:prstGeom prst="rect">
            <a:avLst/>
          </a:prstGeom>
          <a:noFill/>
        </p:spPr>
        <p:txBody>
          <a:bodyPr wrap="square" lIns="91440" tIns="45720" rIns="91440" bIns="45720">
            <a:spAutoFit/>
          </a:bodyPr>
          <a:lstStyle/>
          <a:p>
            <a:pPr algn="ctr"/>
            <a:r>
              <a:rPr lang="fr-FR"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Provenance des axes d’analyse</a:t>
            </a:r>
            <a:endParaRPr lang="fr-F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04114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3105834" y="3105835"/>
            <a:ext cx="6858000" cy="646331"/>
          </a:xfrm>
          <a:prstGeom prst="rect">
            <a:avLst/>
          </a:prstGeom>
          <a:noFill/>
        </p:spPr>
        <p:txBody>
          <a:bodyPr wrap="square" lIns="91440" tIns="45720" rIns="91440" bIns="45720">
            <a:spAutoFit/>
          </a:bodyPr>
          <a:lstStyle/>
          <a:p>
            <a:pPr algn="ctr"/>
            <a:r>
              <a:rPr lang="fr-FR"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Grille d’évaluation PPCR</a:t>
            </a:r>
            <a:endParaRPr lang="fr-FR"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088" y="314325"/>
            <a:ext cx="5400675" cy="622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Connecteur droit avec flèche 2"/>
          <p:cNvCxnSpPr/>
          <p:nvPr/>
        </p:nvCxnSpPr>
        <p:spPr>
          <a:xfrm flipH="1">
            <a:off x="6600825" y="2100263"/>
            <a:ext cx="1314450" cy="0"/>
          </a:xfrm>
          <a:prstGeom prst="straightConnector1">
            <a:avLst/>
          </a:prstGeom>
          <a:ln w="3810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flipH="1">
            <a:off x="6600825" y="5781675"/>
            <a:ext cx="1314450" cy="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flipH="1">
            <a:off x="6591300" y="4262438"/>
            <a:ext cx="1314450" cy="0"/>
          </a:xfrm>
          <a:prstGeom prst="straightConnector1">
            <a:avLst/>
          </a:prstGeom>
          <a:ln w="38100">
            <a:solidFill>
              <a:schemeClr val="accent4">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ZoneTexte 3"/>
          <p:cNvSpPr txBox="1"/>
          <p:nvPr/>
        </p:nvSpPr>
        <p:spPr>
          <a:xfrm>
            <a:off x="8043862" y="1869430"/>
            <a:ext cx="3900235" cy="461665"/>
          </a:xfrm>
          <a:prstGeom prst="rect">
            <a:avLst/>
          </a:prstGeom>
          <a:noFill/>
        </p:spPr>
        <p:txBody>
          <a:bodyPr wrap="none" rtlCol="0">
            <a:spAutoFit/>
          </a:bodyPr>
          <a:lstStyle/>
          <a:p>
            <a:r>
              <a:rPr lang="fr-FR" sz="2400" b="1" dirty="0" smtClean="0">
                <a:solidFill>
                  <a:schemeClr val="accent2">
                    <a:lumMod val="40000"/>
                    <a:lumOff val="60000"/>
                  </a:schemeClr>
                </a:solidFill>
              </a:rPr>
              <a:t>A remplir par l’inspecteur</a:t>
            </a:r>
            <a:endParaRPr lang="fr-FR" sz="2400" b="1" dirty="0">
              <a:solidFill>
                <a:schemeClr val="accent2">
                  <a:lumMod val="40000"/>
                  <a:lumOff val="60000"/>
                </a:schemeClr>
              </a:solidFill>
            </a:endParaRPr>
          </a:p>
        </p:txBody>
      </p:sp>
      <p:sp>
        <p:nvSpPr>
          <p:cNvPr id="10" name="ZoneTexte 9"/>
          <p:cNvSpPr txBox="1"/>
          <p:nvPr/>
        </p:nvSpPr>
        <p:spPr>
          <a:xfrm>
            <a:off x="8043862" y="5366176"/>
            <a:ext cx="4259308" cy="830997"/>
          </a:xfrm>
          <a:prstGeom prst="rect">
            <a:avLst/>
          </a:prstGeom>
          <a:noFill/>
        </p:spPr>
        <p:txBody>
          <a:bodyPr wrap="none" rtlCol="0">
            <a:spAutoFit/>
          </a:bodyPr>
          <a:lstStyle/>
          <a:p>
            <a:r>
              <a:rPr lang="fr-FR" sz="2400" b="1" dirty="0" smtClean="0">
                <a:solidFill>
                  <a:srgbClr val="7030A0"/>
                </a:solidFill>
              </a:rPr>
              <a:t>A remplir par l’inspecteur et</a:t>
            </a:r>
          </a:p>
          <a:p>
            <a:r>
              <a:rPr lang="fr-FR" sz="2400" b="1" dirty="0" smtClean="0">
                <a:solidFill>
                  <a:srgbClr val="7030A0"/>
                </a:solidFill>
              </a:rPr>
              <a:t>le chef d’établissement</a:t>
            </a:r>
            <a:endParaRPr lang="fr-FR" sz="2400" b="1" dirty="0">
              <a:solidFill>
                <a:srgbClr val="7030A0"/>
              </a:solidFill>
            </a:endParaRPr>
          </a:p>
        </p:txBody>
      </p:sp>
      <p:sp>
        <p:nvSpPr>
          <p:cNvPr id="11" name="ZoneTexte 10"/>
          <p:cNvSpPr txBox="1"/>
          <p:nvPr/>
        </p:nvSpPr>
        <p:spPr>
          <a:xfrm>
            <a:off x="8043862" y="3846939"/>
            <a:ext cx="3148426" cy="830997"/>
          </a:xfrm>
          <a:prstGeom prst="rect">
            <a:avLst/>
          </a:prstGeom>
          <a:noFill/>
        </p:spPr>
        <p:txBody>
          <a:bodyPr wrap="none" rtlCol="0">
            <a:spAutoFit/>
          </a:bodyPr>
          <a:lstStyle/>
          <a:p>
            <a:r>
              <a:rPr lang="fr-FR" sz="2400" b="1" dirty="0" smtClean="0">
                <a:solidFill>
                  <a:schemeClr val="accent4">
                    <a:lumMod val="40000"/>
                    <a:lumOff val="60000"/>
                  </a:schemeClr>
                </a:solidFill>
              </a:rPr>
              <a:t>A remplir par le chef</a:t>
            </a:r>
          </a:p>
          <a:p>
            <a:r>
              <a:rPr lang="fr-FR" sz="2400" b="1" dirty="0" smtClean="0">
                <a:solidFill>
                  <a:schemeClr val="accent4">
                    <a:lumMod val="40000"/>
                    <a:lumOff val="60000"/>
                  </a:schemeClr>
                </a:solidFill>
              </a:rPr>
              <a:t>d’établissement</a:t>
            </a:r>
            <a:endParaRPr lang="fr-FR" sz="2400" b="1" dirty="0">
              <a:solidFill>
                <a:schemeClr val="accent4">
                  <a:lumMod val="40000"/>
                  <a:lumOff val="60000"/>
                </a:schemeClr>
              </a:solidFill>
            </a:endParaRPr>
          </a:p>
        </p:txBody>
      </p:sp>
    </p:spTree>
    <p:extLst>
      <p:ext uri="{BB962C8B-B14F-4D97-AF65-F5344CB8AC3E}">
        <p14:creationId xmlns:p14="http://schemas.microsoft.com/office/powerpoint/2010/main" val="396720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3105834" y="3105835"/>
            <a:ext cx="6858000" cy="646331"/>
          </a:xfrm>
          <a:prstGeom prst="rect">
            <a:avLst/>
          </a:prstGeom>
          <a:noFill/>
        </p:spPr>
        <p:txBody>
          <a:bodyPr wrap="square" lIns="91440" tIns="45720" rIns="91440" bIns="45720">
            <a:spAutoFit/>
          </a:bodyPr>
          <a:lstStyle/>
          <a:p>
            <a:pPr algn="ctr"/>
            <a:r>
              <a:rPr lang="fr-FR"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Réforme du collège</a:t>
            </a:r>
            <a:endParaRPr lang="fr-FR"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342" y="512025"/>
            <a:ext cx="10512683" cy="5833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10301739" y="-14287"/>
            <a:ext cx="1890261" cy="369332"/>
          </a:xfrm>
          <a:prstGeom prst="rect">
            <a:avLst/>
          </a:prstGeom>
          <a:noFill/>
        </p:spPr>
        <p:txBody>
          <a:bodyPr wrap="none" rtlCol="0">
            <a:spAutoFit/>
          </a:bodyPr>
          <a:lstStyle/>
          <a:p>
            <a:r>
              <a:rPr lang="fr-FR" dirty="0" smtClean="0"/>
              <a:t>Sources </a:t>
            </a:r>
            <a:r>
              <a:rPr lang="fr-FR" dirty="0" err="1" smtClean="0"/>
              <a:t>éduscol</a:t>
            </a:r>
            <a:endParaRPr lang="fr-FR" dirty="0"/>
          </a:p>
        </p:txBody>
      </p:sp>
    </p:spTree>
    <p:extLst>
      <p:ext uri="{BB962C8B-B14F-4D97-AF65-F5344CB8AC3E}">
        <p14:creationId xmlns:p14="http://schemas.microsoft.com/office/powerpoint/2010/main" val="3494154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hétérogénéité des élèves Activités v2">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ChildrenFriends_16x9_TP103896100" id="{EE01125C-6C62-4E80-B0DF-A1377395FD1B}" vid="{209A76E9-7919-499B-BFE5-D3A24B9CEC02}"/>
    </a:ext>
  </a:extLst>
</a:theme>
</file>

<file path=ppt/theme/theme2.xml><?xml version="1.0" encoding="utf-8"?>
<a:theme xmlns:a="http://schemas.openxmlformats.org/drawingml/2006/main" name="Thème Offic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52213BA-6259-469B-8BD9-3C7F83E2B9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Equity</Template>
  <TotalTime>0</TotalTime>
  <Words>737</Words>
  <Application>Microsoft Office PowerPoint</Application>
  <PresentationFormat>Personnalisé</PresentationFormat>
  <Paragraphs>113</Paragraphs>
  <Slides>24</Slides>
  <Notes>19</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hétérogénéité des élèves Activités v2</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2015-01-15T09:21:05Z</dcterms:created>
  <dcterms:modified xsi:type="dcterms:W3CDTF">2018-06-14T08:15:55Z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ies>
</file>