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60" r:id="rId4"/>
    <p:sldId id="267" r:id="rId5"/>
    <p:sldId id="262" r:id="rId6"/>
    <p:sldId id="259" r:id="rId7"/>
    <p:sldId id="263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9AFB9F-75D0-46C7-9B70-39BA960D037F}" type="presOf" srcId="{58898816-01CD-4AE2-9033-31F965B49CA3}" destId="{9EEB8A8C-84DE-4F2D-9D8B-4002F1CFF4E9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69C07069-4037-4135-BC50-5DC7FDB900E0}" type="presOf" srcId="{A4513A06-70C5-4A59-8BBD-60BE8683027C}" destId="{EC48B3C3-30F4-4E0E-A689-B147B254C282}" srcOrd="0" destOrd="0" presId="urn:microsoft.com/office/officeart/2005/8/layout/matrix3"/>
    <dgm:cxn modelId="{BB8E45C4-38CD-4DAE-83D3-B6DBD8843AA8}" type="presOf" srcId="{4ECF41F9-9B07-44A8-8051-066B958BF685}" destId="{4DE9606D-6B1C-4C06-9D98-57BEDD45573F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F9B99B9C-2AF7-4585-A59A-17CDD36473E4}" type="presOf" srcId="{A7D8FFE0-50FA-4C85-8D57-C6D10FE100D2}" destId="{A4D697D9-C125-4381-9032-232093020023}" srcOrd="0" destOrd="0" presId="urn:microsoft.com/office/officeart/2005/8/layout/matrix3"/>
    <dgm:cxn modelId="{0DC4735C-1F16-4A12-9D27-193CA4002BB8}" type="presOf" srcId="{4AB04706-5992-4114-A2BE-97768DF1B48F}" destId="{7E7A3F08-0D5C-4334-B11D-E69A77560FD4}" srcOrd="0" destOrd="0" presId="urn:microsoft.com/office/officeart/2005/8/layout/matrix3"/>
    <dgm:cxn modelId="{74BF3976-90E6-4DF4-AECB-5CB534B80D7A}" type="presParOf" srcId="{9EEB8A8C-84DE-4F2D-9D8B-4002F1CFF4E9}" destId="{759C8632-3E81-4352-8BF2-D9454F303229}" srcOrd="0" destOrd="0" presId="urn:microsoft.com/office/officeart/2005/8/layout/matrix3"/>
    <dgm:cxn modelId="{AACCF1F2-AFDE-4F85-893E-DFD0E7C42F86}" type="presParOf" srcId="{9EEB8A8C-84DE-4F2D-9D8B-4002F1CFF4E9}" destId="{4DE9606D-6B1C-4C06-9D98-57BEDD45573F}" srcOrd="1" destOrd="0" presId="urn:microsoft.com/office/officeart/2005/8/layout/matrix3"/>
    <dgm:cxn modelId="{7231A170-5504-4144-8ACB-2888A94CCC61}" type="presParOf" srcId="{9EEB8A8C-84DE-4F2D-9D8B-4002F1CFF4E9}" destId="{A4D697D9-C125-4381-9032-232093020023}" srcOrd="2" destOrd="0" presId="urn:microsoft.com/office/officeart/2005/8/layout/matrix3"/>
    <dgm:cxn modelId="{FDB83C0C-D645-4D77-94D9-F089DDD8A61B}" type="presParOf" srcId="{9EEB8A8C-84DE-4F2D-9D8B-4002F1CFF4E9}" destId="{EC48B3C3-30F4-4E0E-A689-B147B254C282}" srcOrd="3" destOrd="0" presId="urn:microsoft.com/office/officeart/2005/8/layout/matrix3"/>
    <dgm:cxn modelId="{BDF7C45A-DEEF-4C01-82D0-87BD83336650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88BF0533-D481-48B7-AEB5-EBB04A8AD81F}" type="presOf" srcId="{4AB04706-5992-4114-A2BE-97768DF1B48F}" destId="{7E7A3F08-0D5C-4334-B11D-E69A77560FD4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29474285-C76F-4342-8000-BE807ECF1832}" type="presOf" srcId="{A7D8FFE0-50FA-4C85-8D57-C6D10FE100D2}" destId="{A4D697D9-C125-4381-9032-232093020023}" srcOrd="0" destOrd="0" presId="urn:microsoft.com/office/officeart/2005/8/layout/matrix3"/>
    <dgm:cxn modelId="{E40C1A55-AE26-42C1-BC78-4B54E83C192B}" type="presOf" srcId="{58898816-01CD-4AE2-9033-31F965B49CA3}" destId="{9EEB8A8C-84DE-4F2D-9D8B-4002F1CFF4E9}" srcOrd="0" destOrd="0" presId="urn:microsoft.com/office/officeart/2005/8/layout/matrix3"/>
    <dgm:cxn modelId="{4A3F3D72-648B-4DA8-A8AF-A7FBDFD863F9}" type="presOf" srcId="{4ECF41F9-9B07-44A8-8051-066B958BF685}" destId="{4DE9606D-6B1C-4C06-9D98-57BEDD45573F}" srcOrd="0" destOrd="0" presId="urn:microsoft.com/office/officeart/2005/8/layout/matrix3"/>
    <dgm:cxn modelId="{5DE9C873-D519-46BC-8AE0-F45F380C8472}" type="presOf" srcId="{A4513A06-70C5-4A59-8BBD-60BE8683027C}" destId="{EC48B3C3-30F4-4E0E-A689-B147B254C282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11CC52E6-8518-4104-B3F2-A23491038D96}" type="presParOf" srcId="{9EEB8A8C-84DE-4F2D-9D8B-4002F1CFF4E9}" destId="{759C8632-3E81-4352-8BF2-D9454F303229}" srcOrd="0" destOrd="0" presId="urn:microsoft.com/office/officeart/2005/8/layout/matrix3"/>
    <dgm:cxn modelId="{6107AFD7-1022-4FC8-9817-C87B4CB77E23}" type="presParOf" srcId="{9EEB8A8C-84DE-4F2D-9D8B-4002F1CFF4E9}" destId="{4DE9606D-6B1C-4C06-9D98-57BEDD45573F}" srcOrd="1" destOrd="0" presId="urn:microsoft.com/office/officeart/2005/8/layout/matrix3"/>
    <dgm:cxn modelId="{B1FA09C4-275E-4A16-8BC6-3F3D064C16B9}" type="presParOf" srcId="{9EEB8A8C-84DE-4F2D-9D8B-4002F1CFF4E9}" destId="{A4D697D9-C125-4381-9032-232093020023}" srcOrd="2" destOrd="0" presId="urn:microsoft.com/office/officeart/2005/8/layout/matrix3"/>
    <dgm:cxn modelId="{4ECFEB80-DE40-4DDF-85F9-080B661EB92D}" type="presParOf" srcId="{9EEB8A8C-84DE-4F2D-9D8B-4002F1CFF4E9}" destId="{EC48B3C3-30F4-4E0E-A689-B147B254C282}" srcOrd="3" destOrd="0" presId="urn:microsoft.com/office/officeart/2005/8/layout/matrix3"/>
    <dgm:cxn modelId="{CC0A4F73-E147-4345-9510-C91535912A77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48F1ACE5-CB32-4FAB-BEE6-9EE32DE757C0}" type="presOf" srcId="{58898816-01CD-4AE2-9033-31F965B49CA3}" destId="{9EEB8A8C-84DE-4F2D-9D8B-4002F1CFF4E9}" srcOrd="0" destOrd="0" presId="urn:microsoft.com/office/officeart/2005/8/layout/matrix3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93C6CABF-5E12-4F63-901E-190D421E9638}" type="presOf" srcId="{4ECF41F9-9B07-44A8-8051-066B958BF685}" destId="{4DE9606D-6B1C-4C06-9D98-57BEDD45573F}" srcOrd="0" destOrd="0" presId="urn:microsoft.com/office/officeart/2005/8/layout/matrix3"/>
    <dgm:cxn modelId="{21C5D351-1922-41B1-8769-1E73D0D8B8BE}" type="presOf" srcId="{A4513A06-70C5-4A59-8BBD-60BE8683027C}" destId="{EC48B3C3-30F4-4E0E-A689-B147B254C282}" srcOrd="0" destOrd="0" presId="urn:microsoft.com/office/officeart/2005/8/layout/matrix3"/>
    <dgm:cxn modelId="{E8A67001-867B-459C-B6D5-1A82B93C7F75}" type="presOf" srcId="{751FC799-435A-4719-8679-9D68050CC3EE}" destId="{A4D697D9-C125-4381-9032-232093020023}" srcOrd="0" destOrd="0" presId="urn:microsoft.com/office/officeart/2005/8/layout/matrix3"/>
    <dgm:cxn modelId="{61CB3A7C-86F4-4BAF-B7A4-20071041EA47}" type="presParOf" srcId="{9EEB8A8C-84DE-4F2D-9D8B-4002F1CFF4E9}" destId="{759C8632-3E81-4352-8BF2-D9454F303229}" srcOrd="0" destOrd="0" presId="urn:microsoft.com/office/officeart/2005/8/layout/matrix3"/>
    <dgm:cxn modelId="{CE8449BB-7D80-469B-B5E6-3B77357102E4}" type="presParOf" srcId="{9EEB8A8C-84DE-4F2D-9D8B-4002F1CFF4E9}" destId="{4DE9606D-6B1C-4C06-9D98-57BEDD45573F}" srcOrd="1" destOrd="0" presId="urn:microsoft.com/office/officeart/2005/8/layout/matrix3"/>
    <dgm:cxn modelId="{3833B34D-AFFB-4E93-A43F-CA81D1D428E7}" type="presParOf" srcId="{9EEB8A8C-84DE-4F2D-9D8B-4002F1CFF4E9}" destId="{A4D697D9-C125-4381-9032-232093020023}" srcOrd="2" destOrd="0" presId="urn:microsoft.com/office/officeart/2005/8/layout/matrix3"/>
    <dgm:cxn modelId="{1D2339E5-7EC5-4DAD-BAFA-25864CF39480}" type="presParOf" srcId="{9EEB8A8C-84DE-4F2D-9D8B-4002F1CFF4E9}" destId="{EC48B3C3-30F4-4E0E-A689-B147B254C282}" srcOrd="3" destOrd="0" presId="urn:microsoft.com/office/officeart/2005/8/layout/matrix3"/>
    <dgm:cxn modelId="{15C2B99D-1BDD-4682-9B82-DCAD853B6FB4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7B65CA-8DE2-4C57-BE55-7FEEDBCED73F}" type="presOf" srcId="{A4513A06-70C5-4A59-8BBD-60BE8683027C}" destId="{EC48B3C3-30F4-4E0E-A689-B147B254C282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E4F27C6B-A0CE-4F69-870B-4913841983A2}" type="presOf" srcId="{4ECF41F9-9B07-44A8-8051-066B958BF685}" destId="{4DE9606D-6B1C-4C06-9D98-57BEDD45573F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8C83397D-4637-4717-A05A-BA451108A41E}" type="presOf" srcId="{A7D8FFE0-50FA-4C85-8D57-C6D10FE100D2}" destId="{A4D697D9-C125-4381-9032-232093020023}" srcOrd="0" destOrd="0" presId="urn:microsoft.com/office/officeart/2005/8/layout/matrix3"/>
    <dgm:cxn modelId="{CF9D5F83-54A8-48BC-ADDA-47F7E4FDEFD8}" type="presOf" srcId="{4AB04706-5992-4114-A2BE-97768DF1B48F}" destId="{7E7A3F08-0D5C-4334-B11D-E69A77560FD4}" srcOrd="0" destOrd="0" presId="urn:microsoft.com/office/officeart/2005/8/layout/matrix3"/>
    <dgm:cxn modelId="{D159436B-D07A-41B8-BB5F-96DFB1A2EE2A}" type="presOf" srcId="{58898816-01CD-4AE2-9033-31F965B49CA3}" destId="{9EEB8A8C-84DE-4F2D-9D8B-4002F1CFF4E9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3CE33AFC-97F6-4ABF-A987-CC168329BB15}" type="presParOf" srcId="{9EEB8A8C-84DE-4F2D-9D8B-4002F1CFF4E9}" destId="{759C8632-3E81-4352-8BF2-D9454F303229}" srcOrd="0" destOrd="0" presId="urn:microsoft.com/office/officeart/2005/8/layout/matrix3"/>
    <dgm:cxn modelId="{A841B7D9-947E-4F61-A8AE-CBBB90E9081E}" type="presParOf" srcId="{9EEB8A8C-84DE-4F2D-9D8B-4002F1CFF4E9}" destId="{4DE9606D-6B1C-4C06-9D98-57BEDD45573F}" srcOrd="1" destOrd="0" presId="urn:microsoft.com/office/officeart/2005/8/layout/matrix3"/>
    <dgm:cxn modelId="{6BDFDE8B-6BF8-4A1B-83BA-B260343BD093}" type="presParOf" srcId="{9EEB8A8C-84DE-4F2D-9D8B-4002F1CFF4E9}" destId="{A4D697D9-C125-4381-9032-232093020023}" srcOrd="2" destOrd="0" presId="urn:microsoft.com/office/officeart/2005/8/layout/matrix3"/>
    <dgm:cxn modelId="{1A399542-D8CA-446D-BEF7-A745E1CF8F64}" type="presParOf" srcId="{9EEB8A8C-84DE-4F2D-9D8B-4002F1CFF4E9}" destId="{EC48B3C3-30F4-4E0E-A689-B147B254C282}" srcOrd="3" destOrd="0" presId="urn:microsoft.com/office/officeart/2005/8/layout/matrix3"/>
    <dgm:cxn modelId="{2680F1BD-0289-4733-A168-E825C80A6922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0E1F2A-13D5-4428-AE10-EEDF49697D72}" type="presOf" srcId="{A4513A06-70C5-4A59-8BBD-60BE8683027C}" destId="{EC48B3C3-30F4-4E0E-A689-B147B254C282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B713E13C-5182-472A-A1E7-4568209626EE}" type="presOf" srcId="{58898816-01CD-4AE2-9033-31F965B49CA3}" destId="{9EEB8A8C-84DE-4F2D-9D8B-4002F1CFF4E9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884ADFB1-A6F3-4EEF-ABEB-14F2097AD9BC}" type="presOf" srcId="{A7D8FFE0-50FA-4C85-8D57-C6D10FE100D2}" destId="{A4D697D9-C125-4381-9032-232093020023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B98C0F58-FE5C-4FDD-8192-F54E0AB7510C}" type="presOf" srcId="{4ECF41F9-9B07-44A8-8051-066B958BF685}" destId="{4DE9606D-6B1C-4C06-9D98-57BEDD45573F}" srcOrd="0" destOrd="0" presId="urn:microsoft.com/office/officeart/2005/8/layout/matrix3"/>
    <dgm:cxn modelId="{7AE775E4-8336-4FB4-8A0C-032ED3252C3C}" type="presOf" srcId="{4AB04706-5992-4114-A2BE-97768DF1B48F}" destId="{7E7A3F08-0D5C-4334-B11D-E69A77560FD4}" srcOrd="0" destOrd="0" presId="urn:microsoft.com/office/officeart/2005/8/layout/matrix3"/>
    <dgm:cxn modelId="{24CDBDC4-A166-45A6-83B6-A1EA4D9CBF04}" type="presParOf" srcId="{9EEB8A8C-84DE-4F2D-9D8B-4002F1CFF4E9}" destId="{759C8632-3E81-4352-8BF2-D9454F303229}" srcOrd="0" destOrd="0" presId="urn:microsoft.com/office/officeart/2005/8/layout/matrix3"/>
    <dgm:cxn modelId="{3AA6B67A-C106-4F4C-9A45-0A3056947498}" type="presParOf" srcId="{9EEB8A8C-84DE-4F2D-9D8B-4002F1CFF4E9}" destId="{4DE9606D-6B1C-4C06-9D98-57BEDD45573F}" srcOrd="1" destOrd="0" presId="urn:microsoft.com/office/officeart/2005/8/layout/matrix3"/>
    <dgm:cxn modelId="{CFCED17A-0DE7-4425-8756-DD739870FB97}" type="presParOf" srcId="{9EEB8A8C-84DE-4F2D-9D8B-4002F1CFF4E9}" destId="{A4D697D9-C125-4381-9032-232093020023}" srcOrd="2" destOrd="0" presId="urn:microsoft.com/office/officeart/2005/8/layout/matrix3"/>
    <dgm:cxn modelId="{8B735031-C323-478C-A22E-ADD31491D5B5}" type="presParOf" srcId="{9EEB8A8C-84DE-4F2D-9D8B-4002F1CFF4E9}" destId="{EC48B3C3-30F4-4E0E-A689-B147B254C282}" srcOrd="3" destOrd="0" presId="urn:microsoft.com/office/officeart/2005/8/layout/matrix3"/>
    <dgm:cxn modelId="{F9C4539B-F46A-453F-B2DD-F03ECEBCA336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F609F238-9FE9-4865-92C6-08CCB473FC21}" type="presOf" srcId="{58898816-01CD-4AE2-9033-31F965B49CA3}" destId="{9EEB8A8C-84DE-4F2D-9D8B-4002F1CFF4E9}" srcOrd="0" destOrd="0" presId="urn:microsoft.com/office/officeart/2005/8/layout/matrix3"/>
    <dgm:cxn modelId="{3DB76FCA-2671-4B50-9747-ADFEEE9C11D3}" type="presOf" srcId="{A4513A06-70C5-4A59-8BBD-60BE8683027C}" destId="{EC48B3C3-30F4-4E0E-A689-B147B254C282}" srcOrd="0" destOrd="0" presId="urn:microsoft.com/office/officeart/2005/8/layout/matrix3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28CAAAC1-5C0D-44B6-A4ED-A16348B83FBE}" type="presOf" srcId="{751FC799-435A-4719-8679-9D68050CC3EE}" destId="{A4D697D9-C125-4381-9032-232093020023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66532DE1-57A7-4B87-81C6-D8B749BC3561}" type="presOf" srcId="{4ECF41F9-9B07-44A8-8051-066B958BF685}" destId="{4DE9606D-6B1C-4C06-9D98-57BEDD45573F}" srcOrd="0" destOrd="0" presId="urn:microsoft.com/office/officeart/2005/8/layout/matrix3"/>
    <dgm:cxn modelId="{53FD44FD-1091-4B87-B0AE-CD74A64259CF}" type="presParOf" srcId="{9EEB8A8C-84DE-4F2D-9D8B-4002F1CFF4E9}" destId="{759C8632-3E81-4352-8BF2-D9454F303229}" srcOrd="0" destOrd="0" presId="urn:microsoft.com/office/officeart/2005/8/layout/matrix3"/>
    <dgm:cxn modelId="{D478D345-3758-4819-8609-09EF0A232E13}" type="presParOf" srcId="{9EEB8A8C-84DE-4F2D-9D8B-4002F1CFF4E9}" destId="{4DE9606D-6B1C-4C06-9D98-57BEDD45573F}" srcOrd="1" destOrd="0" presId="urn:microsoft.com/office/officeart/2005/8/layout/matrix3"/>
    <dgm:cxn modelId="{6AB420FD-57D2-4144-BB95-5C42C3B302B8}" type="presParOf" srcId="{9EEB8A8C-84DE-4F2D-9D8B-4002F1CFF4E9}" destId="{A4D697D9-C125-4381-9032-232093020023}" srcOrd="2" destOrd="0" presId="urn:microsoft.com/office/officeart/2005/8/layout/matrix3"/>
    <dgm:cxn modelId="{E69FA490-92E2-4591-869B-07717351A750}" type="presParOf" srcId="{9EEB8A8C-84DE-4F2D-9D8B-4002F1CFF4E9}" destId="{EC48B3C3-30F4-4E0E-A689-B147B254C282}" srcOrd="3" destOrd="0" presId="urn:microsoft.com/office/officeart/2005/8/layout/matrix3"/>
    <dgm:cxn modelId="{386ABDD5-4FA2-4074-80C5-E5DD1346A909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9A1CF2-31B1-47A3-A28D-F41E51E0AAB3}" type="presOf" srcId="{4ECF41F9-9B07-44A8-8051-066B958BF685}" destId="{4DE9606D-6B1C-4C06-9D98-57BEDD45573F}" srcOrd="0" destOrd="0" presId="urn:microsoft.com/office/officeart/2005/8/layout/matrix3"/>
    <dgm:cxn modelId="{532CEC0F-FD7F-4154-8D35-4D5EC54731FF}" type="presOf" srcId="{4AB04706-5992-4114-A2BE-97768DF1B48F}" destId="{7E7A3F08-0D5C-4334-B11D-E69A77560FD4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655C37C5-BAEF-411B-AE17-63AA4DC4076E}" type="presOf" srcId="{A4513A06-70C5-4A59-8BBD-60BE8683027C}" destId="{EC48B3C3-30F4-4E0E-A689-B147B254C282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48C9692E-09EB-4C74-B514-9ED7A10806BD}" type="presOf" srcId="{A7D8FFE0-50FA-4C85-8D57-C6D10FE100D2}" destId="{A4D697D9-C125-4381-9032-232093020023}" srcOrd="0" destOrd="0" presId="urn:microsoft.com/office/officeart/2005/8/layout/matrix3"/>
    <dgm:cxn modelId="{05909F45-A9C5-4812-8E96-ACB4E61A0E80}" type="presOf" srcId="{58898816-01CD-4AE2-9033-31F965B49CA3}" destId="{9EEB8A8C-84DE-4F2D-9D8B-4002F1CFF4E9}" srcOrd="0" destOrd="0" presId="urn:microsoft.com/office/officeart/2005/8/layout/matrix3"/>
    <dgm:cxn modelId="{7319F549-FAB8-4147-A2B8-1999B7F29F39}" type="presParOf" srcId="{9EEB8A8C-84DE-4F2D-9D8B-4002F1CFF4E9}" destId="{759C8632-3E81-4352-8BF2-D9454F303229}" srcOrd="0" destOrd="0" presId="urn:microsoft.com/office/officeart/2005/8/layout/matrix3"/>
    <dgm:cxn modelId="{38C2BA56-CC14-4007-B60C-E27E3BA968EA}" type="presParOf" srcId="{9EEB8A8C-84DE-4F2D-9D8B-4002F1CFF4E9}" destId="{4DE9606D-6B1C-4C06-9D98-57BEDD45573F}" srcOrd="1" destOrd="0" presId="urn:microsoft.com/office/officeart/2005/8/layout/matrix3"/>
    <dgm:cxn modelId="{35F5ADB0-2623-4E54-B5E3-A0D3F2B6F507}" type="presParOf" srcId="{9EEB8A8C-84DE-4F2D-9D8B-4002F1CFF4E9}" destId="{A4D697D9-C125-4381-9032-232093020023}" srcOrd="2" destOrd="0" presId="urn:microsoft.com/office/officeart/2005/8/layout/matrix3"/>
    <dgm:cxn modelId="{BA94779D-02C2-4CD8-80FB-41D5F66AB233}" type="presParOf" srcId="{9EEB8A8C-84DE-4F2D-9D8B-4002F1CFF4E9}" destId="{EC48B3C3-30F4-4E0E-A689-B147B254C282}" srcOrd="3" destOrd="0" presId="urn:microsoft.com/office/officeart/2005/8/layout/matrix3"/>
    <dgm:cxn modelId="{546CA938-DFAC-48D1-957F-CDDCDDD5C2E0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91F3B6BC-6DDD-406A-939C-8D4A70C5742B}" type="presOf" srcId="{4ECF41F9-9B07-44A8-8051-066B958BF685}" destId="{4DE9606D-6B1C-4C06-9D98-57BEDD45573F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4F792EDC-671C-4793-B1BB-71848CDD1E08}" type="presOf" srcId="{A7D8FFE0-50FA-4C85-8D57-C6D10FE100D2}" destId="{A4D697D9-C125-4381-9032-232093020023}" srcOrd="0" destOrd="0" presId="urn:microsoft.com/office/officeart/2005/8/layout/matrix3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CCBD58E1-B5B2-4425-9553-8856110FCA1C}" type="presOf" srcId="{4AB04706-5992-4114-A2BE-97768DF1B48F}" destId="{7E7A3F08-0D5C-4334-B11D-E69A77560FD4}" srcOrd="0" destOrd="0" presId="urn:microsoft.com/office/officeart/2005/8/layout/matrix3"/>
    <dgm:cxn modelId="{B80B91DA-B913-49EB-B89D-2888414CCC0D}" type="presOf" srcId="{58898816-01CD-4AE2-9033-31F965B49CA3}" destId="{9EEB8A8C-84DE-4F2D-9D8B-4002F1CFF4E9}" srcOrd="0" destOrd="0" presId="urn:microsoft.com/office/officeart/2005/8/layout/matrix3"/>
    <dgm:cxn modelId="{65B209D9-891B-498C-95A2-DB87BC93F0C2}" type="presOf" srcId="{A4513A06-70C5-4A59-8BBD-60BE8683027C}" destId="{EC48B3C3-30F4-4E0E-A689-B147B254C282}" srcOrd="0" destOrd="0" presId="urn:microsoft.com/office/officeart/2005/8/layout/matrix3"/>
    <dgm:cxn modelId="{7E6DB50A-25E6-4AD7-AEAD-E1D008E18939}" type="presParOf" srcId="{9EEB8A8C-84DE-4F2D-9D8B-4002F1CFF4E9}" destId="{759C8632-3E81-4352-8BF2-D9454F303229}" srcOrd="0" destOrd="0" presId="urn:microsoft.com/office/officeart/2005/8/layout/matrix3"/>
    <dgm:cxn modelId="{0DB69B5F-B172-4A85-8DB2-9D644C6E03B5}" type="presParOf" srcId="{9EEB8A8C-84DE-4F2D-9D8B-4002F1CFF4E9}" destId="{4DE9606D-6B1C-4C06-9D98-57BEDD45573F}" srcOrd="1" destOrd="0" presId="urn:microsoft.com/office/officeart/2005/8/layout/matrix3"/>
    <dgm:cxn modelId="{5C69FED5-5B3B-4041-8270-8265EB7BE636}" type="presParOf" srcId="{9EEB8A8C-84DE-4F2D-9D8B-4002F1CFF4E9}" destId="{A4D697D9-C125-4381-9032-232093020023}" srcOrd="2" destOrd="0" presId="urn:microsoft.com/office/officeart/2005/8/layout/matrix3"/>
    <dgm:cxn modelId="{8930BD33-8E1F-49AA-9451-997CCC9CB810}" type="presParOf" srcId="{9EEB8A8C-84DE-4F2D-9D8B-4002F1CFF4E9}" destId="{EC48B3C3-30F4-4E0E-A689-B147B254C282}" srcOrd="3" destOrd="0" presId="urn:microsoft.com/office/officeart/2005/8/layout/matrix3"/>
    <dgm:cxn modelId="{3AF06180-357D-422A-8FE2-ABA66AACFB20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887B30F-059E-4EF4-A17D-3AE76CA3325E}" type="presOf" srcId="{58898816-01CD-4AE2-9033-31F965B49CA3}" destId="{9EEB8A8C-84DE-4F2D-9D8B-4002F1CFF4E9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F2AA5D9F-1F52-49BB-B5BF-3B993431CEE0}" type="presOf" srcId="{751FC799-435A-4719-8679-9D68050CC3EE}" destId="{A4D697D9-C125-4381-9032-232093020023}" srcOrd="0" destOrd="0" presId="urn:microsoft.com/office/officeart/2005/8/layout/matrix3"/>
    <dgm:cxn modelId="{934A0D84-87CE-4C72-866E-BCF9B72B1C0B}" type="presOf" srcId="{4ECF41F9-9B07-44A8-8051-066B958BF685}" destId="{4DE9606D-6B1C-4C06-9D98-57BEDD45573F}" srcOrd="0" destOrd="0" presId="urn:microsoft.com/office/officeart/2005/8/layout/matrix3"/>
    <dgm:cxn modelId="{F7D66AAB-4EA7-42AB-958A-015AF6E8539B}" type="presOf" srcId="{A4513A06-70C5-4A59-8BBD-60BE8683027C}" destId="{EC48B3C3-30F4-4E0E-A689-B147B254C282}" srcOrd="0" destOrd="0" presId="urn:microsoft.com/office/officeart/2005/8/layout/matrix3"/>
    <dgm:cxn modelId="{2D09E9C9-49BC-4001-88D9-C912049EC307}" type="presParOf" srcId="{9EEB8A8C-84DE-4F2D-9D8B-4002F1CFF4E9}" destId="{759C8632-3E81-4352-8BF2-D9454F303229}" srcOrd="0" destOrd="0" presId="urn:microsoft.com/office/officeart/2005/8/layout/matrix3"/>
    <dgm:cxn modelId="{2570A98B-CAA8-4E4E-951F-AE87C58FE6E5}" type="presParOf" srcId="{9EEB8A8C-84DE-4F2D-9D8B-4002F1CFF4E9}" destId="{4DE9606D-6B1C-4C06-9D98-57BEDD45573F}" srcOrd="1" destOrd="0" presId="urn:microsoft.com/office/officeart/2005/8/layout/matrix3"/>
    <dgm:cxn modelId="{3DDCB0DC-2207-4AB9-A48F-8D21BEFD0009}" type="presParOf" srcId="{9EEB8A8C-84DE-4F2D-9D8B-4002F1CFF4E9}" destId="{A4D697D9-C125-4381-9032-232093020023}" srcOrd="2" destOrd="0" presId="urn:microsoft.com/office/officeart/2005/8/layout/matrix3"/>
    <dgm:cxn modelId="{66A5F77C-F62F-4703-AC56-702B444F5977}" type="presParOf" srcId="{9EEB8A8C-84DE-4F2D-9D8B-4002F1CFF4E9}" destId="{EC48B3C3-30F4-4E0E-A689-B147B254C282}" srcOrd="3" destOrd="0" presId="urn:microsoft.com/office/officeart/2005/8/layout/matrix3"/>
    <dgm:cxn modelId="{18E5E0AC-9605-4161-AD9B-753265359E70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C9840A2-FEFA-4172-818E-16E9A607F330}" type="presOf" srcId="{4AB04706-5992-4114-A2BE-97768DF1B48F}" destId="{7E7A3F08-0D5C-4334-B11D-E69A77560FD4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B1622716-C25C-4F61-91D5-8397F345A147}" type="presOf" srcId="{A7D8FFE0-50FA-4C85-8D57-C6D10FE100D2}" destId="{A4D697D9-C125-4381-9032-232093020023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085CA914-D394-4D94-A169-5F431FC014C5}" type="presOf" srcId="{4ECF41F9-9B07-44A8-8051-066B958BF685}" destId="{4DE9606D-6B1C-4C06-9D98-57BEDD45573F}" srcOrd="0" destOrd="0" presId="urn:microsoft.com/office/officeart/2005/8/layout/matrix3"/>
    <dgm:cxn modelId="{87DDAF3C-655E-4481-8A08-FBAF8BBF0ADE}" type="presOf" srcId="{A4513A06-70C5-4A59-8BBD-60BE8683027C}" destId="{EC48B3C3-30F4-4E0E-A689-B147B254C282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A09D8C4F-F7E9-49B2-9644-A202D3FDB858}" type="presOf" srcId="{58898816-01CD-4AE2-9033-31F965B49CA3}" destId="{9EEB8A8C-84DE-4F2D-9D8B-4002F1CFF4E9}" srcOrd="0" destOrd="0" presId="urn:microsoft.com/office/officeart/2005/8/layout/matrix3"/>
    <dgm:cxn modelId="{7BFA554B-9156-4773-A5F8-BB94CBCCC3E0}" type="presParOf" srcId="{9EEB8A8C-84DE-4F2D-9D8B-4002F1CFF4E9}" destId="{759C8632-3E81-4352-8BF2-D9454F303229}" srcOrd="0" destOrd="0" presId="urn:microsoft.com/office/officeart/2005/8/layout/matrix3"/>
    <dgm:cxn modelId="{682DFC82-52E0-48C1-BBD8-FFFACA3D378F}" type="presParOf" srcId="{9EEB8A8C-84DE-4F2D-9D8B-4002F1CFF4E9}" destId="{4DE9606D-6B1C-4C06-9D98-57BEDD45573F}" srcOrd="1" destOrd="0" presId="urn:microsoft.com/office/officeart/2005/8/layout/matrix3"/>
    <dgm:cxn modelId="{4629D7C4-25EB-44D3-8D2C-DE1431A75C0E}" type="presParOf" srcId="{9EEB8A8C-84DE-4F2D-9D8B-4002F1CFF4E9}" destId="{A4D697D9-C125-4381-9032-232093020023}" srcOrd="2" destOrd="0" presId="urn:microsoft.com/office/officeart/2005/8/layout/matrix3"/>
    <dgm:cxn modelId="{C1B23B82-47A8-4722-AC72-2CE613FDAB70}" type="presParOf" srcId="{9EEB8A8C-84DE-4F2D-9D8B-4002F1CFF4E9}" destId="{EC48B3C3-30F4-4E0E-A689-B147B254C282}" srcOrd="3" destOrd="0" presId="urn:microsoft.com/office/officeart/2005/8/layout/matrix3"/>
    <dgm:cxn modelId="{91DB5010-6DA4-4966-BF0C-4F626B56C91C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02F8FD-4379-4D72-B8A8-734484C833D4}" type="presOf" srcId="{4AB04706-5992-4114-A2BE-97768DF1B48F}" destId="{7E7A3F08-0D5C-4334-B11D-E69A77560FD4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60B273BB-12D9-40C8-B54D-A66CB360E44E}" type="presOf" srcId="{A7D8FFE0-50FA-4C85-8D57-C6D10FE100D2}" destId="{A4D697D9-C125-4381-9032-232093020023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282CA710-841A-4212-BF5D-73196269F8B4}" type="presOf" srcId="{4ECF41F9-9B07-44A8-8051-066B958BF685}" destId="{4DE9606D-6B1C-4C06-9D98-57BEDD45573F}" srcOrd="0" destOrd="0" presId="urn:microsoft.com/office/officeart/2005/8/layout/matrix3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A3B436CB-75A7-40B3-92E2-CCA28013F212}" type="presOf" srcId="{A4513A06-70C5-4A59-8BBD-60BE8683027C}" destId="{EC48B3C3-30F4-4E0E-A689-B147B254C282}" srcOrd="0" destOrd="0" presId="urn:microsoft.com/office/officeart/2005/8/layout/matrix3"/>
    <dgm:cxn modelId="{51A060F2-1115-4234-93CC-C161A712CF19}" type="presOf" srcId="{58898816-01CD-4AE2-9033-31F965B49CA3}" destId="{9EEB8A8C-84DE-4F2D-9D8B-4002F1CFF4E9}" srcOrd="0" destOrd="0" presId="urn:microsoft.com/office/officeart/2005/8/layout/matrix3"/>
    <dgm:cxn modelId="{0A5DC38A-334D-4D3F-A9A8-58DE78509D82}" type="presParOf" srcId="{9EEB8A8C-84DE-4F2D-9D8B-4002F1CFF4E9}" destId="{759C8632-3E81-4352-8BF2-D9454F303229}" srcOrd="0" destOrd="0" presId="urn:microsoft.com/office/officeart/2005/8/layout/matrix3"/>
    <dgm:cxn modelId="{A1B0F0ED-A8C6-4365-9D3C-83D68B237CC8}" type="presParOf" srcId="{9EEB8A8C-84DE-4F2D-9D8B-4002F1CFF4E9}" destId="{4DE9606D-6B1C-4C06-9D98-57BEDD45573F}" srcOrd="1" destOrd="0" presId="urn:microsoft.com/office/officeart/2005/8/layout/matrix3"/>
    <dgm:cxn modelId="{FC61FA8A-0090-44DD-97C0-1F5D7E034AD9}" type="presParOf" srcId="{9EEB8A8C-84DE-4F2D-9D8B-4002F1CFF4E9}" destId="{A4D697D9-C125-4381-9032-232093020023}" srcOrd="2" destOrd="0" presId="urn:microsoft.com/office/officeart/2005/8/layout/matrix3"/>
    <dgm:cxn modelId="{A80C4C10-64A9-455A-B0A3-E805E0CE2CCC}" type="presParOf" srcId="{9EEB8A8C-84DE-4F2D-9D8B-4002F1CFF4E9}" destId="{EC48B3C3-30F4-4E0E-A689-B147B254C282}" srcOrd="3" destOrd="0" presId="urn:microsoft.com/office/officeart/2005/8/layout/matrix3"/>
    <dgm:cxn modelId="{84AE3E7C-518F-45BF-BA3C-55EE58F12370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9A279F-3006-481A-80E8-EB40B129B17A}" type="presOf" srcId="{4ECF41F9-9B07-44A8-8051-066B958BF685}" destId="{4DE9606D-6B1C-4C06-9D98-57BEDD45573F}" srcOrd="0" destOrd="0" presId="urn:microsoft.com/office/officeart/2005/8/layout/matrix3"/>
    <dgm:cxn modelId="{06CF22C6-9B1B-4EF9-BE7F-4ADDD8114B6D}" type="presOf" srcId="{751FC799-435A-4719-8679-9D68050CC3EE}" destId="{A4D697D9-C125-4381-9032-232093020023}" srcOrd="0" destOrd="0" presId="urn:microsoft.com/office/officeart/2005/8/layout/matrix3"/>
    <dgm:cxn modelId="{5C08BFFF-43BC-4C9E-AFF4-DDD4EAD468E8}" type="presOf" srcId="{58898816-01CD-4AE2-9033-31F965B49CA3}" destId="{9EEB8A8C-84DE-4F2D-9D8B-4002F1CFF4E9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4D607231-8CDF-4ACF-AA45-177537856154}" type="presOf" srcId="{A4513A06-70C5-4A59-8BBD-60BE8683027C}" destId="{EC48B3C3-30F4-4E0E-A689-B147B254C282}" srcOrd="0" destOrd="0" presId="urn:microsoft.com/office/officeart/2005/8/layout/matrix3"/>
    <dgm:cxn modelId="{4092398F-D5C3-4CC6-BC24-93F10C950456}" type="presParOf" srcId="{9EEB8A8C-84DE-4F2D-9D8B-4002F1CFF4E9}" destId="{759C8632-3E81-4352-8BF2-D9454F303229}" srcOrd="0" destOrd="0" presId="urn:microsoft.com/office/officeart/2005/8/layout/matrix3"/>
    <dgm:cxn modelId="{FCDF9BA1-D00C-4262-AD67-72CB63E05BE1}" type="presParOf" srcId="{9EEB8A8C-84DE-4F2D-9D8B-4002F1CFF4E9}" destId="{4DE9606D-6B1C-4C06-9D98-57BEDD45573F}" srcOrd="1" destOrd="0" presId="urn:microsoft.com/office/officeart/2005/8/layout/matrix3"/>
    <dgm:cxn modelId="{A72DB8F4-13D5-468D-93BF-593162214466}" type="presParOf" srcId="{9EEB8A8C-84DE-4F2D-9D8B-4002F1CFF4E9}" destId="{A4D697D9-C125-4381-9032-232093020023}" srcOrd="2" destOrd="0" presId="urn:microsoft.com/office/officeart/2005/8/layout/matrix3"/>
    <dgm:cxn modelId="{76EF47F0-6C0C-45B8-AC2B-C80B0A7A71D5}" type="presParOf" srcId="{9EEB8A8C-84DE-4F2D-9D8B-4002F1CFF4E9}" destId="{EC48B3C3-30F4-4E0E-A689-B147B254C282}" srcOrd="3" destOrd="0" presId="urn:microsoft.com/office/officeart/2005/8/layout/matrix3"/>
    <dgm:cxn modelId="{5E91DD2A-4A96-4F39-863A-3D423812C512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6EB3D4F-6468-46EF-B84F-278D9299B324}" type="presOf" srcId="{751FC799-435A-4719-8679-9D68050CC3EE}" destId="{A4D697D9-C125-4381-9032-232093020023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416A38EB-C85F-453C-99AD-9208E21172B7}" type="presOf" srcId="{58898816-01CD-4AE2-9033-31F965B49CA3}" destId="{9EEB8A8C-84DE-4F2D-9D8B-4002F1CFF4E9}" srcOrd="0" destOrd="0" presId="urn:microsoft.com/office/officeart/2005/8/layout/matrix3"/>
    <dgm:cxn modelId="{EB771E5D-0213-40B0-B930-4D378E7AEAAD}" type="presOf" srcId="{4ECF41F9-9B07-44A8-8051-066B958BF685}" destId="{4DE9606D-6B1C-4C06-9D98-57BEDD45573F}" srcOrd="0" destOrd="0" presId="urn:microsoft.com/office/officeart/2005/8/layout/matrix3"/>
    <dgm:cxn modelId="{1A1699EE-5851-4D06-97DC-6E5672E67304}" type="presOf" srcId="{A4513A06-70C5-4A59-8BBD-60BE8683027C}" destId="{EC48B3C3-30F4-4E0E-A689-B147B254C282}" srcOrd="0" destOrd="0" presId="urn:microsoft.com/office/officeart/2005/8/layout/matrix3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C7CA91F7-CA82-4530-A3E4-B7848BC675E5}" type="presParOf" srcId="{9EEB8A8C-84DE-4F2D-9D8B-4002F1CFF4E9}" destId="{759C8632-3E81-4352-8BF2-D9454F303229}" srcOrd="0" destOrd="0" presId="urn:microsoft.com/office/officeart/2005/8/layout/matrix3"/>
    <dgm:cxn modelId="{5132FE2B-B45E-49FF-84D9-97FD5450B9D8}" type="presParOf" srcId="{9EEB8A8C-84DE-4F2D-9D8B-4002F1CFF4E9}" destId="{4DE9606D-6B1C-4C06-9D98-57BEDD45573F}" srcOrd="1" destOrd="0" presId="urn:microsoft.com/office/officeart/2005/8/layout/matrix3"/>
    <dgm:cxn modelId="{0BF9D5EF-D279-442D-85DF-109004100BE0}" type="presParOf" srcId="{9EEB8A8C-84DE-4F2D-9D8B-4002F1CFF4E9}" destId="{A4D697D9-C125-4381-9032-232093020023}" srcOrd="2" destOrd="0" presId="urn:microsoft.com/office/officeart/2005/8/layout/matrix3"/>
    <dgm:cxn modelId="{A78BCB9C-6513-4A81-8DDE-0AAA63FED59C}" type="presParOf" srcId="{9EEB8A8C-84DE-4F2D-9D8B-4002F1CFF4E9}" destId="{EC48B3C3-30F4-4E0E-A689-B147B254C282}" srcOrd="3" destOrd="0" presId="urn:microsoft.com/office/officeart/2005/8/layout/matrix3"/>
    <dgm:cxn modelId="{339247E0-959B-4790-B061-5EE03698DEBD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FE8445-76A4-4658-93E6-59E0E69D5778}" type="presOf" srcId="{4ECF41F9-9B07-44A8-8051-066B958BF685}" destId="{4DE9606D-6B1C-4C06-9D98-57BEDD45573F}" srcOrd="0" destOrd="0" presId="urn:microsoft.com/office/officeart/2005/8/layout/matrix3"/>
    <dgm:cxn modelId="{CC75781C-55B4-400E-B7A3-A598B196D503}" type="presOf" srcId="{4AB04706-5992-4114-A2BE-97768DF1B48F}" destId="{7E7A3F08-0D5C-4334-B11D-E69A77560FD4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E656EC6C-00D4-4177-B191-89445AE0DD73}" type="presOf" srcId="{A7D8FFE0-50FA-4C85-8D57-C6D10FE100D2}" destId="{A4D697D9-C125-4381-9032-232093020023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9BED6340-6852-499D-8005-E4E313240AF6}" type="presOf" srcId="{58898816-01CD-4AE2-9033-31F965B49CA3}" destId="{9EEB8A8C-84DE-4F2D-9D8B-4002F1CFF4E9}" srcOrd="0" destOrd="0" presId="urn:microsoft.com/office/officeart/2005/8/layout/matrix3"/>
    <dgm:cxn modelId="{37765AE7-0187-455D-91CF-91DF6DBEE5F3}" type="presOf" srcId="{A4513A06-70C5-4A59-8BBD-60BE8683027C}" destId="{EC48B3C3-30F4-4E0E-A689-B147B254C282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A7360581-D979-411D-BFB8-B349A4E32387}" type="presParOf" srcId="{9EEB8A8C-84DE-4F2D-9D8B-4002F1CFF4E9}" destId="{759C8632-3E81-4352-8BF2-D9454F303229}" srcOrd="0" destOrd="0" presId="urn:microsoft.com/office/officeart/2005/8/layout/matrix3"/>
    <dgm:cxn modelId="{C85CC527-878D-40D3-A62F-AFCE78C7DAE2}" type="presParOf" srcId="{9EEB8A8C-84DE-4F2D-9D8B-4002F1CFF4E9}" destId="{4DE9606D-6B1C-4C06-9D98-57BEDD45573F}" srcOrd="1" destOrd="0" presId="urn:microsoft.com/office/officeart/2005/8/layout/matrix3"/>
    <dgm:cxn modelId="{94568B7E-C2B9-4A88-9ACE-9E0A18A03224}" type="presParOf" srcId="{9EEB8A8C-84DE-4F2D-9D8B-4002F1CFF4E9}" destId="{A4D697D9-C125-4381-9032-232093020023}" srcOrd="2" destOrd="0" presId="urn:microsoft.com/office/officeart/2005/8/layout/matrix3"/>
    <dgm:cxn modelId="{CE24BA17-09B2-4372-95AE-A51400B9A8B3}" type="presParOf" srcId="{9EEB8A8C-84DE-4F2D-9D8B-4002F1CFF4E9}" destId="{EC48B3C3-30F4-4E0E-A689-B147B254C282}" srcOrd="3" destOrd="0" presId="urn:microsoft.com/office/officeart/2005/8/layout/matrix3"/>
    <dgm:cxn modelId="{DBE5F5AF-368C-4A45-ACDA-26A482ADA1E7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2CA7ACCB-D173-4AE6-9EE3-4EF9C8F31013}" type="presOf" srcId="{4AB04706-5992-4114-A2BE-97768DF1B48F}" destId="{7E7A3F08-0D5C-4334-B11D-E69A77560FD4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CBCA7D2B-17F1-424D-8D6B-164814EAB70E}" type="presOf" srcId="{A7D8FFE0-50FA-4C85-8D57-C6D10FE100D2}" destId="{A4D697D9-C125-4381-9032-232093020023}" srcOrd="0" destOrd="0" presId="urn:microsoft.com/office/officeart/2005/8/layout/matrix3"/>
    <dgm:cxn modelId="{65EF05CB-DFFB-4E68-BB8E-2DD975A3D3B0}" type="presOf" srcId="{4ECF41F9-9B07-44A8-8051-066B958BF685}" destId="{4DE9606D-6B1C-4C06-9D98-57BEDD45573F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D4D0BB76-E3DA-4442-85BF-86979A4968EF}" type="presOf" srcId="{58898816-01CD-4AE2-9033-31F965B49CA3}" destId="{9EEB8A8C-84DE-4F2D-9D8B-4002F1CFF4E9}" srcOrd="0" destOrd="0" presId="urn:microsoft.com/office/officeart/2005/8/layout/matrix3"/>
    <dgm:cxn modelId="{A7147A19-4E4E-4BA9-B650-3B7EF2E3F5DE}" type="presOf" srcId="{A4513A06-70C5-4A59-8BBD-60BE8683027C}" destId="{EC48B3C3-30F4-4E0E-A689-B147B254C282}" srcOrd="0" destOrd="0" presId="urn:microsoft.com/office/officeart/2005/8/layout/matrix3"/>
    <dgm:cxn modelId="{E22477A4-7FDF-410D-8B1F-2F9A3EA83BA6}" type="presParOf" srcId="{9EEB8A8C-84DE-4F2D-9D8B-4002F1CFF4E9}" destId="{759C8632-3E81-4352-8BF2-D9454F303229}" srcOrd="0" destOrd="0" presId="urn:microsoft.com/office/officeart/2005/8/layout/matrix3"/>
    <dgm:cxn modelId="{39B841A2-8E4C-42CA-88C0-72FFC23FB46F}" type="presParOf" srcId="{9EEB8A8C-84DE-4F2D-9D8B-4002F1CFF4E9}" destId="{4DE9606D-6B1C-4C06-9D98-57BEDD45573F}" srcOrd="1" destOrd="0" presId="urn:microsoft.com/office/officeart/2005/8/layout/matrix3"/>
    <dgm:cxn modelId="{D4F12661-E640-49A3-A058-7EA311D0ED47}" type="presParOf" srcId="{9EEB8A8C-84DE-4F2D-9D8B-4002F1CFF4E9}" destId="{A4D697D9-C125-4381-9032-232093020023}" srcOrd="2" destOrd="0" presId="urn:microsoft.com/office/officeart/2005/8/layout/matrix3"/>
    <dgm:cxn modelId="{44273CC1-FA0D-4BD1-B5A3-3FECEB52A6CA}" type="presParOf" srcId="{9EEB8A8C-84DE-4F2D-9D8B-4002F1CFF4E9}" destId="{EC48B3C3-30F4-4E0E-A689-B147B254C282}" srcOrd="3" destOrd="0" presId="urn:microsoft.com/office/officeart/2005/8/layout/matrix3"/>
    <dgm:cxn modelId="{D9D52451-3489-4E23-A5D8-85021AAEC62E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F76D2C-17F2-4E1A-8796-9BBD4BB9D22A}" type="presOf" srcId="{751FC799-435A-4719-8679-9D68050CC3EE}" destId="{A4D697D9-C125-4381-9032-232093020023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CFE7EA33-EA00-42E7-89FC-48DF41C0131B}" type="presOf" srcId="{58898816-01CD-4AE2-9033-31F965B49CA3}" destId="{9EEB8A8C-84DE-4F2D-9D8B-4002F1CFF4E9}" srcOrd="0" destOrd="0" presId="urn:microsoft.com/office/officeart/2005/8/layout/matrix3"/>
    <dgm:cxn modelId="{692C7795-4B44-4AD9-8547-346EEB76E3A1}" type="presOf" srcId="{A4513A06-70C5-4A59-8BBD-60BE8683027C}" destId="{EC48B3C3-30F4-4E0E-A689-B147B254C282}" srcOrd="0" destOrd="0" presId="urn:microsoft.com/office/officeart/2005/8/layout/matrix3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01F132FB-21D5-484B-A6F5-FBE6F5552E19}" type="presOf" srcId="{4ECF41F9-9B07-44A8-8051-066B958BF685}" destId="{4DE9606D-6B1C-4C06-9D98-57BEDD45573F}" srcOrd="0" destOrd="0" presId="urn:microsoft.com/office/officeart/2005/8/layout/matrix3"/>
    <dgm:cxn modelId="{11E8B286-3C85-4906-A48D-F71675D70CEB}" type="presParOf" srcId="{9EEB8A8C-84DE-4F2D-9D8B-4002F1CFF4E9}" destId="{759C8632-3E81-4352-8BF2-D9454F303229}" srcOrd="0" destOrd="0" presId="urn:microsoft.com/office/officeart/2005/8/layout/matrix3"/>
    <dgm:cxn modelId="{752AA602-8B62-4727-A8EB-6962BF379948}" type="presParOf" srcId="{9EEB8A8C-84DE-4F2D-9D8B-4002F1CFF4E9}" destId="{4DE9606D-6B1C-4C06-9D98-57BEDD45573F}" srcOrd="1" destOrd="0" presId="urn:microsoft.com/office/officeart/2005/8/layout/matrix3"/>
    <dgm:cxn modelId="{55DA1BE6-EC61-49B8-A586-FCAC9ED04C0F}" type="presParOf" srcId="{9EEB8A8C-84DE-4F2D-9D8B-4002F1CFF4E9}" destId="{A4D697D9-C125-4381-9032-232093020023}" srcOrd="2" destOrd="0" presId="urn:microsoft.com/office/officeart/2005/8/layout/matrix3"/>
    <dgm:cxn modelId="{9F0AEC24-D9FB-474A-932C-0CB3366AB571}" type="presParOf" srcId="{9EEB8A8C-84DE-4F2D-9D8B-4002F1CFF4E9}" destId="{EC48B3C3-30F4-4E0E-A689-B147B254C282}" srcOrd="3" destOrd="0" presId="urn:microsoft.com/office/officeart/2005/8/layout/matrix3"/>
    <dgm:cxn modelId="{7B836776-FFA0-4146-99A5-78DAA3AEE3AD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D2141A-00EF-4D90-9D4B-3427445076FE}" type="presOf" srcId="{A7D8FFE0-50FA-4C85-8D57-C6D10FE100D2}" destId="{A4D697D9-C125-4381-9032-232093020023}" srcOrd="0" destOrd="0" presId="urn:microsoft.com/office/officeart/2005/8/layout/matrix3"/>
    <dgm:cxn modelId="{7513EB10-79AA-45A5-82E0-AC2344A8A90C}" type="presOf" srcId="{A4513A06-70C5-4A59-8BBD-60BE8683027C}" destId="{EC48B3C3-30F4-4E0E-A689-B147B254C282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A5421662-3789-4BB0-A6F6-6E36D9C5F7BE}" type="presOf" srcId="{4ECF41F9-9B07-44A8-8051-066B958BF685}" destId="{4DE9606D-6B1C-4C06-9D98-57BEDD45573F}" srcOrd="0" destOrd="0" presId="urn:microsoft.com/office/officeart/2005/8/layout/matrix3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B2C31737-437E-48E0-859E-7CE09D53C6D1}" type="presOf" srcId="{58898816-01CD-4AE2-9033-31F965B49CA3}" destId="{9EEB8A8C-84DE-4F2D-9D8B-4002F1CFF4E9}" srcOrd="0" destOrd="0" presId="urn:microsoft.com/office/officeart/2005/8/layout/matrix3"/>
    <dgm:cxn modelId="{03F9E6FA-14B5-46D6-B1CF-8595E96C8322}" type="presOf" srcId="{4AB04706-5992-4114-A2BE-97768DF1B48F}" destId="{7E7A3F08-0D5C-4334-B11D-E69A77560FD4}" srcOrd="0" destOrd="0" presId="urn:microsoft.com/office/officeart/2005/8/layout/matrix3"/>
    <dgm:cxn modelId="{80C26CF4-B6F0-4264-A564-EAB322F587C8}" type="presParOf" srcId="{9EEB8A8C-84DE-4F2D-9D8B-4002F1CFF4E9}" destId="{759C8632-3E81-4352-8BF2-D9454F303229}" srcOrd="0" destOrd="0" presId="urn:microsoft.com/office/officeart/2005/8/layout/matrix3"/>
    <dgm:cxn modelId="{9715F329-7BBF-4419-B890-077D69ED8C63}" type="presParOf" srcId="{9EEB8A8C-84DE-4F2D-9D8B-4002F1CFF4E9}" destId="{4DE9606D-6B1C-4C06-9D98-57BEDD45573F}" srcOrd="1" destOrd="0" presId="urn:microsoft.com/office/officeart/2005/8/layout/matrix3"/>
    <dgm:cxn modelId="{B60506B4-08AB-4662-8E5B-7297904E7BD0}" type="presParOf" srcId="{9EEB8A8C-84DE-4F2D-9D8B-4002F1CFF4E9}" destId="{A4D697D9-C125-4381-9032-232093020023}" srcOrd="2" destOrd="0" presId="urn:microsoft.com/office/officeart/2005/8/layout/matrix3"/>
    <dgm:cxn modelId="{7869C8A5-F428-4915-825D-107EFF167568}" type="presParOf" srcId="{9EEB8A8C-84DE-4F2D-9D8B-4002F1CFF4E9}" destId="{EC48B3C3-30F4-4E0E-A689-B147B254C282}" srcOrd="3" destOrd="0" presId="urn:microsoft.com/office/officeart/2005/8/layout/matrix3"/>
    <dgm:cxn modelId="{04E62CF3-D524-491F-974A-C0A2C9BC5979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509BE337-EABE-485E-8120-5999198BBD33}" type="presOf" srcId="{4AB04706-5992-4114-A2BE-97768DF1B48F}" destId="{7E7A3F08-0D5C-4334-B11D-E69A77560FD4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D15F0709-B422-41CE-8F60-2DD9F48BFC4E}" type="presOf" srcId="{4ECF41F9-9B07-44A8-8051-066B958BF685}" destId="{4DE9606D-6B1C-4C06-9D98-57BEDD45573F}" srcOrd="0" destOrd="0" presId="urn:microsoft.com/office/officeart/2005/8/layout/matrix3"/>
    <dgm:cxn modelId="{9E916CDC-0EAE-4243-94DC-1E4D9F40B945}" type="presOf" srcId="{A7D8FFE0-50FA-4C85-8D57-C6D10FE100D2}" destId="{A4D697D9-C125-4381-9032-232093020023}" srcOrd="0" destOrd="0" presId="urn:microsoft.com/office/officeart/2005/8/layout/matrix3"/>
    <dgm:cxn modelId="{B3221904-E43F-4FBD-9FF0-87EC2319048C}" type="presOf" srcId="{58898816-01CD-4AE2-9033-31F965B49CA3}" destId="{9EEB8A8C-84DE-4F2D-9D8B-4002F1CFF4E9}" srcOrd="0" destOrd="0" presId="urn:microsoft.com/office/officeart/2005/8/layout/matrix3"/>
    <dgm:cxn modelId="{E285CE11-04A9-4CEC-A57D-8D065133E546}" type="presOf" srcId="{A4513A06-70C5-4A59-8BBD-60BE8683027C}" destId="{EC48B3C3-30F4-4E0E-A689-B147B254C282}" srcOrd="0" destOrd="0" presId="urn:microsoft.com/office/officeart/2005/8/layout/matrix3"/>
    <dgm:cxn modelId="{AF21B168-E876-4CE9-9BD0-A78399866A13}" type="presParOf" srcId="{9EEB8A8C-84DE-4F2D-9D8B-4002F1CFF4E9}" destId="{759C8632-3E81-4352-8BF2-D9454F303229}" srcOrd="0" destOrd="0" presId="urn:microsoft.com/office/officeart/2005/8/layout/matrix3"/>
    <dgm:cxn modelId="{22D2706B-44A1-4F01-A46A-FD9110017598}" type="presParOf" srcId="{9EEB8A8C-84DE-4F2D-9D8B-4002F1CFF4E9}" destId="{4DE9606D-6B1C-4C06-9D98-57BEDD45573F}" srcOrd="1" destOrd="0" presId="urn:microsoft.com/office/officeart/2005/8/layout/matrix3"/>
    <dgm:cxn modelId="{CDD18986-9B2E-49A5-9E6D-85BEBFA7EE39}" type="presParOf" srcId="{9EEB8A8C-84DE-4F2D-9D8B-4002F1CFF4E9}" destId="{A4D697D9-C125-4381-9032-232093020023}" srcOrd="2" destOrd="0" presId="urn:microsoft.com/office/officeart/2005/8/layout/matrix3"/>
    <dgm:cxn modelId="{6B82C3A5-08BC-4503-9880-A7B2DA3A2B8F}" type="presParOf" srcId="{9EEB8A8C-84DE-4F2D-9D8B-4002F1CFF4E9}" destId="{EC48B3C3-30F4-4E0E-A689-B147B254C282}" srcOrd="3" destOrd="0" presId="urn:microsoft.com/office/officeart/2005/8/layout/matrix3"/>
    <dgm:cxn modelId="{82594940-2A55-4A95-813D-E85AF43FA24B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37370755-BEBE-43D6-987B-9379358026FE}" type="presOf" srcId="{4ECF41F9-9B07-44A8-8051-066B958BF685}" destId="{4DE9606D-6B1C-4C06-9D98-57BEDD45573F}" srcOrd="0" destOrd="0" presId="urn:microsoft.com/office/officeart/2005/8/layout/matrix3"/>
    <dgm:cxn modelId="{C2B99058-5E9B-45A3-9212-BC078DB7348A}" type="presOf" srcId="{A4513A06-70C5-4A59-8BBD-60BE8683027C}" destId="{EC48B3C3-30F4-4E0E-A689-B147B254C282}" srcOrd="0" destOrd="0" presId="urn:microsoft.com/office/officeart/2005/8/layout/matrix3"/>
    <dgm:cxn modelId="{259B55C9-75B0-4E8C-8A00-B51406CC2485}" type="presOf" srcId="{751FC799-435A-4719-8679-9D68050CC3EE}" destId="{A4D697D9-C125-4381-9032-232093020023}" srcOrd="0" destOrd="0" presId="urn:microsoft.com/office/officeart/2005/8/layout/matrix3"/>
    <dgm:cxn modelId="{784D97D4-E21F-4DAA-A627-4973F6B4B37C}" type="presOf" srcId="{58898816-01CD-4AE2-9033-31F965B49CA3}" destId="{9EEB8A8C-84DE-4F2D-9D8B-4002F1CFF4E9}" srcOrd="0" destOrd="0" presId="urn:microsoft.com/office/officeart/2005/8/layout/matrix3"/>
    <dgm:cxn modelId="{A90FC3FD-CA70-4D3F-90B3-51F2B68D9317}" type="presParOf" srcId="{9EEB8A8C-84DE-4F2D-9D8B-4002F1CFF4E9}" destId="{759C8632-3E81-4352-8BF2-D9454F303229}" srcOrd="0" destOrd="0" presId="urn:microsoft.com/office/officeart/2005/8/layout/matrix3"/>
    <dgm:cxn modelId="{DD727A2C-14B4-41DB-8434-6395AFC9FAA6}" type="presParOf" srcId="{9EEB8A8C-84DE-4F2D-9D8B-4002F1CFF4E9}" destId="{4DE9606D-6B1C-4C06-9D98-57BEDD45573F}" srcOrd="1" destOrd="0" presId="urn:microsoft.com/office/officeart/2005/8/layout/matrix3"/>
    <dgm:cxn modelId="{CC23BBD8-0259-49B8-8EEA-A480F5E39511}" type="presParOf" srcId="{9EEB8A8C-84DE-4F2D-9D8B-4002F1CFF4E9}" destId="{A4D697D9-C125-4381-9032-232093020023}" srcOrd="2" destOrd="0" presId="urn:microsoft.com/office/officeart/2005/8/layout/matrix3"/>
    <dgm:cxn modelId="{6F8571E4-FFE9-4A09-A5D9-DDD7480D5D9C}" type="presParOf" srcId="{9EEB8A8C-84DE-4F2D-9D8B-4002F1CFF4E9}" destId="{EC48B3C3-30F4-4E0E-A689-B147B254C282}" srcOrd="3" destOrd="0" presId="urn:microsoft.com/office/officeart/2005/8/layout/matrix3"/>
    <dgm:cxn modelId="{AAA1E2C7-9B04-410A-8E34-A174F60904E3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07FD606-B6F1-452B-9E0A-3FAEC9D6C8A1}" type="presOf" srcId="{58898816-01CD-4AE2-9033-31F965B49CA3}" destId="{9EEB8A8C-84DE-4F2D-9D8B-4002F1CFF4E9}" srcOrd="0" destOrd="0" presId="urn:microsoft.com/office/officeart/2005/8/layout/matrix3"/>
    <dgm:cxn modelId="{A11F1773-2DD3-4A2A-929E-C8B402C3C621}" type="presOf" srcId="{A4513A06-70C5-4A59-8BBD-60BE8683027C}" destId="{EC48B3C3-30F4-4E0E-A689-B147B254C282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A7CE4826-9B8F-49BA-9173-EDFEE4E08EE2}" type="presOf" srcId="{4AB04706-5992-4114-A2BE-97768DF1B48F}" destId="{7E7A3F08-0D5C-4334-B11D-E69A77560FD4}" srcOrd="0" destOrd="0" presId="urn:microsoft.com/office/officeart/2005/8/layout/matrix3"/>
    <dgm:cxn modelId="{D10A7323-A0AC-4714-8F75-38D5BEFAA736}" type="presOf" srcId="{4ECF41F9-9B07-44A8-8051-066B958BF685}" destId="{4DE9606D-6B1C-4C06-9D98-57BEDD45573F}" srcOrd="0" destOrd="0" presId="urn:microsoft.com/office/officeart/2005/8/layout/matrix3"/>
    <dgm:cxn modelId="{0484A7C7-337F-4330-AFA8-F35D0E3D9B11}" type="presOf" srcId="{A7D8FFE0-50FA-4C85-8D57-C6D10FE100D2}" destId="{A4D697D9-C125-4381-9032-232093020023}" srcOrd="0" destOrd="0" presId="urn:microsoft.com/office/officeart/2005/8/layout/matrix3"/>
    <dgm:cxn modelId="{7EA90FA9-C02A-45EA-8C50-BD25006B1B24}" type="presParOf" srcId="{9EEB8A8C-84DE-4F2D-9D8B-4002F1CFF4E9}" destId="{759C8632-3E81-4352-8BF2-D9454F303229}" srcOrd="0" destOrd="0" presId="urn:microsoft.com/office/officeart/2005/8/layout/matrix3"/>
    <dgm:cxn modelId="{D8526C7D-3250-4EFB-A3CD-E3E2412108F5}" type="presParOf" srcId="{9EEB8A8C-84DE-4F2D-9D8B-4002F1CFF4E9}" destId="{4DE9606D-6B1C-4C06-9D98-57BEDD45573F}" srcOrd="1" destOrd="0" presId="urn:microsoft.com/office/officeart/2005/8/layout/matrix3"/>
    <dgm:cxn modelId="{AC0F6DD6-0A4B-47C7-A2CC-56BCC9EF2B60}" type="presParOf" srcId="{9EEB8A8C-84DE-4F2D-9D8B-4002F1CFF4E9}" destId="{A4D697D9-C125-4381-9032-232093020023}" srcOrd="2" destOrd="0" presId="urn:microsoft.com/office/officeart/2005/8/layout/matrix3"/>
    <dgm:cxn modelId="{14BDA732-4EDA-4074-BD93-26C3AF1EF29E}" type="presParOf" srcId="{9EEB8A8C-84DE-4F2D-9D8B-4002F1CFF4E9}" destId="{EC48B3C3-30F4-4E0E-A689-B147B254C282}" srcOrd="3" destOrd="0" presId="urn:microsoft.com/office/officeart/2005/8/layout/matrix3"/>
    <dgm:cxn modelId="{AD38018B-A142-471F-84F0-0DD3EED0F77F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9E303198-4E75-4B23-8B66-238B660C6D04}" type="presOf" srcId="{4AB04706-5992-4114-A2BE-97768DF1B48F}" destId="{7E7A3F08-0D5C-4334-B11D-E69A77560FD4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61BDDD8A-711E-410B-8949-9A7B5D3A1BD0}" type="presOf" srcId="{4ECF41F9-9B07-44A8-8051-066B958BF685}" destId="{4DE9606D-6B1C-4C06-9D98-57BEDD45573F}" srcOrd="0" destOrd="0" presId="urn:microsoft.com/office/officeart/2005/8/layout/matrix3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E005016B-97D6-4739-9EDD-C193C08BBE84}" type="presOf" srcId="{A4513A06-70C5-4A59-8BBD-60BE8683027C}" destId="{EC48B3C3-30F4-4E0E-A689-B147B254C282}" srcOrd="0" destOrd="0" presId="urn:microsoft.com/office/officeart/2005/8/layout/matrix3"/>
    <dgm:cxn modelId="{FA1D638F-86C0-4154-83E4-8D07B0E75B9B}" type="presOf" srcId="{58898816-01CD-4AE2-9033-31F965B49CA3}" destId="{9EEB8A8C-84DE-4F2D-9D8B-4002F1CFF4E9}" srcOrd="0" destOrd="0" presId="urn:microsoft.com/office/officeart/2005/8/layout/matrix3"/>
    <dgm:cxn modelId="{8D39B596-43EC-4ECB-ADCD-62F3AA2042C6}" type="presOf" srcId="{A7D8FFE0-50FA-4C85-8D57-C6D10FE100D2}" destId="{A4D697D9-C125-4381-9032-232093020023}" srcOrd="0" destOrd="0" presId="urn:microsoft.com/office/officeart/2005/8/layout/matrix3"/>
    <dgm:cxn modelId="{18B61653-2B86-46F5-9719-21FB2FB3A9DC}" type="presParOf" srcId="{9EEB8A8C-84DE-4F2D-9D8B-4002F1CFF4E9}" destId="{759C8632-3E81-4352-8BF2-D9454F303229}" srcOrd="0" destOrd="0" presId="urn:microsoft.com/office/officeart/2005/8/layout/matrix3"/>
    <dgm:cxn modelId="{9799DB98-962D-4D3C-87B9-C5F0B4071DA3}" type="presParOf" srcId="{9EEB8A8C-84DE-4F2D-9D8B-4002F1CFF4E9}" destId="{4DE9606D-6B1C-4C06-9D98-57BEDD45573F}" srcOrd="1" destOrd="0" presId="urn:microsoft.com/office/officeart/2005/8/layout/matrix3"/>
    <dgm:cxn modelId="{324AB1C0-A3F7-4E74-84BB-33DFB74C9652}" type="presParOf" srcId="{9EEB8A8C-84DE-4F2D-9D8B-4002F1CFF4E9}" destId="{A4D697D9-C125-4381-9032-232093020023}" srcOrd="2" destOrd="0" presId="urn:microsoft.com/office/officeart/2005/8/layout/matrix3"/>
    <dgm:cxn modelId="{5702DE2A-D754-4F8D-A377-03F0596238BA}" type="presParOf" srcId="{9EEB8A8C-84DE-4F2D-9D8B-4002F1CFF4E9}" destId="{EC48B3C3-30F4-4E0E-A689-B147B254C282}" srcOrd="3" destOrd="0" presId="urn:microsoft.com/office/officeart/2005/8/layout/matrix3"/>
    <dgm:cxn modelId="{A422D78B-A46C-46C5-BDD8-10DA9071252B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2330AC9-9EC1-4638-BF06-E2C9109EBC31}" type="presOf" srcId="{A4513A06-70C5-4A59-8BBD-60BE8683027C}" destId="{EC48B3C3-30F4-4E0E-A689-B147B254C282}" srcOrd="0" destOrd="0" presId="urn:microsoft.com/office/officeart/2005/8/layout/matrix3"/>
    <dgm:cxn modelId="{62C86A45-9677-4F09-A72D-AFAB74B69EF5}" type="presOf" srcId="{4ECF41F9-9B07-44A8-8051-066B958BF685}" destId="{4DE9606D-6B1C-4C06-9D98-57BEDD45573F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87C1900B-0E66-4F3C-BBD2-69D4CDCAB2AC}" type="presOf" srcId="{4AB04706-5992-4114-A2BE-97768DF1B48F}" destId="{7E7A3F08-0D5C-4334-B11D-E69A77560FD4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CF8626EB-DC11-4B32-9FFF-8FE67DC13F5A}" type="presOf" srcId="{A7D8FFE0-50FA-4C85-8D57-C6D10FE100D2}" destId="{A4D697D9-C125-4381-9032-232093020023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8D937878-7BDA-43F8-9270-E0D8586D43A7}" type="presOf" srcId="{58898816-01CD-4AE2-9033-31F965B49CA3}" destId="{9EEB8A8C-84DE-4F2D-9D8B-4002F1CFF4E9}" srcOrd="0" destOrd="0" presId="urn:microsoft.com/office/officeart/2005/8/layout/matrix3"/>
    <dgm:cxn modelId="{918B2377-2FF1-4BC0-A01E-8EAE3C7D8554}" type="presParOf" srcId="{9EEB8A8C-84DE-4F2D-9D8B-4002F1CFF4E9}" destId="{759C8632-3E81-4352-8BF2-D9454F303229}" srcOrd="0" destOrd="0" presId="urn:microsoft.com/office/officeart/2005/8/layout/matrix3"/>
    <dgm:cxn modelId="{7567D959-4FBB-4EC6-89BE-A401F4BE3B92}" type="presParOf" srcId="{9EEB8A8C-84DE-4F2D-9D8B-4002F1CFF4E9}" destId="{4DE9606D-6B1C-4C06-9D98-57BEDD45573F}" srcOrd="1" destOrd="0" presId="urn:microsoft.com/office/officeart/2005/8/layout/matrix3"/>
    <dgm:cxn modelId="{3F3F8FFE-3520-4F3E-8534-4A3D93D4BF9D}" type="presParOf" srcId="{9EEB8A8C-84DE-4F2D-9D8B-4002F1CFF4E9}" destId="{A4D697D9-C125-4381-9032-232093020023}" srcOrd="2" destOrd="0" presId="urn:microsoft.com/office/officeart/2005/8/layout/matrix3"/>
    <dgm:cxn modelId="{E09A96A2-F1EC-40A3-A4B4-18565B532CC0}" type="presParOf" srcId="{9EEB8A8C-84DE-4F2D-9D8B-4002F1CFF4E9}" destId="{EC48B3C3-30F4-4E0E-A689-B147B254C282}" srcOrd="3" destOrd="0" presId="urn:microsoft.com/office/officeart/2005/8/layout/matrix3"/>
    <dgm:cxn modelId="{BAA45D88-2F7B-4405-8E40-494B502DFDEA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749923E-1906-4383-B6DA-3D7679D2E4BE}" type="presOf" srcId="{4ECF41F9-9B07-44A8-8051-066B958BF685}" destId="{4DE9606D-6B1C-4C06-9D98-57BEDD45573F}" srcOrd="0" destOrd="0" presId="urn:microsoft.com/office/officeart/2005/8/layout/matrix3"/>
    <dgm:cxn modelId="{79C3FA03-0C72-4FC2-924A-E7B5CE5943C4}" type="presOf" srcId="{58898816-01CD-4AE2-9033-31F965B49CA3}" destId="{9EEB8A8C-84DE-4F2D-9D8B-4002F1CFF4E9}" srcOrd="0" destOrd="0" presId="urn:microsoft.com/office/officeart/2005/8/layout/matrix3"/>
    <dgm:cxn modelId="{710C8607-87B9-4BA0-9DA4-DD9E94E5A8FF}" type="presOf" srcId="{A4513A06-70C5-4A59-8BBD-60BE8683027C}" destId="{EC48B3C3-30F4-4E0E-A689-B147B254C282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DD3E6100-B5BF-489B-933C-867EE689C12A}" type="presOf" srcId="{751FC799-435A-4719-8679-9D68050CC3EE}" destId="{A4D697D9-C125-4381-9032-232093020023}" srcOrd="0" destOrd="0" presId="urn:microsoft.com/office/officeart/2005/8/layout/matrix3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2F52AEEE-3866-4B66-81CC-AF4BBF3C21E2}" type="presParOf" srcId="{9EEB8A8C-84DE-4F2D-9D8B-4002F1CFF4E9}" destId="{759C8632-3E81-4352-8BF2-D9454F303229}" srcOrd="0" destOrd="0" presId="urn:microsoft.com/office/officeart/2005/8/layout/matrix3"/>
    <dgm:cxn modelId="{CCD82F62-E0DC-4C24-AB88-377376E413C1}" type="presParOf" srcId="{9EEB8A8C-84DE-4F2D-9D8B-4002F1CFF4E9}" destId="{4DE9606D-6B1C-4C06-9D98-57BEDD45573F}" srcOrd="1" destOrd="0" presId="urn:microsoft.com/office/officeart/2005/8/layout/matrix3"/>
    <dgm:cxn modelId="{719B7FB6-8AF3-47E1-BCEA-FF3A4EA5716A}" type="presParOf" srcId="{9EEB8A8C-84DE-4F2D-9D8B-4002F1CFF4E9}" destId="{A4D697D9-C125-4381-9032-232093020023}" srcOrd="2" destOrd="0" presId="urn:microsoft.com/office/officeart/2005/8/layout/matrix3"/>
    <dgm:cxn modelId="{934A8590-AB37-4370-8B44-74A5460FEB37}" type="presParOf" srcId="{9EEB8A8C-84DE-4F2D-9D8B-4002F1CFF4E9}" destId="{EC48B3C3-30F4-4E0E-A689-B147B254C282}" srcOrd="3" destOrd="0" presId="urn:microsoft.com/office/officeart/2005/8/layout/matrix3"/>
    <dgm:cxn modelId="{C3E963F1-2036-42AF-94FD-389267C0ACF4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2F00825D-8AA7-44E4-908C-87A4766A8BA6}" type="presOf" srcId="{4AB04706-5992-4114-A2BE-97768DF1B48F}" destId="{7E7A3F08-0D5C-4334-B11D-E69A77560FD4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822A6FB5-DAA1-49BF-9EDB-E96A528521FF}" type="presOf" srcId="{A7D8FFE0-50FA-4C85-8D57-C6D10FE100D2}" destId="{A4D697D9-C125-4381-9032-232093020023}" srcOrd="0" destOrd="0" presId="urn:microsoft.com/office/officeart/2005/8/layout/matrix3"/>
    <dgm:cxn modelId="{BD25ED79-9836-4900-A856-22EFE6F950DB}" type="presOf" srcId="{A4513A06-70C5-4A59-8BBD-60BE8683027C}" destId="{EC48B3C3-30F4-4E0E-A689-B147B254C282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1DA9B8AC-6A76-4C84-9CCF-9BE79E990A7A}" type="presOf" srcId="{58898816-01CD-4AE2-9033-31F965B49CA3}" destId="{9EEB8A8C-84DE-4F2D-9D8B-4002F1CFF4E9}" srcOrd="0" destOrd="0" presId="urn:microsoft.com/office/officeart/2005/8/layout/matrix3"/>
    <dgm:cxn modelId="{DA60218E-E9C5-4D4E-A1CA-F68D78B627AA}" type="presOf" srcId="{4ECF41F9-9B07-44A8-8051-066B958BF685}" destId="{4DE9606D-6B1C-4C06-9D98-57BEDD45573F}" srcOrd="0" destOrd="0" presId="urn:microsoft.com/office/officeart/2005/8/layout/matrix3"/>
    <dgm:cxn modelId="{1E6E1B56-1D81-4C42-81C9-813C434E1316}" type="presParOf" srcId="{9EEB8A8C-84DE-4F2D-9D8B-4002F1CFF4E9}" destId="{759C8632-3E81-4352-8BF2-D9454F303229}" srcOrd="0" destOrd="0" presId="urn:microsoft.com/office/officeart/2005/8/layout/matrix3"/>
    <dgm:cxn modelId="{B29CB5DC-EC8F-4748-A3AF-D60E1C133A90}" type="presParOf" srcId="{9EEB8A8C-84DE-4F2D-9D8B-4002F1CFF4E9}" destId="{4DE9606D-6B1C-4C06-9D98-57BEDD45573F}" srcOrd="1" destOrd="0" presId="urn:microsoft.com/office/officeart/2005/8/layout/matrix3"/>
    <dgm:cxn modelId="{3E3DFD78-75D1-434E-9995-EB07DB0FBEC3}" type="presParOf" srcId="{9EEB8A8C-84DE-4F2D-9D8B-4002F1CFF4E9}" destId="{A4D697D9-C125-4381-9032-232093020023}" srcOrd="2" destOrd="0" presId="urn:microsoft.com/office/officeart/2005/8/layout/matrix3"/>
    <dgm:cxn modelId="{D92F0FCD-9CF7-4FA6-8A29-6C052B9AAF58}" type="presParOf" srcId="{9EEB8A8C-84DE-4F2D-9D8B-4002F1CFF4E9}" destId="{EC48B3C3-30F4-4E0E-A689-B147B254C282}" srcOrd="3" destOrd="0" presId="urn:microsoft.com/office/officeart/2005/8/layout/matrix3"/>
    <dgm:cxn modelId="{960414EB-43B6-4CD1-B87B-EA6D7BE77669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S4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/>
      <dgm:t>
        <a:bodyPr/>
        <a:lstStyle/>
        <a:p>
          <a:r>
            <a:rPr lang="fr-FR" dirty="0" smtClean="0"/>
            <a:t>S5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S6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r>
            <a:rPr lang="fr-FR" dirty="0" smtClean="0"/>
            <a:t>S7</a:t>
          </a:r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071CAA0-682F-4DB6-ADB6-BA0FA24FF36D}" type="presOf" srcId="{4ECF41F9-9B07-44A8-8051-066B958BF685}" destId="{4DE9606D-6B1C-4C06-9D98-57BEDD45573F}" srcOrd="0" destOrd="0" presId="urn:microsoft.com/office/officeart/2005/8/layout/matrix3"/>
    <dgm:cxn modelId="{7161D442-94C4-4E65-B10A-69BBE0082E5E}" type="presOf" srcId="{4AB04706-5992-4114-A2BE-97768DF1B48F}" destId="{7E7A3F08-0D5C-4334-B11D-E69A77560FD4}" srcOrd="0" destOrd="0" presId="urn:microsoft.com/office/officeart/2005/8/layout/matrix3"/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3279205C-1BEF-48A2-94D5-463FDC2362FF}" type="presOf" srcId="{A7D8FFE0-50FA-4C85-8D57-C6D10FE100D2}" destId="{A4D697D9-C125-4381-9032-232093020023}" srcOrd="0" destOrd="0" presId="urn:microsoft.com/office/officeart/2005/8/layout/matrix3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24FAB148-3EC7-462F-AF04-8E446A49757A}" type="presOf" srcId="{A4513A06-70C5-4A59-8BBD-60BE8683027C}" destId="{EC48B3C3-30F4-4E0E-A689-B147B254C282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95D6233E-D824-4D87-86E4-933FD48CC589}" type="presOf" srcId="{58898816-01CD-4AE2-9033-31F965B49CA3}" destId="{9EEB8A8C-84DE-4F2D-9D8B-4002F1CFF4E9}" srcOrd="0" destOrd="0" presId="urn:microsoft.com/office/officeart/2005/8/layout/matrix3"/>
    <dgm:cxn modelId="{38C2B4F0-687C-458A-994B-4CCE7EBC4458}" type="presParOf" srcId="{9EEB8A8C-84DE-4F2D-9D8B-4002F1CFF4E9}" destId="{759C8632-3E81-4352-8BF2-D9454F303229}" srcOrd="0" destOrd="0" presId="urn:microsoft.com/office/officeart/2005/8/layout/matrix3"/>
    <dgm:cxn modelId="{BB10C9F5-E6C2-4C96-83E0-6D3AFF605289}" type="presParOf" srcId="{9EEB8A8C-84DE-4F2D-9D8B-4002F1CFF4E9}" destId="{4DE9606D-6B1C-4C06-9D98-57BEDD45573F}" srcOrd="1" destOrd="0" presId="urn:microsoft.com/office/officeart/2005/8/layout/matrix3"/>
    <dgm:cxn modelId="{6254B547-16B5-4CF6-98BB-FE3B1CBD6B61}" type="presParOf" srcId="{9EEB8A8C-84DE-4F2D-9D8B-4002F1CFF4E9}" destId="{A4D697D9-C125-4381-9032-232093020023}" srcOrd="2" destOrd="0" presId="urn:microsoft.com/office/officeart/2005/8/layout/matrix3"/>
    <dgm:cxn modelId="{AD2E93A1-643B-479B-9BC5-B44248649B36}" type="presParOf" srcId="{9EEB8A8C-84DE-4F2D-9D8B-4002F1CFF4E9}" destId="{EC48B3C3-30F4-4E0E-A689-B147B254C282}" srcOrd="3" destOrd="0" presId="urn:microsoft.com/office/officeart/2005/8/layout/matrix3"/>
    <dgm:cxn modelId="{90B72297-0D28-4C4E-8B5B-FD11CCD71879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 custT="1"/>
      <dgm:spPr/>
      <dgm:t>
        <a:bodyPr/>
        <a:lstStyle/>
        <a:p>
          <a:r>
            <a:rPr lang="fr-FR" sz="1700" dirty="0" smtClean="0"/>
            <a:t>S8</a:t>
          </a:r>
          <a:endParaRPr lang="fr-FR" sz="1700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 custT="1"/>
      <dgm:spPr/>
      <dgm:t>
        <a:bodyPr/>
        <a:lstStyle/>
        <a:p>
          <a:r>
            <a:rPr lang="fr-FR" sz="1400" dirty="0" smtClean="0"/>
            <a:t>S10</a:t>
          </a:r>
          <a:endParaRPr lang="fr-FR" sz="1400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751FC799-435A-4719-8679-9D68050CC3EE}">
      <dgm:prSet phldrT="[Texte]" custT="1"/>
      <dgm:spPr/>
      <dgm:t>
        <a:bodyPr/>
        <a:lstStyle/>
        <a:p>
          <a:r>
            <a:rPr lang="fr-FR" sz="1700" dirty="0" smtClean="0"/>
            <a:t>S9</a:t>
          </a:r>
          <a:endParaRPr lang="fr-FR" sz="1700" dirty="0"/>
        </a:p>
      </dgm:t>
    </dgm:pt>
    <dgm:pt modelId="{F28D3E27-B86F-4D6A-BB9C-212EFA5DB7FD}" type="parTrans" cxnId="{DA48B14D-5EB8-4970-8D5D-22D240C8D5A5}">
      <dgm:prSet/>
      <dgm:spPr/>
      <dgm:t>
        <a:bodyPr/>
        <a:lstStyle/>
        <a:p>
          <a:endParaRPr lang="fr-FR"/>
        </a:p>
      </dgm:t>
    </dgm:pt>
    <dgm:pt modelId="{A00380A1-2B8E-4305-B9C0-87C4748C52AF}" type="sibTrans" cxnId="{DA48B14D-5EB8-4970-8D5D-22D240C8D5A5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789A99D1-1348-4D28-B4C7-C03C490F8089}" type="presOf" srcId="{A4513A06-70C5-4A59-8BBD-60BE8683027C}" destId="{EC48B3C3-30F4-4E0E-A689-B147B254C282}" srcOrd="0" destOrd="0" presId="urn:microsoft.com/office/officeart/2005/8/layout/matrix3"/>
    <dgm:cxn modelId="{50D89C21-4DDA-4608-9CDE-FACBF841166F}" type="presOf" srcId="{751FC799-435A-4719-8679-9D68050CC3EE}" destId="{A4D697D9-C125-4381-9032-232093020023}" srcOrd="0" destOrd="0" presId="urn:microsoft.com/office/officeart/2005/8/layout/matrix3"/>
    <dgm:cxn modelId="{920368D5-98AD-43E8-A0B1-D954CFA6B093}" type="presOf" srcId="{4ECF41F9-9B07-44A8-8051-066B958BF685}" destId="{4DE9606D-6B1C-4C06-9D98-57BEDD45573F}" srcOrd="0" destOrd="0" presId="urn:microsoft.com/office/officeart/2005/8/layout/matrix3"/>
    <dgm:cxn modelId="{62132126-20CC-4CD9-A63D-4B97F12EF13E}" type="presOf" srcId="{58898816-01CD-4AE2-9033-31F965B49CA3}" destId="{9EEB8A8C-84DE-4F2D-9D8B-4002F1CFF4E9}" srcOrd="0" destOrd="0" presId="urn:microsoft.com/office/officeart/2005/8/layout/matrix3"/>
    <dgm:cxn modelId="{DA48B14D-5EB8-4970-8D5D-22D240C8D5A5}" srcId="{58898816-01CD-4AE2-9033-31F965B49CA3}" destId="{751FC799-435A-4719-8679-9D68050CC3EE}" srcOrd="1" destOrd="0" parTransId="{F28D3E27-B86F-4D6A-BB9C-212EFA5DB7FD}" sibTransId="{A00380A1-2B8E-4305-B9C0-87C4748C52AF}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850064A7-78AB-4769-B88D-FFEB68386032}" type="presParOf" srcId="{9EEB8A8C-84DE-4F2D-9D8B-4002F1CFF4E9}" destId="{759C8632-3E81-4352-8BF2-D9454F303229}" srcOrd="0" destOrd="0" presId="urn:microsoft.com/office/officeart/2005/8/layout/matrix3"/>
    <dgm:cxn modelId="{E455FBB3-63A6-4C2A-A43E-2420A7B63FB8}" type="presParOf" srcId="{9EEB8A8C-84DE-4F2D-9D8B-4002F1CFF4E9}" destId="{4DE9606D-6B1C-4C06-9D98-57BEDD45573F}" srcOrd="1" destOrd="0" presId="urn:microsoft.com/office/officeart/2005/8/layout/matrix3"/>
    <dgm:cxn modelId="{C6C82107-3E41-4942-8CD4-DBA30A70C3AD}" type="presParOf" srcId="{9EEB8A8C-84DE-4F2D-9D8B-4002F1CFF4E9}" destId="{A4D697D9-C125-4381-9032-232093020023}" srcOrd="2" destOrd="0" presId="urn:microsoft.com/office/officeart/2005/8/layout/matrix3"/>
    <dgm:cxn modelId="{F2CD042A-95B5-4A3E-8EEC-A015410520EB}" type="presParOf" srcId="{9EEB8A8C-84DE-4F2D-9D8B-4002F1CFF4E9}" destId="{EC48B3C3-30F4-4E0E-A689-B147B254C282}" srcOrd="3" destOrd="0" presId="urn:microsoft.com/office/officeart/2005/8/layout/matrix3"/>
    <dgm:cxn modelId="{9009EAEE-7B9E-40AD-9E70-06DFC5C6320A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898816-01CD-4AE2-9033-31F965B49CA3}" type="doc">
      <dgm:prSet loTypeId="urn:microsoft.com/office/officeart/2005/8/layout/matrix3" loCatId="matrix" qsTypeId="urn:microsoft.com/office/officeart/2005/8/quickstyle/3d6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4ECF41F9-9B07-44A8-8051-066B958BF685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6B98B1EC-A953-4E09-87E5-FCA6B81CB8F5}" type="parTrans" cxnId="{CF3419FD-AD01-4399-A8EB-A77190BE646A}">
      <dgm:prSet/>
      <dgm:spPr/>
      <dgm:t>
        <a:bodyPr/>
        <a:lstStyle/>
        <a:p>
          <a:endParaRPr lang="fr-FR"/>
        </a:p>
      </dgm:t>
    </dgm:pt>
    <dgm:pt modelId="{4E29302C-4962-4223-B664-BE39BA56E137}" type="sibTrans" cxnId="{CF3419FD-AD01-4399-A8EB-A77190BE646A}">
      <dgm:prSet/>
      <dgm:spPr/>
      <dgm:t>
        <a:bodyPr/>
        <a:lstStyle/>
        <a:p>
          <a:endParaRPr lang="fr-FR"/>
        </a:p>
      </dgm:t>
    </dgm:pt>
    <dgm:pt modelId="{A7D8FFE0-50FA-4C85-8D57-C6D10FE100D2}">
      <dgm:prSet phldrT="[Texte]"/>
      <dgm:spPr>
        <a:ln w="76200">
          <a:solidFill>
            <a:srgbClr val="FFFF00"/>
          </a:solidFill>
        </a:ln>
      </dgm:spPr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2FE1C48D-587B-4CC5-A2B5-C7A4C0F7D1B2}" type="parTrans" cxnId="{B034090C-7B14-4F6A-AC6E-FD93A96EFA58}">
      <dgm:prSet/>
      <dgm:spPr/>
      <dgm:t>
        <a:bodyPr/>
        <a:lstStyle/>
        <a:p>
          <a:endParaRPr lang="fr-FR"/>
        </a:p>
      </dgm:t>
    </dgm:pt>
    <dgm:pt modelId="{1D5E2AC7-B488-4994-BFC8-E329D698242F}" type="sibTrans" cxnId="{B034090C-7B14-4F6A-AC6E-FD93A96EFA58}">
      <dgm:prSet/>
      <dgm:spPr/>
      <dgm:t>
        <a:bodyPr/>
        <a:lstStyle/>
        <a:p>
          <a:endParaRPr lang="fr-FR"/>
        </a:p>
      </dgm:t>
    </dgm:pt>
    <dgm:pt modelId="{A4513A06-70C5-4A59-8BBD-60BE8683027C}">
      <dgm:prSet phldrT="[Texte]"/>
      <dgm:spPr/>
      <dgm:t>
        <a:bodyPr/>
        <a:lstStyle/>
        <a:p>
          <a:r>
            <a:rPr lang="fr-FR" dirty="0" smtClean="0"/>
            <a:t>S3</a:t>
          </a:r>
          <a:endParaRPr lang="fr-FR" dirty="0"/>
        </a:p>
      </dgm:t>
    </dgm:pt>
    <dgm:pt modelId="{0A95A804-5885-4DB4-B90B-64967E56798A}" type="parTrans" cxnId="{6C8FB5E1-F179-4307-8257-E2EDD4EF4665}">
      <dgm:prSet/>
      <dgm:spPr/>
      <dgm:t>
        <a:bodyPr/>
        <a:lstStyle/>
        <a:p>
          <a:endParaRPr lang="fr-FR"/>
        </a:p>
      </dgm:t>
    </dgm:pt>
    <dgm:pt modelId="{8BC0443F-BF84-4292-8A90-A586118EE984}" type="sibTrans" cxnId="{6C8FB5E1-F179-4307-8257-E2EDD4EF4665}">
      <dgm:prSet/>
      <dgm:spPr/>
      <dgm:t>
        <a:bodyPr/>
        <a:lstStyle/>
        <a:p>
          <a:endParaRPr lang="fr-FR"/>
        </a:p>
      </dgm:t>
    </dgm:pt>
    <dgm:pt modelId="{4AB04706-5992-4114-A2BE-97768DF1B48F}">
      <dgm:prSet phldrT="[Texte]"/>
      <dgm:spPr/>
      <dgm:t>
        <a:bodyPr/>
        <a:lstStyle/>
        <a:p>
          <a:endParaRPr lang="fr-FR" dirty="0"/>
        </a:p>
      </dgm:t>
    </dgm:pt>
    <dgm:pt modelId="{B3682750-CF77-441E-B8BA-2910A73506AE}" type="parTrans" cxnId="{623C0D8B-FBF5-4BF9-9110-01DEAECA0EAA}">
      <dgm:prSet/>
      <dgm:spPr/>
      <dgm:t>
        <a:bodyPr/>
        <a:lstStyle/>
        <a:p>
          <a:endParaRPr lang="fr-FR"/>
        </a:p>
      </dgm:t>
    </dgm:pt>
    <dgm:pt modelId="{5E2793AE-A884-49EA-8350-6E782EB342C8}" type="sibTrans" cxnId="{623C0D8B-FBF5-4BF9-9110-01DEAECA0EAA}">
      <dgm:prSet/>
      <dgm:spPr/>
      <dgm:t>
        <a:bodyPr/>
        <a:lstStyle/>
        <a:p>
          <a:endParaRPr lang="fr-FR"/>
        </a:p>
      </dgm:t>
    </dgm:pt>
    <dgm:pt modelId="{9EEB8A8C-84DE-4F2D-9D8B-4002F1CFF4E9}" type="pres">
      <dgm:prSet presAssocID="{58898816-01CD-4AE2-9033-31F965B49C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C8632-3E81-4352-8BF2-D9454F303229}" type="pres">
      <dgm:prSet presAssocID="{58898816-01CD-4AE2-9033-31F965B49CA3}" presName="diamond" presStyleLbl="bgShp" presStyleIdx="0" presStyleCnt="1"/>
      <dgm:spPr/>
    </dgm:pt>
    <dgm:pt modelId="{4DE9606D-6B1C-4C06-9D98-57BEDD45573F}" type="pres">
      <dgm:prSet presAssocID="{58898816-01CD-4AE2-9033-31F965B49C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697D9-C125-4381-9032-232093020023}" type="pres">
      <dgm:prSet presAssocID="{58898816-01CD-4AE2-9033-31F965B49C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8B3C3-30F4-4E0E-A689-B147B254C282}" type="pres">
      <dgm:prSet presAssocID="{58898816-01CD-4AE2-9033-31F965B49C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A3F08-0D5C-4334-B11D-E69A77560FD4}" type="pres">
      <dgm:prSet presAssocID="{58898816-01CD-4AE2-9033-31F965B49C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8FB5E1-F179-4307-8257-E2EDD4EF4665}" srcId="{58898816-01CD-4AE2-9033-31F965B49CA3}" destId="{A4513A06-70C5-4A59-8BBD-60BE8683027C}" srcOrd="2" destOrd="0" parTransId="{0A95A804-5885-4DB4-B90B-64967E56798A}" sibTransId="{8BC0443F-BF84-4292-8A90-A586118EE984}"/>
    <dgm:cxn modelId="{623C0D8B-FBF5-4BF9-9110-01DEAECA0EAA}" srcId="{58898816-01CD-4AE2-9033-31F965B49CA3}" destId="{4AB04706-5992-4114-A2BE-97768DF1B48F}" srcOrd="3" destOrd="0" parTransId="{B3682750-CF77-441E-B8BA-2910A73506AE}" sibTransId="{5E2793AE-A884-49EA-8350-6E782EB342C8}"/>
    <dgm:cxn modelId="{18200CFD-7388-4C20-AF11-4CAECAE01A35}" type="presOf" srcId="{58898816-01CD-4AE2-9033-31F965B49CA3}" destId="{9EEB8A8C-84DE-4F2D-9D8B-4002F1CFF4E9}" srcOrd="0" destOrd="0" presId="urn:microsoft.com/office/officeart/2005/8/layout/matrix3"/>
    <dgm:cxn modelId="{D2DC69B9-3346-4C3C-AB60-EEB928B3FB0F}" type="presOf" srcId="{4AB04706-5992-4114-A2BE-97768DF1B48F}" destId="{7E7A3F08-0D5C-4334-B11D-E69A77560FD4}" srcOrd="0" destOrd="0" presId="urn:microsoft.com/office/officeart/2005/8/layout/matrix3"/>
    <dgm:cxn modelId="{F65FCFF3-0F8D-4C4F-BA67-7C8E9A8D5B78}" type="presOf" srcId="{A7D8FFE0-50FA-4C85-8D57-C6D10FE100D2}" destId="{A4D697D9-C125-4381-9032-232093020023}" srcOrd="0" destOrd="0" presId="urn:microsoft.com/office/officeart/2005/8/layout/matrix3"/>
    <dgm:cxn modelId="{CF3419FD-AD01-4399-A8EB-A77190BE646A}" srcId="{58898816-01CD-4AE2-9033-31F965B49CA3}" destId="{4ECF41F9-9B07-44A8-8051-066B958BF685}" srcOrd="0" destOrd="0" parTransId="{6B98B1EC-A953-4E09-87E5-FCA6B81CB8F5}" sibTransId="{4E29302C-4962-4223-B664-BE39BA56E137}"/>
    <dgm:cxn modelId="{B034090C-7B14-4F6A-AC6E-FD93A96EFA58}" srcId="{58898816-01CD-4AE2-9033-31F965B49CA3}" destId="{A7D8FFE0-50FA-4C85-8D57-C6D10FE100D2}" srcOrd="1" destOrd="0" parTransId="{2FE1C48D-587B-4CC5-A2B5-C7A4C0F7D1B2}" sibTransId="{1D5E2AC7-B488-4994-BFC8-E329D698242F}"/>
    <dgm:cxn modelId="{6BE9E80F-4978-41E0-B16F-108EE3125936}" type="presOf" srcId="{4ECF41F9-9B07-44A8-8051-066B958BF685}" destId="{4DE9606D-6B1C-4C06-9D98-57BEDD45573F}" srcOrd="0" destOrd="0" presId="urn:microsoft.com/office/officeart/2005/8/layout/matrix3"/>
    <dgm:cxn modelId="{2DC530C7-1367-4E4F-A84A-3B8DDA7316CA}" type="presOf" srcId="{A4513A06-70C5-4A59-8BBD-60BE8683027C}" destId="{EC48B3C3-30F4-4E0E-A689-B147B254C282}" srcOrd="0" destOrd="0" presId="urn:microsoft.com/office/officeart/2005/8/layout/matrix3"/>
    <dgm:cxn modelId="{A2521775-FC8F-49AF-8571-F652510A8C10}" type="presParOf" srcId="{9EEB8A8C-84DE-4F2D-9D8B-4002F1CFF4E9}" destId="{759C8632-3E81-4352-8BF2-D9454F303229}" srcOrd="0" destOrd="0" presId="urn:microsoft.com/office/officeart/2005/8/layout/matrix3"/>
    <dgm:cxn modelId="{5D448FEC-40D7-4C7D-B291-8229FF739298}" type="presParOf" srcId="{9EEB8A8C-84DE-4F2D-9D8B-4002F1CFF4E9}" destId="{4DE9606D-6B1C-4C06-9D98-57BEDD45573F}" srcOrd="1" destOrd="0" presId="urn:microsoft.com/office/officeart/2005/8/layout/matrix3"/>
    <dgm:cxn modelId="{BE246E37-EEDB-4B9D-8431-C7C8364C6FF8}" type="presParOf" srcId="{9EEB8A8C-84DE-4F2D-9D8B-4002F1CFF4E9}" destId="{A4D697D9-C125-4381-9032-232093020023}" srcOrd="2" destOrd="0" presId="urn:microsoft.com/office/officeart/2005/8/layout/matrix3"/>
    <dgm:cxn modelId="{ECBEB052-B2E3-4DD3-B403-197013948FB9}" type="presParOf" srcId="{9EEB8A8C-84DE-4F2D-9D8B-4002F1CFF4E9}" destId="{EC48B3C3-30F4-4E0E-A689-B147B254C282}" srcOrd="3" destOrd="0" presId="urn:microsoft.com/office/officeart/2005/8/layout/matrix3"/>
    <dgm:cxn modelId="{6582AB10-5DC4-4A93-B58F-117408C4C20D}" type="presParOf" srcId="{9EEB8A8C-84DE-4F2D-9D8B-4002F1CFF4E9}" destId="{7E7A3F08-0D5C-4334-B11D-E69A77560F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S4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S5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S6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S7</a:t>
          </a: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S8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S9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S10</a:t>
          </a:r>
          <a:endParaRPr lang="fr-FR" sz="14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8632-3E81-4352-8BF2-D9454F303229}">
      <dsp:nvSpPr>
        <dsp:cNvPr id="0" name=""/>
        <dsp:cNvSpPr/>
      </dsp:nvSpPr>
      <dsp:spPr>
        <a:xfrm>
          <a:off x="28116" y="0"/>
          <a:ext cx="1095896" cy="109589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9606D-6B1C-4C06-9D98-57BEDD45573F}">
      <dsp:nvSpPr>
        <dsp:cNvPr id="0" name=""/>
        <dsp:cNvSpPr/>
      </dsp:nvSpPr>
      <dsp:spPr>
        <a:xfrm>
          <a:off x="132226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S1</a:t>
          </a:r>
          <a:endParaRPr lang="fr-FR" sz="1700" kern="1200" dirty="0"/>
        </a:p>
      </dsp:txBody>
      <dsp:txXfrm>
        <a:off x="132226" y="104110"/>
        <a:ext cx="427399" cy="427399"/>
      </dsp:txXfrm>
    </dsp:sp>
    <dsp:sp modelId="{A4D697D9-C125-4381-9032-232093020023}">
      <dsp:nvSpPr>
        <dsp:cNvPr id="0" name=""/>
        <dsp:cNvSpPr/>
      </dsp:nvSpPr>
      <dsp:spPr>
        <a:xfrm>
          <a:off x="592502" y="104110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S2</a:t>
          </a:r>
          <a:endParaRPr lang="fr-FR" sz="1700" kern="1200" dirty="0"/>
        </a:p>
      </dsp:txBody>
      <dsp:txXfrm>
        <a:off x="592502" y="104110"/>
        <a:ext cx="427399" cy="427399"/>
      </dsp:txXfrm>
    </dsp:sp>
    <dsp:sp modelId="{EC48B3C3-30F4-4E0E-A689-B147B254C282}">
      <dsp:nvSpPr>
        <dsp:cNvPr id="0" name=""/>
        <dsp:cNvSpPr/>
      </dsp:nvSpPr>
      <dsp:spPr>
        <a:xfrm>
          <a:off x="132226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S3</a:t>
          </a:r>
          <a:endParaRPr lang="fr-FR" sz="1700" kern="1200" dirty="0"/>
        </a:p>
      </dsp:txBody>
      <dsp:txXfrm>
        <a:off x="132226" y="564386"/>
        <a:ext cx="427399" cy="427399"/>
      </dsp:txXfrm>
    </dsp:sp>
    <dsp:sp modelId="{7E7A3F08-0D5C-4334-B11D-E69A77560FD4}">
      <dsp:nvSpPr>
        <dsp:cNvPr id="0" name=""/>
        <dsp:cNvSpPr/>
      </dsp:nvSpPr>
      <dsp:spPr>
        <a:xfrm>
          <a:off x="592502" y="564386"/>
          <a:ext cx="427399" cy="427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92502" y="564386"/>
        <a:ext cx="427399" cy="427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1D8D-EEBF-489A-BDD0-9715F0C31EFB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56379-FF6D-4666-9604-87CABC702E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82973-5E4A-45F2-ACA3-D9B5FA8B08E1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9674E-88CC-41A5-B9EC-7D63AF9A12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40B91E-ED56-46BA-9FEA-568A6F4D1D0A}" type="datetime1">
              <a:rPr lang="fr-FR" smtClean="0"/>
              <a:pPr/>
              <a:t>30/03/2015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Extrait de</a:t>
            </a:r>
            <a:r>
              <a:rPr lang="fr-FR" baseline="0" dirty="0" smtClean="0"/>
              <a:t>s pages 10 et suivantes du repères pour la formation </a:t>
            </a:r>
          </a:p>
          <a:p>
            <a:r>
              <a:rPr lang="fr-FR" baseline="0" dirty="0" smtClean="0"/>
              <a:t>Tableau de Correspondance entre matières !!! Il faut s’aider de </a:t>
            </a:r>
            <a:r>
              <a:rPr lang="fr-FR" baseline="0" smtClean="0"/>
              <a:t>ce document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1271558-B901-44F4-847D-3650BC74F542}" type="datetime1">
              <a:rPr lang="fr-FR" smtClean="0"/>
              <a:pPr/>
              <a:t>30/03/2015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toujours</a:t>
            </a:r>
            <a:r>
              <a:rPr lang="fr-FR" baseline="0" dirty="0" smtClean="0"/>
              <a:t> extrait du repère pour la formation , </a:t>
            </a:r>
            <a:r>
              <a:rPr lang="fr-FR" dirty="0" smtClean="0"/>
              <a:t>Pour une cohérence : Eviter</a:t>
            </a:r>
            <a:r>
              <a:rPr lang="fr-FR" baseline="0" dirty="0" smtClean="0"/>
              <a:t> de découper les enseignements sur trop d’enseignants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10D995-C1CD-4E45-856A-BBC133707DF6}" type="datetime1">
              <a:rPr lang="fr-FR" smtClean="0"/>
              <a:pPr/>
              <a:t>30/03/2015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</a:t>
            </a:r>
            <a:r>
              <a:rPr lang="fr-FR" baseline="0" dirty="0" smtClean="0"/>
              <a:t> tous les  préambules des référentiels sont données les  méthodes d’enseignement de la matière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5574370-D5B9-4690-B831-6972850C8392}" type="datetime1">
              <a:rPr lang="fr-FR" smtClean="0"/>
              <a:pPr/>
              <a:t>30/03/2015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C2CA5C6-0CE7-4BB1-9CB4-B7BA2C31F7FE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Toujours</a:t>
            </a:r>
            <a:r>
              <a:rPr lang="fr-FR" baseline="0" dirty="0" smtClean="0"/>
              <a:t> du préambule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F22382-CFD0-46A0-AB37-F481C820C8BB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Tirage au sort </a:t>
            </a:r>
          </a:p>
          <a:p>
            <a:r>
              <a:rPr lang="fr-FR" dirty="0" smtClean="0"/>
              <a:t>Pas de d’idée des</a:t>
            </a:r>
            <a:r>
              <a:rPr lang="fr-FR" baseline="0" dirty="0" smtClean="0"/>
              <a:t> parties de programmes abordées</a:t>
            </a:r>
            <a:r>
              <a:rPr lang="fr-FR" dirty="0" smtClean="0"/>
              <a:t> (</a:t>
            </a:r>
            <a:r>
              <a:rPr lang="fr-FR" dirty="0" err="1" smtClean="0"/>
              <a:t>élec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mécaflu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therm</a:t>
            </a:r>
            <a:r>
              <a:rPr lang="fr-FR" baseline="0" dirty="0" smtClean="0"/>
              <a:t>)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113D2AD-2BEC-4EA5-8C8F-8A4B050BC26E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A1FE79E-CCD5-42D3-8604-4F1EC727154A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9674E-88CC-41A5-B9EC-7D63AF9A120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A79-EEAA-4BE0-8F02-324E653426E3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ACA-7C3F-4E5A-892F-126C41E7585F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DB9-A2F4-4DEA-9CE0-9D3FF6F28394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AFFE-D8DE-47D8-9712-7E005E3AAA15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F984-54EC-42E7-9F42-5C9C267530B8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CD6B-FA43-4DE4-A2F8-6D12ABEB9B9D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0917-A81E-40C4-87D9-A1DC6A8C1A89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A810-B5F1-46DC-A5AF-179AC769E1C7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4C-31FB-47F2-BB56-6D1F9768D9AA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85B5-2244-4646-911E-EDEB572287E0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3B46-7F30-4036-B985-D53A86600416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E2A6-0DFB-4728-BF6B-6DA0D46668D2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2B6A-585A-4FDA-8F79-084B1166EA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ac-amiens.fr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13" Type="http://schemas.openxmlformats.org/officeDocument/2006/relationships/diagramLayout" Target="../diagrams/layout27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12" Type="http://schemas.openxmlformats.org/officeDocument/2006/relationships/diagramData" Target="../diagrams/data27.xml"/><Relationship Id="rId17" Type="http://schemas.openxmlformats.org/officeDocument/2006/relationships/image" Target="../media/image4.png"/><Relationship Id="rId2" Type="http://schemas.openxmlformats.org/officeDocument/2006/relationships/diagramData" Target="../diagrams/data25.xml"/><Relationship Id="rId16" Type="http://schemas.microsoft.com/office/2007/relationships/diagramDrawing" Target="../diagrams/drawing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5" Type="http://schemas.openxmlformats.org/officeDocument/2006/relationships/diagramColors" Target="../diagrams/colors27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diagramQuickStyle" Target="../diagrams/quickStyle2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image" Target="../media/image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18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18" Type="http://schemas.openxmlformats.org/officeDocument/2006/relationships/image" Target="../media/image4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17" Type="http://schemas.openxmlformats.org/officeDocument/2006/relationships/image" Target="../media/image4.png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diagramData" Target="../diagrams/data21.xml"/><Relationship Id="rId18" Type="http://schemas.openxmlformats.org/officeDocument/2006/relationships/image" Target="../media/image4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microsoft.com/office/2007/relationships/diagramDrawing" Target="../diagrams/drawing21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diagramLayout" Target="../diagrams/layout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image" Target="../media/image4.png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10" Type="http://schemas.openxmlformats.org/officeDocument/2006/relationships/diagramQuickStyle" Target="../diagrams/quickStyle23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alettiseurs-automatiques-68238-5801769.jpg"/>
          <p:cNvPicPr>
            <a:picLocks noChangeAspect="1"/>
          </p:cNvPicPr>
          <p:nvPr/>
        </p:nvPicPr>
        <p:blipFill>
          <a:blip r:embed="rId3" cstate="print">
            <a:lum/>
          </a:blip>
          <a:srcRect l="28484" b="25850"/>
          <a:stretch>
            <a:fillRect/>
          </a:stretch>
        </p:blipFill>
        <p:spPr>
          <a:xfrm>
            <a:off x="1979712" y="1772816"/>
            <a:ext cx="7142550" cy="50851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41176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496" y="4797152"/>
            <a:ext cx="241176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</a:rPr>
              <a:t>BTS MAINTENANCE</a:t>
            </a:r>
          </a:p>
          <a:p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</a:rPr>
              <a:t>DES SYSTEMES</a:t>
            </a:r>
          </a:p>
          <a:p>
            <a:endParaRPr lang="fr-F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57363"/>
            <a:ext cx="2411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Janick </a:t>
            </a:r>
            <a:r>
              <a:rPr lang="fr-FR" b="1" dirty="0" err="1" smtClean="0">
                <a:solidFill>
                  <a:schemeClr val="bg1"/>
                </a:solidFill>
              </a:rPr>
              <a:t>Terlat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 err="1" smtClean="0">
                <a:solidFill>
                  <a:schemeClr val="bg1"/>
                </a:solidFill>
              </a:rPr>
              <a:t>Thouraya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Abdellatif 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Pierre </a:t>
            </a:r>
            <a:r>
              <a:rPr lang="fr-FR" b="1" dirty="0" err="1" smtClean="0">
                <a:solidFill>
                  <a:schemeClr val="bg1"/>
                </a:solidFill>
              </a:rPr>
              <a:t>Daussin</a:t>
            </a:r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55776" y="188640"/>
            <a:ext cx="631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Les Sciences Physiques </a:t>
            </a:r>
            <a:endParaRPr lang="fr-F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 descr="http://www.ac-amiens.fr/fileadmin/user_upload/ACADEMIE/Logos/logo-amiens.png">
            <a:hlinkClick r:id="rId4" tooltip="Accéder au site académiqu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29656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36F8-9293-4170-ACC6-C3B967F3FE10}" type="datetime1">
              <a:rPr lang="fr-FR" smtClean="0"/>
              <a:pPr/>
              <a:t>30/03/2015</a:t>
            </a:fld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CCF en Sciences Physiques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22" name="Sous-titre 2"/>
          <p:cNvSpPr>
            <a:spLocks noGrp="1"/>
          </p:cNvSpPr>
          <p:nvPr>
            <p:ph type="subTitle" idx="1"/>
          </p:nvPr>
        </p:nvSpPr>
        <p:spPr>
          <a:xfrm>
            <a:off x="1259632" y="2393504"/>
            <a:ext cx="6400800" cy="4464496"/>
          </a:xfrm>
        </p:spPr>
        <p:txBody>
          <a:bodyPr>
            <a:normAutofit/>
          </a:bodyPr>
          <a:lstStyle/>
          <a:p>
            <a:r>
              <a:rPr lang="fr-FR" sz="2000" b="1" u="sng" dirty="0" smtClean="0">
                <a:solidFill>
                  <a:schemeClr val="tx1"/>
                </a:solidFill>
              </a:rPr>
              <a:t>les  difficultés et les solutions</a:t>
            </a:r>
            <a:r>
              <a:rPr lang="fr-FR" sz="2000" dirty="0" smtClean="0">
                <a:solidFill>
                  <a:schemeClr val="tx1"/>
                </a:solidFill>
              </a:rPr>
              <a:t> !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-</a:t>
            </a:r>
            <a:r>
              <a:rPr lang="fr-FR" sz="2000" b="1" dirty="0" smtClean="0">
                <a:solidFill>
                  <a:schemeClr val="tx1"/>
                </a:solidFill>
              </a:rPr>
              <a:t>des CCF différents  à écrire </a:t>
            </a:r>
            <a:r>
              <a:rPr lang="fr-FR" sz="2000" dirty="0" smtClean="0">
                <a:solidFill>
                  <a:schemeClr val="tx1"/>
                </a:solidFill>
              </a:rPr>
              <a:t>?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mutualiser les idées, les travaux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/>
              <a:t> </a:t>
            </a:r>
          </a:p>
          <a:p>
            <a:endParaRPr lang="fr-FR" sz="2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619672" y="4149080"/>
            <a:ext cx="56886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Réunion à la rentrée 2015</a:t>
            </a:r>
          </a:p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/>
              <a:t>Avec un sujet de </a:t>
            </a:r>
            <a:r>
              <a:rPr lang="fr-FR" sz="2000" b="1" dirty="0" err="1" smtClean="0"/>
              <a:t>ccf</a:t>
            </a:r>
            <a:r>
              <a:rPr lang="fr-FR" sz="2000" b="1" dirty="0" smtClean="0"/>
              <a:t> </a:t>
            </a:r>
          </a:p>
          <a:p>
            <a:pPr algn="ctr"/>
            <a:endParaRPr lang="fr-FR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14FE-C7E2-4997-B771-2E7D23BC325C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 Sciences Physiques en BTS MS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139952" y="1988840"/>
            <a:ext cx="3913066" cy="348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ZoneTexte 22"/>
          <p:cNvSpPr txBox="1"/>
          <p:nvPr/>
        </p:nvSpPr>
        <p:spPr>
          <a:xfrm>
            <a:off x="827584" y="285293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Vers une pédagogie articulée entre enseignements technologiques et physique-chimie</a:t>
            </a:r>
            <a:endParaRPr lang="fr-FR" dirty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684E-1BAA-4480-8500-62777601C788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 Sciences Physiques en BTS MS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4464496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Rupture avec la parcellisation des enseignements par des enseignants spécialisés sur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un domaine technique. 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Comme dans toutes les formations de BTS, il est impératif d’éviter l'émiettement du référentiel sur les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horaires d’enseignement et sur de nombreux professeurs spécialisés.</a:t>
            </a:r>
          </a:p>
          <a:p>
            <a:endParaRPr lang="fr-FR" sz="20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CB96-E84A-45B6-834E-1B3C9C272D3A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Sciences Physiques en BTS MS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6912768" cy="4464496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Les mots importants du préambule du référentiel</a:t>
            </a:r>
          </a:p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S’appuyer sur les </a:t>
            </a:r>
            <a:r>
              <a:rPr lang="fr-FR" sz="2000" b="1" u="sng" dirty="0" smtClean="0">
                <a:solidFill>
                  <a:schemeClr val="tx1"/>
                </a:solidFill>
              </a:rPr>
              <a:t>acquis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Renforcer la maitrise de la </a:t>
            </a:r>
            <a:r>
              <a:rPr lang="fr-FR" sz="2000" b="1" u="sng" dirty="0" smtClean="0">
                <a:solidFill>
                  <a:schemeClr val="tx1"/>
                </a:solidFill>
              </a:rPr>
              <a:t>démarche scientifique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Acquérir ou renforcer les connaissances des </a:t>
            </a:r>
            <a:r>
              <a:rPr lang="fr-FR" sz="2000" b="1" u="sng" dirty="0" smtClean="0">
                <a:solidFill>
                  <a:schemeClr val="tx1"/>
                </a:solidFill>
              </a:rPr>
              <a:t>modèles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et les capacités à utiliser ces modèles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O</a:t>
            </a:r>
            <a:r>
              <a:rPr lang="fr-FR" sz="2000" b="1" dirty="0" smtClean="0">
                <a:solidFill>
                  <a:schemeClr val="tx1"/>
                </a:solidFill>
              </a:rPr>
              <a:t>bjectif</a:t>
            </a:r>
            <a:r>
              <a:rPr lang="fr-FR" sz="2000" dirty="0" smtClean="0">
                <a:solidFill>
                  <a:schemeClr val="tx1"/>
                </a:solidFill>
              </a:rPr>
              <a:t>: 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Outre les savoirs et savoir faire actuels requis par la branche, d</a:t>
            </a:r>
            <a:r>
              <a:rPr lang="fr-FR" sz="2000" dirty="0" smtClean="0">
                <a:solidFill>
                  <a:schemeClr val="tx1"/>
                </a:solidFill>
              </a:rPr>
              <a:t>évelopper les compétences nécessaires pour </a:t>
            </a:r>
            <a:r>
              <a:rPr lang="fr-FR" sz="2000" dirty="0" smtClean="0">
                <a:solidFill>
                  <a:schemeClr val="tx1"/>
                </a:solidFill>
              </a:rPr>
              <a:t>faire face aux évolutions </a:t>
            </a:r>
            <a:r>
              <a:rPr lang="fr-FR" sz="2000" dirty="0" smtClean="0">
                <a:solidFill>
                  <a:schemeClr val="tx1"/>
                </a:solidFill>
              </a:rPr>
              <a:t>technologiques</a:t>
            </a:r>
            <a:endParaRPr lang="fr-FR" sz="2000" dirty="0" smtClean="0">
              <a:solidFill>
                <a:schemeClr val="tx1"/>
              </a:solidFill>
            </a:endParaRPr>
          </a:p>
          <a:p>
            <a:endParaRPr lang="fr-FR" sz="2000" dirty="0" smtClean="0"/>
          </a:p>
          <a:p>
            <a:endParaRPr lang="fr-FR" sz="20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FBA7-EC34-4575-90D9-D70E6686BC5B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CCF en Sciences Physiques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464496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Les compétences à travailler et à évaluer</a:t>
            </a:r>
            <a:r>
              <a:rPr lang="fr-FR" sz="2000" b="1" u="sng" dirty="0" smtClean="0">
                <a:solidFill>
                  <a:schemeClr val="tx1"/>
                </a:solidFill>
              </a:rPr>
              <a:t> </a:t>
            </a:r>
          </a:p>
          <a:p>
            <a:endParaRPr lang="fr-FR" sz="2000" b="1" u="sng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S’approprier 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Analyser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Réaliser (30%)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Valider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Communiquer </a:t>
            </a:r>
          </a:p>
          <a:p>
            <a:endParaRPr lang="fr-FR" sz="2000" b="1" u="sng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Être autonome, faire preuve d’initiative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D149-1937-4AF3-AFB2-B6AD08ACBEBF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Sciences Physiques en BTS MS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584776" cy="4464496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Comment amener les compétences </a:t>
            </a:r>
            <a:r>
              <a:rPr lang="fr-FR" sz="2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2h + 0 +(2h) ? 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Mettre en activité </a:t>
            </a:r>
            <a:r>
              <a:rPr lang="fr-FR" sz="2000" b="1" dirty="0">
                <a:solidFill>
                  <a:schemeClr val="tx1"/>
                </a:solidFill>
              </a:rPr>
              <a:t>l</a:t>
            </a:r>
            <a:r>
              <a:rPr lang="fr-FR" sz="2000" b="1" dirty="0" smtClean="0">
                <a:solidFill>
                  <a:schemeClr val="tx1"/>
                </a:solidFill>
              </a:rPr>
              <a:t>es élèves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S’appuyer sur la pratique professionnelle : contextualiser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Mettre </a:t>
            </a:r>
            <a:r>
              <a:rPr lang="fr-FR" sz="2000" b="1" dirty="0" smtClean="0">
                <a:solidFill>
                  <a:schemeClr val="tx1"/>
                </a:solidFill>
              </a:rPr>
              <a:t>en cohérence les enseignements de PC-MATH et STI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S’adapter aux besoins des étudiants (AP)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Faire </a:t>
            </a:r>
            <a:r>
              <a:rPr lang="fr-FR" sz="2000" dirty="0" smtClean="0">
                <a:solidFill>
                  <a:schemeClr val="tx1"/>
                </a:solidFill>
              </a:rPr>
              <a:t>progresser l’étudiant dans toute matière quelque soit son niveau initial</a:t>
            </a:r>
          </a:p>
          <a:p>
            <a:endParaRPr lang="fr-FR" sz="2000" dirty="0" smtClean="0"/>
          </a:p>
          <a:p>
            <a:r>
              <a:rPr lang="fr-FR" sz="2000" dirty="0" smtClean="0"/>
              <a:t> </a:t>
            </a:r>
          </a:p>
          <a:p>
            <a:endParaRPr lang="fr-FR" sz="20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4788-B6C3-4978-BB1D-34C7A052FF7B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CCF en Sciences Physiques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4464496"/>
          </a:xfrm>
        </p:spPr>
        <p:txBody>
          <a:bodyPr>
            <a:normAutofit/>
          </a:bodyPr>
          <a:lstStyle/>
          <a:p>
            <a:r>
              <a:rPr lang="fr-FR" sz="2000" b="1" u="sng" dirty="0" smtClean="0">
                <a:solidFill>
                  <a:schemeClr val="tx1"/>
                </a:solidFill>
              </a:rPr>
              <a:t>Généralités sur Les CCF</a:t>
            </a:r>
            <a:r>
              <a:rPr lang="fr-FR" sz="2000" b="1" dirty="0" smtClean="0">
                <a:solidFill>
                  <a:schemeClr val="tx1"/>
                </a:solidFill>
              </a:rPr>
              <a:t>  </a:t>
            </a: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Deux fois deux heures maximum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Plusieurs parties indépendantes </a:t>
            </a:r>
            <a:r>
              <a:rPr lang="fr-FR" sz="2000" dirty="0" smtClean="0">
                <a:solidFill>
                  <a:schemeClr val="tx1"/>
                </a:solidFill>
              </a:rPr>
              <a:t>dans leur traitement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Situation concrète de leur domaine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Résolution d’un problème technique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Évaluation des compétences différentes sur les deux </a:t>
            </a:r>
            <a:r>
              <a:rPr lang="fr-FR" sz="2000" dirty="0" err="1" smtClean="0">
                <a:solidFill>
                  <a:schemeClr val="tx1"/>
                </a:solidFill>
              </a:rPr>
              <a:t>ccf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La première fin décembre (2</a:t>
            </a:r>
            <a:r>
              <a:rPr lang="fr-FR" sz="2000" baseline="30000" dirty="0" smtClean="0">
                <a:solidFill>
                  <a:schemeClr val="tx1"/>
                </a:solidFill>
              </a:rPr>
              <a:t>ème</a:t>
            </a:r>
            <a:r>
              <a:rPr lang="fr-FR" sz="2000" dirty="0" smtClean="0">
                <a:solidFill>
                  <a:schemeClr val="tx1"/>
                </a:solidFill>
              </a:rPr>
              <a:t> année)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La seconde  fin avril-début mai </a:t>
            </a:r>
          </a:p>
          <a:p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9B92-2C3F-419F-B119-4D060C1F7215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CCF en Sciences Physiques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4464496"/>
          </a:xfrm>
        </p:spPr>
        <p:txBody>
          <a:bodyPr>
            <a:normAutofit/>
          </a:bodyPr>
          <a:lstStyle/>
          <a:p>
            <a:r>
              <a:rPr lang="fr-FR" sz="2000" b="1" u="sng" dirty="0" smtClean="0">
                <a:solidFill>
                  <a:schemeClr val="tx1"/>
                </a:solidFill>
              </a:rPr>
              <a:t>Le premier CCF   </a:t>
            </a:r>
            <a:endParaRPr lang="fr-FR" sz="2000" dirty="0" smtClean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Sur quoi </a:t>
            </a:r>
            <a:r>
              <a:rPr lang="fr-FR" sz="2000" dirty="0" smtClean="0">
                <a:solidFill>
                  <a:schemeClr val="tx1"/>
                </a:solidFill>
              </a:rPr>
              <a:t>? Uniquement sur les 8 modules transversaux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(Attention erreur sur la page 124 revoir les transversaux)</a:t>
            </a: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Où</a:t>
            </a:r>
            <a:r>
              <a:rPr lang="fr-FR" sz="2000" dirty="0" smtClean="0">
                <a:solidFill>
                  <a:schemeClr val="tx1"/>
                </a:solidFill>
              </a:rPr>
              <a:t>  ?  dans le laboratoire  de Physique Chimie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Quoi </a:t>
            </a:r>
            <a:r>
              <a:rPr lang="fr-FR" sz="2000" dirty="0" smtClean="0">
                <a:solidFill>
                  <a:schemeClr val="tx1"/>
                </a:solidFill>
              </a:rPr>
              <a:t>? Résolution d’un  problème technique contextualité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Avec  quoi </a:t>
            </a:r>
            <a:r>
              <a:rPr lang="fr-FR" sz="2000" dirty="0" smtClean="0">
                <a:solidFill>
                  <a:schemeClr val="tx1"/>
                </a:solidFill>
              </a:rPr>
              <a:t>?  du matériel qu’a déjà utilisé l’étudiant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 </a:t>
            </a:r>
          </a:p>
          <a:p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8BAD-A2E5-43F6-B2DA-3AB7B17397B0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-36512" y="6381328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008" y="-243408"/>
            <a:ext cx="7772400" cy="1152128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CCF en Sciences Physiques</a:t>
            </a:r>
            <a:endParaRPr lang="fr-F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86814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7020272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4730304" y="5762104"/>
          <a:ext cx="1152128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0" y="764704"/>
            <a:ext cx="7560840" cy="14856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exagone 11"/>
          <p:cNvSpPr/>
          <p:nvPr/>
        </p:nvSpPr>
        <p:spPr>
          <a:xfrm>
            <a:off x="251520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C1</a:t>
            </a:r>
            <a:endParaRPr lang="fr-FR" sz="1600" dirty="0"/>
          </a:p>
        </p:txBody>
      </p:sp>
      <p:sp>
        <p:nvSpPr>
          <p:cNvPr id="14" name="Hexagone 13"/>
          <p:cNvSpPr/>
          <p:nvPr/>
        </p:nvSpPr>
        <p:spPr>
          <a:xfrm>
            <a:off x="92816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C2</a:t>
            </a:r>
            <a:endParaRPr lang="fr-FR" sz="1600" dirty="0"/>
          </a:p>
        </p:txBody>
      </p:sp>
      <p:sp>
        <p:nvSpPr>
          <p:cNvPr id="15" name="Hexagone 14"/>
          <p:cNvSpPr/>
          <p:nvPr/>
        </p:nvSpPr>
        <p:spPr>
          <a:xfrm>
            <a:off x="1619672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C3</a:t>
            </a:r>
            <a:endParaRPr lang="fr-FR" sz="1600" dirty="0"/>
          </a:p>
        </p:txBody>
      </p:sp>
      <p:sp>
        <p:nvSpPr>
          <p:cNvPr id="16" name="Hexagone 15"/>
          <p:cNvSpPr/>
          <p:nvPr/>
        </p:nvSpPr>
        <p:spPr>
          <a:xfrm>
            <a:off x="2296888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C4</a:t>
            </a:r>
            <a:endParaRPr lang="fr-FR" sz="1600" dirty="0"/>
          </a:p>
        </p:txBody>
      </p:sp>
      <p:sp>
        <p:nvSpPr>
          <p:cNvPr id="17" name="Hexagone 16"/>
          <p:cNvSpPr/>
          <p:nvPr/>
        </p:nvSpPr>
        <p:spPr>
          <a:xfrm>
            <a:off x="2960384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C5</a:t>
            </a:r>
            <a:endParaRPr lang="fr-FR" sz="1600" dirty="0"/>
          </a:p>
        </p:txBody>
      </p:sp>
      <p:sp>
        <p:nvSpPr>
          <p:cNvPr id="18" name="Hexagone 17"/>
          <p:cNvSpPr/>
          <p:nvPr/>
        </p:nvSpPr>
        <p:spPr>
          <a:xfrm>
            <a:off x="3652456" y="6165304"/>
            <a:ext cx="576064" cy="496607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FF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C6</a:t>
            </a:r>
            <a:endParaRPr lang="fr-FR" sz="1600" dirty="0"/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728792" cy="4464496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u="sng" dirty="0" smtClean="0">
                <a:solidFill>
                  <a:schemeClr val="tx1"/>
                </a:solidFill>
              </a:rPr>
              <a:t>Le second CCF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Sur quoi </a:t>
            </a:r>
            <a:r>
              <a:rPr lang="fr-FR" sz="2000" dirty="0" smtClean="0">
                <a:solidFill>
                  <a:schemeClr val="tx1"/>
                </a:solidFill>
              </a:rPr>
              <a:t>? Sur tous les modules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 ( 8 transversaux et 3  liés à leur option)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Où </a:t>
            </a:r>
            <a:r>
              <a:rPr lang="fr-FR" sz="2000" dirty="0" smtClean="0">
                <a:solidFill>
                  <a:schemeClr val="tx1"/>
                </a:solidFill>
              </a:rPr>
              <a:t>?    </a:t>
            </a:r>
            <a:r>
              <a:rPr lang="fr-FR" sz="2000" b="1" u="sng" dirty="0" smtClean="0">
                <a:solidFill>
                  <a:schemeClr val="tx1"/>
                </a:solidFill>
              </a:rPr>
              <a:t>Sur le plateau technique 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Quoi </a:t>
            </a:r>
            <a:r>
              <a:rPr lang="fr-FR" sz="2000" dirty="0" smtClean="0">
                <a:solidFill>
                  <a:schemeClr val="tx1"/>
                </a:solidFill>
              </a:rPr>
              <a:t>? Résolution d’un problème de conduite d’installation ou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Résolution d’un  problème d’intervention sur un système</a:t>
            </a:r>
          </a:p>
          <a:p>
            <a:r>
              <a:rPr lang="fr-FR" sz="2000" b="1" dirty="0" smtClean="0">
                <a:solidFill>
                  <a:schemeClr val="tx1"/>
                </a:solidFill>
              </a:rPr>
              <a:t>Avec  quoi </a:t>
            </a:r>
            <a:r>
              <a:rPr lang="fr-FR" sz="2000" dirty="0" smtClean="0">
                <a:solidFill>
                  <a:schemeClr val="tx1"/>
                </a:solidFill>
              </a:rPr>
              <a:t>?  du matériel qu’a déjà utilisé l’étudiant </a:t>
            </a:r>
          </a:p>
          <a:p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3568" y="836712"/>
            <a:ext cx="74861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9465-642B-4954-AF06-760EB72036BA}" type="datetime1">
              <a:rPr lang="fr-FR" smtClean="0"/>
              <a:pPr/>
              <a:t>30/03/2015</a:t>
            </a:fld>
            <a:endParaRPr lang="fr-FR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2B6A-585A-4FDA-8F79-084B1166EA1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4252</TotalTime>
  <Words>676</Words>
  <Application>Microsoft Office PowerPoint</Application>
  <PresentationFormat>Affichage à l'écran (4:3)</PresentationFormat>
  <Paragraphs>272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Les  Sciences Physiques en BTS MS</vt:lpstr>
      <vt:lpstr>Les  Sciences Physiques en BTS MS</vt:lpstr>
      <vt:lpstr>Les Sciences Physiques en BTS MS</vt:lpstr>
      <vt:lpstr>Les CCF en Sciences Physiques</vt:lpstr>
      <vt:lpstr>Les Sciences Physiques en BTS MS</vt:lpstr>
      <vt:lpstr>Les CCF en Sciences Physiques</vt:lpstr>
      <vt:lpstr>Les CCF en Sciences Physiques</vt:lpstr>
      <vt:lpstr>Les CCF en Sciences Physiques</vt:lpstr>
      <vt:lpstr>Les CCF en Sciences Physiques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Helard</dc:creator>
  <cp:lastModifiedBy>tabdellatif</cp:lastModifiedBy>
  <cp:revision>14</cp:revision>
  <dcterms:created xsi:type="dcterms:W3CDTF">2014-12-04T21:26:42Z</dcterms:created>
  <dcterms:modified xsi:type="dcterms:W3CDTF">2015-03-30T10:24:56Z</dcterms:modified>
</cp:coreProperties>
</file>