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62" r:id="rId3"/>
    <p:sldId id="256" r:id="rId4"/>
    <p:sldId id="258" r:id="rId5"/>
    <p:sldId id="259" r:id="rId6"/>
    <p:sldId id="266" r:id="rId7"/>
    <p:sldId id="267" r:id="rId8"/>
    <p:sldId id="260" r:id="rId9"/>
    <p:sldId id="263" r:id="rId10"/>
  </p:sldIdLst>
  <p:sldSz cx="9144000" cy="5715000" type="screen16x1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810" autoAdjust="0"/>
  </p:normalViewPr>
  <p:slideViewPr>
    <p:cSldViewPr snapToGrid="0" snapToObjects="1">
      <p:cViewPr varScale="1">
        <p:scale>
          <a:sx n="74" d="100"/>
          <a:sy n="74" d="100"/>
        </p:scale>
        <p:origin x="1266" y="60"/>
      </p:cViewPr>
      <p:guideLst>
        <p:guide orient="horz" pos="18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DFF847-8304-4B5B-A6B6-0A6D21DB8A6C}" type="doc">
      <dgm:prSet loTypeId="urn:microsoft.com/office/officeart/2005/8/layout/list1" loCatId="list" qsTypeId="urn:microsoft.com/office/officeart/2005/8/quickstyle/simple4" qsCatId="simple" csTypeId="urn:microsoft.com/office/officeart/2005/8/colors/accent0_1" csCatId="mainScheme" phldr="1"/>
      <dgm:spPr/>
      <dgm:t>
        <a:bodyPr/>
        <a:lstStyle/>
        <a:p>
          <a:endParaRPr lang="fr-FR"/>
        </a:p>
      </dgm:t>
    </dgm:pt>
    <dgm:pt modelId="{C335C9FC-DF11-4030-B94C-6CEC4DFE4DD1}">
      <dgm:prSet phldrT="[Texte]"/>
      <dgm:spPr/>
      <dgm:t>
        <a:bodyPr/>
        <a:lstStyle/>
        <a:p>
          <a:r>
            <a:rPr lang="fr-FR" dirty="0" smtClean="0"/>
            <a:t>Objectif(s) d’apprentissage</a:t>
          </a:r>
          <a:endParaRPr lang="fr-FR" dirty="0"/>
        </a:p>
      </dgm:t>
    </dgm:pt>
    <dgm:pt modelId="{CBDE4A60-7177-42F9-A1B9-68E43BA3EC57}" type="parTrans" cxnId="{444D9B3C-CF2F-4163-9AED-35DF7CBAA7AF}">
      <dgm:prSet/>
      <dgm:spPr/>
      <dgm:t>
        <a:bodyPr/>
        <a:lstStyle/>
        <a:p>
          <a:endParaRPr lang="fr-FR"/>
        </a:p>
      </dgm:t>
    </dgm:pt>
    <dgm:pt modelId="{52F9A76B-47BA-4393-952A-2E36B949EA59}" type="sibTrans" cxnId="{444D9B3C-CF2F-4163-9AED-35DF7CBAA7AF}">
      <dgm:prSet/>
      <dgm:spPr/>
      <dgm:t>
        <a:bodyPr/>
        <a:lstStyle/>
        <a:p>
          <a:endParaRPr lang="fr-FR"/>
        </a:p>
      </dgm:t>
    </dgm:pt>
    <dgm:pt modelId="{13B51498-AD06-47B2-9CB4-8247B10D1103}">
      <dgm:prSet phldrT="[Texte]"/>
      <dgm:spPr/>
      <dgm:t>
        <a:bodyPr/>
        <a:lstStyle/>
        <a:p>
          <a:r>
            <a:rPr lang="fr-FR" dirty="0" smtClean="0"/>
            <a:t>Résultat(s) attendu(s)</a:t>
          </a:r>
          <a:endParaRPr lang="fr-FR" dirty="0"/>
        </a:p>
      </dgm:t>
    </dgm:pt>
    <dgm:pt modelId="{8EC4E739-BBC8-47C6-A559-BB57C0D05773}" type="parTrans" cxnId="{33C5CC1A-AD35-4939-9722-93ABB080CCB8}">
      <dgm:prSet/>
      <dgm:spPr/>
      <dgm:t>
        <a:bodyPr/>
        <a:lstStyle/>
        <a:p>
          <a:endParaRPr lang="fr-FR"/>
        </a:p>
      </dgm:t>
    </dgm:pt>
    <dgm:pt modelId="{4D2F1765-3D7B-4D11-B3CC-AFB770FC14D2}" type="sibTrans" cxnId="{33C5CC1A-AD35-4939-9722-93ABB080CCB8}">
      <dgm:prSet/>
      <dgm:spPr/>
      <dgm:t>
        <a:bodyPr/>
        <a:lstStyle/>
        <a:p>
          <a:endParaRPr lang="fr-FR"/>
        </a:p>
      </dgm:t>
    </dgm:pt>
    <dgm:pt modelId="{B0FF1C25-4799-4107-BEDC-E618F8FA1E09}">
      <dgm:prSet phldrT="[Texte]"/>
      <dgm:spPr/>
      <dgm:t>
        <a:bodyPr/>
        <a:lstStyle/>
        <a:p>
          <a:r>
            <a:rPr lang="fr-FR" dirty="0" smtClean="0"/>
            <a:t>Déroulement de la séance</a:t>
          </a:r>
          <a:endParaRPr lang="fr-FR" dirty="0"/>
        </a:p>
      </dgm:t>
    </dgm:pt>
    <dgm:pt modelId="{9E3D2861-BCC5-42B0-BF19-5E837A730724}" type="parTrans" cxnId="{2A22DE23-2206-466A-A541-5FC82C8066ED}">
      <dgm:prSet/>
      <dgm:spPr/>
      <dgm:t>
        <a:bodyPr/>
        <a:lstStyle/>
        <a:p>
          <a:endParaRPr lang="fr-FR"/>
        </a:p>
      </dgm:t>
    </dgm:pt>
    <dgm:pt modelId="{247B008E-9CC0-4AE4-B068-FD42EE0B3590}" type="sibTrans" cxnId="{2A22DE23-2206-466A-A541-5FC82C8066ED}">
      <dgm:prSet/>
      <dgm:spPr/>
      <dgm:t>
        <a:bodyPr/>
        <a:lstStyle/>
        <a:p>
          <a:endParaRPr lang="fr-FR"/>
        </a:p>
      </dgm:t>
    </dgm:pt>
    <dgm:pt modelId="{79C39624-F723-4A95-9EDB-6CC3788350E6}">
      <dgm:prSet/>
      <dgm:spPr/>
      <dgm:t>
        <a:bodyPr/>
        <a:lstStyle/>
        <a:p>
          <a:r>
            <a:rPr lang="fr-FR" dirty="0" smtClean="0"/>
            <a:t>À la fin de cette séance, vous aurez découvert 3 notions incontournables du travail en technologie.</a:t>
          </a:r>
          <a:endParaRPr lang="fr-FR" dirty="0"/>
        </a:p>
      </dgm:t>
    </dgm:pt>
    <dgm:pt modelId="{6E7E2300-FBBC-4415-AE0B-99681999DD6B}" type="parTrans" cxnId="{91A44981-3496-45E7-A582-DF7B4C2C3B63}">
      <dgm:prSet/>
      <dgm:spPr/>
      <dgm:t>
        <a:bodyPr/>
        <a:lstStyle/>
        <a:p>
          <a:endParaRPr lang="fr-FR"/>
        </a:p>
      </dgm:t>
    </dgm:pt>
    <dgm:pt modelId="{9A92B4D4-C23F-48A3-A500-CBC9B0B1993D}" type="sibTrans" cxnId="{91A44981-3496-45E7-A582-DF7B4C2C3B63}">
      <dgm:prSet/>
      <dgm:spPr/>
      <dgm:t>
        <a:bodyPr/>
        <a:lstStyle/>
        <a:p>
          <a:endParaRPr lang="fr-FR"/>
        </a:p>
      </dgm:t>
    </dgm:pt>
    <dgm:pt modelId="{80F42B43-E897-475B-8166-45A64A80DFB2}">
      <dgm:prSet/>
      <dgm:spPr/>
      <dgm:t>
        <a:bodyPr/>
        <a:lstStyle/>
        <a:p>
          <a:r>
            <a:rPr lang="fr-FR" b="0" dirty="0" smtClean="0"/>
            <a:t>Comment allons nous travailler en technologie ?</a:t>
          </a:r>
          <a:endParaRPr lang="fr-FR" b="0" dirty="0"/>
        </a:p>
      </dgm:t>
    </dgm:pt>
    <dgm:pt modelId="{7B3A69F6-D629-42C9-9728-C151FF2D1823}" type="parTrans" cxnId="{8513DB8C-B4CA-4CEB-BF86-0E3A616E6F3C}">
      <dgm:prSet/>
      <dgm:spPr/>
      <dgm:t>
        <a:bodyPr/>
        <a:lstStyle/>
        <a:p>
          <a:endParaRPr lang="fr-FR"/>
        </a:p>
      </dgm:t>
    </dgm:pt>
    <dgm:pt modelId="{3C26D8AF-6CB0-4314-B16C-890CFFFEC31A}" type="sibTrans" cxnId="{8513DB8C-B4CA-4CEB-BF86-0E3A616E6F3C}">
      <dgm:prSet/>
      <dgm:spPr/>
      <dgm:t>
        <a:bodyPr/>
        <a:lstStyle/>
        <a:p>
          <a:endParaRPr lang="fr-FR"/>
        </a:p>
      </dgm:t>
    </dgm:pt>
    <dgm:pt modelId="{F88B0CD4-AA5C-4D06-BA72-84322A36983D}">
      <dgm:prSet/>
      <dgm:spPr/>
      <dgm:t>
        <a:bodyPr/>
        <a:lstStyle/>
        <a:p>
          <a:r>
            <a:rPr lang="fr-FR" dirty="0" smtClean="0"/>
            <a:t>Diffusion d’une vidéo</a:t>
          </a:r>
          <a:endParaRPr lang="fr-FR" dirty="0"/>
        </a:p>
      </dgm:t>
    </dgm:pt>
    <dgm:pt modelId="{661736EC-20A8-4641-A449-31D1B3CAE13F}" type="parTrans" cxnId="{D71C05D1-541C-4C90-AEE1-EDEFEE7935C2}">
      <dgm:prSet/>
      <dgm:spPr/>
      <dgm:t>
        <a:bodyPr/>
        <a:lstStyle/>
        <a:p>
          <a:endParaRPr lang="fr-FR"/>
        </a:p>
      </dgm:t>
    </dgm:pt>
    <dgm:pt modelId="{6E77580E-CDB2-4663-B54C-0D220C2B37C7}" type="sibTrans" cxnId="{D71C05D1-541C-4C90-AEE1-EDEFEE7935C2}">
      <dgm:prSet/>
      <dgm:spPr/>
      <dgm:t>
        <a:bodyPr/>
        <a:lstStyle/>
        <a:p>
          <a:endParaRPr lang="fr-FR"/>
        </a:p>
      </dgm:t>
    </dgm:pt>
    <dgm:pt modelId="{335E8CED-4AEC-4D9E-942C-68FF496FBB36}">
      <dgm:prSet/>
      <dgm:spPr/>
      <dgm:t>
        <a:bodyPr/>
        <a:lstStyle/>
        <a:p>
          <a:r>
            <a:rPr lang="fr-FR" dirty="0" smtClean="0"/>
            <a:t>Débat – retour</a:t>
          </a:r>
          <a:endParaRPr lang="fr-FR" dirty="0"/>
        </a:p>
      </dgm:t>
    </dgm:pt>
    <dgm:pt modelId="{3FC01AB8-FA79-4DE7-ABD0-19ADD3255277}" type="parTrans" cxnId="{1B198B4D-BA16-4095-A6BD-AFC531D052E9}">
      <dgm:prSet/>
      <dgm:spPr/>
      <dgm:t>
        <a:bodyPr/>
        <a:lstStyle/>
        <a:p>
          <a:endParaRPr lang="fr-FR"/>
        </a:p>
      </dgm:t>
    </dgm:pt>
    <dgm:pt modelId="{B037CCF8-51AD-4A5E-BC14-46D817DB573C}" type="sibTrans" cxnId="{1B198B4D-BA16-4095-A6BD-AFC531D052E9}">
      <dgm:prSet/>
      <dgm:spPr/>
      <dgm:t>
        <a:bodyPr/>
        <a:lstStyle/>
        <a:p>
          <a:endParaRPr lang="fr-FR"/>
        </a:p>
      </dgm:t>
    </dgm:pt>
    <dgm:pt modelId="{C873FB67-33BB-4E13-978F-93DE9DE65149}">
      <dgm:prSet/>
      <dgm:spPr/>
      <dgm:t>
        <a:bodyPr/>
        <a:lstStyle/>
        <a:p>
          <a:r>
            <a:rPr lang="fr-FR" dirty="0" smtClean="0"/>
            <a:t>Expérimentation</a:t>
          </a:r>
          <a:endParaRPr lang="fr-FR" dirty="0"/>
        </a:p>
      </dgm:t>
    </dgm:pt>
    <dgm:pt modelId="{E3FBC142-7F94-49EA-9591-79D60CE8CA75}" type="parTrans" cxnId="{B8EA93F4-2BFC-4FBA-9DE4-FEAA0A942EF7}">
      <dgm:prSet/>
      <dgm:spPr/>
      <dgm:t>
        <a:bodyPr/>
        <a:lstStyle/>
        <a:p>
          <a:endParaRPr lang="fr-FR"/>
        </a:p>
      </dgm:t>
    </dgm:pt>
    <dgm:pt modelId="{58E9D4EA-5F15-4DBD-89CD-5E1F63AE107B}" type="sibTrans" cxnId="{B8EA93F4-2BFC-4FBA-9DE4-FEAA0A942EF7}">
      <dgm:prSet/>
      <dgm:spPr/>
      <dgm:t>
        <a:bodyPr/>
        <a:lstStyle/>
        <a:p>
          <a:endParaRPr lang="fr-FR"/>
        </a:p>
      </dgm:t>
    </dgm:pt>
    <dgm:pt modelId="{04B54E37-1EC0-4FF7-A82B-8563017F22D8}">
      <dgm:prSet/>
      <dgm:spPr/>
      <dgm:t>
        <a:bodyPr/>
        <a:lstStyle/>
        <a:p>
          <a:r>
            <a:rPr lang="fr-FR" dirty="0" smtClean="0"/>
            <a:t>Temps métacognitif</a:t>
          </a:r>
          <a:endParaRPr lang="fr-FR" dirty="0"/>
        </a:p>
      </dgm:t>
    </dgm:pt>
    <dgm:pt modelId="{D3202427-43C8-4510-8B79-8A32E385628B}" type="parTrans" cxnId="{CFF2E5AE-0EFF-4428-B2FF-3C622FB09A93}">
      <dgm:prSet/>
      <dgm:spPr/>
      <dgm:t>
        <a:bodyPr/>
        <a:lstStyle/>
        <a:p>
          <a:endParaRPr lang="fr-FR"/>
        </a:p>
      </dgm:t>
    </dgm:pt>
    <dgm:pt modelId="{77F2F653-D4C7-4FD6-A12A-8D415ED6EDA5}" type="sibTrans" cxnId="{CFF2E5AE-0EFF-4428-B2FF-3C622FB09A93}">
      <dgm:prSet/>
      <dgm:spPr/>
      <dgm:t>
        <a:bodyPr/>
        <a:lstStyle/>
        <a:p>
          <a:endParaRPr lang="fr-FR"/>
        </a:p>
      </dgm:t>
    </dgm:pt>
    <dgm:pt modelId="{2FB9FFAC-AE5B-4029-BBC7-1FA60AB9E94C}" type="pres">
      <dgm:prSet presAssocID="{BBDFF847-8304-4B5B-A6B6-0A6D21DB8A6C}" presName="linear" presStyleCnt="0">
        <dgm:presLayoutVars>
          <dgm:dir/>
          <dgm:animLvl val="lvl"/>
          <dgm:resizeHandles val="exact"/>
        </dgm:presLayoutVars>
      </dgm:prSet>
      <dgm:spPr/>
      <dgm:t>
        <a:bodyPr/>
        <a:lstStyle/>
        <a:p>
          <a:endParaRPr lang="fr-FR"/>
        </a:p>
      </dgm:t>
    </dgm:pt>
    <dgm:pt modelId="{136673B9-412A-4137-A2C1-A513B31E6DF3}" type="pres">
      <dgm:prSet presAssocID="{C335C9FC-DF11-4030-B94C-6CEC4DFE4DD1}" presName="parentLin" presStyleCnt="0"/>
      <dgm:spPr/>
      <dgm:t>
        <a:bodyPr/>
        <a:lstStyle/>
        <a:p>
          <a:endParaRPr lang="fr-FR"/>
        </a:p>
      </dgm:t>
    </dgm:pt>
    <dgm:pt modelId="{1D06DC1F-7105-4129-9EFB-910B5DB2ED7C}" type="pres">
      <dgm:prSet presAssocID="{C335C9FC-DF11-4030-B94C-6CEC4DFE4DD1}" presName="parentLeftMargin" presStyleLbl="node1" presStyleIdx="0" presStyleCnt="3"/>
      <dgm:spPr/>
      <dgm:t>
        <a:bodyPr/>
        <a:lstStyle/>
        <a:p>
          <a:endParaRPr lang="fr-FR"/>
        </a:p>
      </dgm:t>
    </dgm:pt>
    <dgm:pt modelId="{1A21BF25-8AE7-4F32-BF97-7D1CECF13682}" type="pres">
      <dgm:prSet presAssocID="{C335C9FC-DF11-4030-B94C-6CEC4DFE4DD1}" presName="parentText" presStyleLbl="node1" presStyleIdx="0" presStyleCnt="3">
        <dgm:presLayoutVars>
          <dgm:chMax val="0"/>
          <dgm:bulletEnabled val="1"/>
        </dgm:presLayoutVars>
      </dgm:prSet>
      <dgm:spPr/>
      <dgm:t>
        <a:bodyPr/>
        <a:lstStyle/>
        <a:p>
          <a:endParaRPr lang="fr-FR"/>
        </a:p>
      </dgm:t>
    </dgm:pt>
    <dgm:pt modelId="{DE218E9A-BE90-4E23-9147-BEB7BEFC26E0}" type="pres">
      <dgm:prSet presAssocID="{C335C9FC-DF11-4030-B94C-6CEC4DFE4DD1}" presName="negativeSpace" presStyleCnt="0"/>
      <dgm:spPr/>
      <dgm:t>
        <a:bodyPr/>
        <a:lstStyle/>
        <a:p>
          <a:endParaRPr lang="fr-FR"/>
        </a:p>
      </dgm:t>
    </dgm:pt>
    <dgm:pt modelId="{1957C9F3-766B-4C49-8A9F-B211ED55B99C}" type="pres">
      <dgm:prSet presAssocID="{C335C9FC-DF11-4030-B94C-6CEC4DFE4DD1}" presName="childText" presStyleLbl="conFgAcc1" presStyleIdx="0" presStyleCnt="3">
        <dgm:presLayoutVars>
          <dgm:bulletEnabled val="1"/>
        </dgm:presLayoutVars>
      </dgm:prSet>
      <dgm:spPr/>
      <dgm:t>
        <a:bodyPr/>
        <a:lstStyle/>
        <a:p>
          <a:endParaRPr lang="fr-FR"/>
        </a:p>
      </dgm:t>
    </dgm:pt>
    <dgm:pt modelId="{2DB9C955-467A-4F29-A69D-EE88A9A602E9}" type="pres">
      <dgm:prSet presAssocID="{52F9A76B-47BA-4393-952A-2E36B949EA59}" presName="spaceBetweenRectangles" presStyleCnt="0"/>
      <dgm:spPr/>
      <dgm:t>
        <a:bodyPr/>
        <a:lstStyle/>
        <a:p>
          <a:endParaRPr lang="fr-FR"/>
        </a:p>
      </dgm:t>
    </dgm:pt>
    <dgm:pt modelId="{7884613B-50C7-4A37-A378-2CCA2E956902}" type="pres">
      <dgm:prSet presAssocID="{13B51498-AD06-47B2-9CB4-8247B10D1103}" presName="parentLin" presStyleCnt="0"/>
      <dgm:spPr/>
      <dgm:t>
        <a:bodyPr/>
        <a:lstStyle/>
        <a:p>
          <a:endParaRPr lang="fr-FR"/>
        </a:p>
      </dgm:t>
    </dgm:pt>
    <dgm:pt modelId="{6B278022-C485-4FB1-9A8D-F93C70EE9526}" type="pres">
      <dgm:prSet presAssocID="{13B51498-AD06-47B2-9CB4-8247B10D1103}" presName="parentLeftMargin" presStyleLbl="node1" presStyleIdx="0" presStyleCnt="3"/>
      <dgm:spPr/>
      <dgm:t>
        <a:bodyPr/>
        <a:lstStyle/>
        <a:p>
          <a:endParaRPr lang="fr-FR"/>
        </a:p>
      </dgm:t>
    </dgm:pt>
    <dgm:pt modelId="{4BAD5FE4-3D27-4449-8944-7B2923C17224}" type="pres">
      <dgm:prSet presAssocID="{13B51498-AD06-47B2-9CB4-8247B10D1103}" presName="parentText" presStyleLbl="node1" presStyleIdx="1" presStyleCnt="3">
        <dgm:presLayoutVars>
          <dgm:chMax val="0"/>
          <dgm:bulletEnabled val="1"/>
        </dgm:presLayoutVars>
      </dgm:prSet>
      <dgm:spPr/>
      <dgm:t>
        <a:bodyPr/>
        <a:lstStyle/>
        <a:p>
          <a:endParaRPr lang="fr-FR"/>
        </a:p>
      </dgm:t>
    </dgm:pt>
    <dgm:pt modelId="{40B62B9D-6738-4C3E-9767-B43948463B6C}" type="pres">
      <dgm:prSet presAssocID="{13B51498-AD06-47B2-9CB4-8247B10D1103}" presName="negativeSpace" presStyleCnt="0"/>
      <dgm:spPr/>
      <dgm:t>
        <a:bodyPr/>
        <a:lstStyle/>
        <a:p>
          <a:endParaRPr lang="fr-FR"/>
        </a:p>
      </dgm:t>
    </dgm:pt>
    <dgm:pt modelId="{E9AF896A-8D6E-4A7A-A3EF-F2255CBCD082}" type="pres">
      <dgm:prSet presAssocID="{13B51498-AD06-47B2-9CB4-8247B10D1103}" presName="childText" presStyleLbl="conFgAcc1" presStyleIdx="1" presStyleCnt="3" custLinFactNeighborX="-917">
        <dgm:presLayoutVars>
          <dgm:bulletEnabled val="1"/>
        </dgm:presLayoutVars>
      </dgm:prSet>
      <dgm:spPr/>
      <dgm:t>
        <a:bodyPr/>
        <a:lstStyle/>
        <a:p>
          <a:endParaRPr lang="fr-FR"/>
        </a:p>
      </dgm:t>
    </dgm:pt>
    <dgm:pt modelId="{2084EAF6-A714-490A-8A18-C69D80869C8F}" type="pres">
      <dgm:prSet presAssocID="{4D2F1765-3D7B-4D11-B3CC-AFB770FC14D2}" presName="spaceBetweenRectangles" presStyleCnt="0"/>
      <dgm:spPr/>
      <dgm:t>
        <a:bodyPr/>
        <a:lstStyle/>
        <a:p>
          <a:endParaRPr lang="fr-FR"/>
        </a:p>
      </dgm:t>
    </dgm:pt>
    <dgm:pt modelId="{36F3B2CE-2721-453F-89F3-1B3AE1EF0CC8}" type="pres">
      <dgm:prSet presAssocID="{B0FF1C25-4799-4107-BEDC-E618F8FA1E09}" presName="parentLin" presStyleCnt="0"/>
      <dgm:spPr/>
      <dgm:t>
        <a:bodyPr/>
        <a:lstStyle/>
        <a:p>
          <a:endParaRPr lang="fr-FR"/>
        </a:p>
      </dgm:t>
    </dgm:pt>
    <dgm:pt modelId="{46F9F021-25C7-424B-85F4-AA69DCB7D067}" type="pres">
      <dgm:prSet presAssocID="{B0FF1C25-4799-4107-BEDC-E618F8FA1E09}" presName="parentLeftMargin" presStyleLbl="node1" presStyleIdx="1" presStyleCnt="3"/>
      <dgm:spPr/>
      <dgm:t>
        <a:bodyPr/>
        <a:lstStyle/>
        <a:p>
          <a:endParaRPr lang="fr-FR"/>
        </a:p>
      </dgm:t>
    </dgm:pt>
    <dgm:pt modelId="{48088667-AB80-4672-B0F6-A9A97D99CAE0}" type="pres">
      <dgm:prSet presAssocID="{B0FF1C25-4799-4107-BEDC-E618F8FA1E09}" presName="parentText" presStyleLbl="node1" presStyleIdx="2" presStyleCnt="3">
        <dgm:presLayoutVars>
          <dgm:chMax val="0"/>
          <dgm:bulletEnabled val="1"/>
        </dgm:presLayoutVars>
      </dgm:prSet>
      <dgm:spPr/>
      <dgm:t>
        <a:bodyPr/>
        <a:lstStyle/>
        <a:p>
          <a:endParaRPr lang="fr-FR"/>
        </a:p>
      </dgm:t>
    </dgm:pt>
    <dgm:pt modelId="{1363FB85-8E83-41D6-8866-0963A048A79D}" type="pres">
      <dgm:prSet presAssocID="{B0FF1C25-4799-4107-BEDC-E618F8FA1E09}" presName="negativeSpace" presStyleCnt="0"/>
      <dgm:spPr/>
      <dgm:t>
        <a:bodyPr/>
        <a:lstStyle/>
        <a:p>
          <a:endParaRPr lang="fr-FR"/>
        </a:p>
      </dgm:t>
    </dgm:pt>
    <dgm:pt modelId="{EE3030F2-DEF7-47CD-9B64-C42CFE4272DC}" type="pres">
      <dgm:prSet presAssocID="{B0FF1C25-4799-4107-BEDC-E618F8FA1E09}" presName="childText" presStyleLbl="conFgAcc1" presStyleIdx="2" presStyleCnt="3">
        <dgm:presLayoutVars>
          <dgm:bulletEnabled val="1"/>
        </dgm:presLayoutVars>
      </dgm:prSet>
      <dgm:spPr/>
      <dgm:t>
        <a:bodyPr/>
        <a:lstStyle/>
        <a:p>
          <a:endParaRPr lang="fr-FR"/>
        </a:p>
      </dgm:t>
    </dgm:pt>
  </dgm:ptLst>
  <dgm:cxnLst>
    <dgm:cxn modelId="{8F6F68D2-ABED-428C-85F8-514275E8B692}" type="presOf" srcId="{13B51498-AD06-47B2-9CB4-8247B10D1103}" destId="{4BAD5FE4-3D27-4449-8944-7B2923C17224}" srcOrd="1" destOrd="0" presId="urn:microsoft.com/office/officeart/2005/8/layout/list1"/>
    <dgm:cxn modelId="{CFF2E5AE-0EFF-4428-B2FF-3C622FB09A93}" srcId="{B0FF1C25-4799-4107-BEDC-E618F8FA1E09}" destId="{04B54E37-1EC0-4FF7-A82B-8563017F22D8}" srcOrd="3" destOrd="0" parTransId="{D3202427-43C8-4510-8B79-8A32E385628B}" sibTransId="{77F2F653-D4C7-4FD6-A12A-8D415ED6EDA5}"/>
    <dgm:cxn modelId="{8513DB8C-B4CA-4CEB-BF86-0E3A616E6F3C}" srcId="{C335C9FC-DF11-4030-B94C-6CEC4DFE4DD1}" destId="{80F42B43-E897-475B-8166-45A64A80DFB2}" srcOrd="0" destOrd="0" parTransId="{7B3A69F6-D629-42C9-9728-C151FF2D1823}" sibTransId="{3C26D8AF-6CB0-4314-B16C-890CFFFEC31A}"/>
    <dgm:cxn modelId="{8CEE85F5-AC9B-47B0-9ED6-3F111B5D36AF}" type="presOf" srcId="{335E8CED-4AEC-4D9E-942C-68FF496FBB36}" destId="{EE3030F2-DEF7-47CD-9B64-C42CFE4272DC}" srcOrd="0" destOrd="1" presId="urn:microsoft.com/office/officeart/2005/8/layout/list1"/>
    <dgm:cxn modelId="{444D9B3C-CF2F-4163-9AED-35DF7CBAA7AF}" srcId="{BBDFF847-8304-4B5B-A6B6-0A6D21DB8A6C}" destId="{C335C9FC-DF11-4030-B94C-6CEC4DFE4DD1}" srcOrd="0" destOrd="0" parTransId="{CBDE4A60-7177-42F9-A1B9-68E43BA3EC57}" sibTransId="{52F9A76B-47BA-4393-952A-2E36B949EA59}"/>
    <dgm:cxn modelId="{06F7D903-5F60-4F27-9BD2-AE1B3082652B}" type="presOf" srcId="{C335C9FC-DF11-4030-B94C-6CEC4DFE4DD1}" destId="{1A21BF25-8AE7-4F32-BF97-7D1CECF13682}" srcOrd="1" destOrd="0" presId="urn:microsoft.com/office/officeart/2005/8/layout/list1"/>
    <dgm:cxn modelId="{2A22DE23-2206-466A-A541-5FC82C8066ED}" srcId="{BBDFF847-8304-4B5B-A6B6-0A6D21DB8A6C}" destId="{B0FF1C25-4799-4107-BEDC-E618F8FA1E09}" srcOrd="2" destOrd="0" parTransId="{9E3D2861-BCC5-42B0-BF19-5E837A730724}" sibTransId="{247B008E-9CC0-4AE4-B068-FD42EE0B3590}"/>
    <dgm:cxn modelId="{91A44981-3496-45E7-A582-DF7B4C2C3B63}" srcId="{13B51498-AD06-47B2-9CB4-8247B10D1103}" destId="{79C39624-F723-4A95-9EDB-6CC3788350E6}" srcOrd="0" destOrd="0" parTransId="{6E7E2300-FBBC-4415-AE0B-99681999DD6B}" sibTransId="{9A92B4D4-C23F-48A3-A500-CBC9B0B1993D}"/>
    <dgm:cxn modelId="{8CC3AD44-2822-43E2-9731-2B27E8564A51}" type="presOf" srcId="{04B54E37-1EC0-4FF7-A82B-8563017F22D8}" destId="{EE3030F2-DEF7-47CD-9B64-C42CFE4272DC}" srcOrd="0" destOrd="3" presId="urn:microsoft.com/office/officeart/2005/8/layout/list1"/>
    <dgm:cxn modelId="{A8A6D091-B59C-4E01-89B7-FF31C00A2042}" type="presOf" srcId="{C873FB67-33BB-4E13-978F-93DE9DE65149}" destId="{EE3030F2-DEF7-47CD-9B64-C42CFE4272DC}" srcOrd="0" destOrd="2" presId="urn:microsoft.com/office/officeart/2005/8/layout/list1"/>
    <dgm:cxn modelId="{B8EA93F4-2BFC-4FBA-9DE4-FEAA0A942EF7}" srcId="{B0FF1C25-4799-4107-BEDC-E618F8FA1E09}" destId="{C873FB67-33BB-4E13-978F-93DE9DE65149}" srcOrd="2" destOrd="0" parTransId="{E3FBC142-7F94-49EA-9591-79D60CE8CA75}" sibTransId="{58E9D4EA-5F15-4DBD-89CD-5E1F63AE107B}"/>
    <dgm:cxn modelId="{33C5CC1A-AD35-4939-9722-93ABB080CCB8}" srcId="{BBDFF847-8304-4B5B-A6B6-0A6D21DB8A6C}" destId="{13B51498-AD06-47B2-9CB4-8247B10D1103}" srcOrd="1" destOrd="0" parTransId="{8EC4E739-BBC8-47C6-A559-BB57C0D05773}" sibTransId="{4D2F1765-3D7B-4D11-B3CC-AFB770FC14D2}"/>
    <dgm:cxn modelId="{D48475C0-57EE-41D1-A3C2-D39E39560299}" type="presOf" srcId="{13B51498-AD06-47B2-9CB4-8247B10D1103}" destId="{6B278022-C485-4FB1-9A8D-F93C70EE9526}" srcOrd="0" destOrd="0" presId="urn:microsoft.com/office/officeart/2005/8/layout/list1"/>
    <dgm:cxn modelId="{5952FDB0-65F8-401A-8B14-A3570C2F9D58}" type="presOf" srcId="{79C39624-F723-4A95-9EDB-6CC3788350E6}" destId="{E9AF896A-8D6E-4A7A-A3EF-F2255CBCD082}" srcOrd="0" destOrd="0" presId="urn:microsoft.com/office/officeart/2005/8/layout/list1"/>
    <dgm:cxn modelId="{B8AE1676-7A7F-4AC3-A772-9B372ACBFA64}" type="presOf" srcId="{BBDFF847-8304-4B5B-A6B6-0A6D21DB8A6C}" destId="{2FB9FFAC-AE5B-4029-BBC7-1FA60AB9E94C}" srcOrd="0" destOrd="0" presId="urn:microsoft.com/office/officeart/2005/8/layout/list1"/>
    <dgm:cxn modelId="{94799B8D-D313-4E80-BA97-3E10527C3525}" type="presOf" srcId="{B0FF1C25-4799-4107-BEDC-E618F8FA1E09}" destId="{48088667-AB80-4672-B0F6-A9A97D99CAE0}" srcOrd="1" destOrd="0" presId="urn:microsoft.com/office/officeart/2005/8/layout/list1"/>
    <dgm:cxn modelId="{D71C05D1-541C-4C90-AEE1-EDEFEE7935C2}" srcId="{B0FF1C25-4799-4107-BEDC-E618F8FA1E09}" destId="{F88B0CD4-AA5C-4D06-BA72-84322A36983D}" srcOrd="0" destOrd="0" parTransId="{661736EC-20A8-4641-A449-31D1B3CAE13F}" sibTransId="{6E77580E-CDB2-4663-B54C-0D220C2B37C7}"/>
    <dgm:cxn modelId="{7E1423A6-76F2-4FB6-BD79-B69A11BC3401}" type="presOf" srcId="{B0FF1C25-4799-4107-BEDC-E618F8FA1E09}" destId="{46F9F021-25C7-424B-85F4-AA69DCB7D067}" srcOrd="0" destOrd="0" presId="urn:microsoft.com/office/officeart/2005/8/layout/list1"/>
    <dgm:cxn modelId="{1B198B4D-BA16-4095-A6BD-AFC531D052E9}" srcId="{B0FF1C25-4799-4107-BEDC-E618F8FA1E09}" destId="{335E8CED-4AEC-4D9E-942C-68FF496FBB36}" srcOrd="1" destOrd="0" parTransId="{3FC01AB8-FA79-4DE7-ABD0-19ADD3255277}" sibTransId="{B037CCF8-51AD-4A5E-BC14-46D817DB573C}"/>
    <dgm:cxn modelId="{C71ED151-8D9E-407E-88AA-0B26A17DA6C8}" type="presOf" srcId="{80F42B43-E897-475B-8166-45A64A80DFB2}" destId="{1957C9F3-766B-4C49-8A9F-B211ED55B99C}" srcOrd="0" destOrd="0" presId="urn:microsoft.com/office/officeart/2005/8/layout/list1"/>
    <dgm:cxn modelId="{4DE3FA47-B78C-4D8E-B4F7-B19FFD2C7431}" type="presOf" srcId="{C335C9FC-DF11-4030-B94C-6CEC4DFE4DD1}" destId="{1D06DC1F-7105-4129-9EFB-910B5DB2ED7C}" srcOrd="0" destOrd="0" presId="urn:microsoft.com/office/officeart/2005/8/layout/list1"/>
    <dgm:cxn modelId="{034DA9D4-BB65-4A29-A399-B39610CC48FA}" type="presOf" srcId="{F88B0CD4-AA5C-4D06-BA72-84322A36983D}" destId="{EE3030F2-DEF7-47CD-9B64-C42CFE4272DC}" srcOrd="0" destOrd="0" presId="urn:microsoft.com/office/officeart/2005/8/layout/list1"/>
    <dgm:cxn modelId="{20AF854B-2326-413B-95E4-93DF3AEFEBDD}" type="presParOf" srcId="{2FB9FFAC-AE5B-4029-BBC7-1FA60AB9E94C}" destId="{136673B9-412A-4137-A2C1-A513B31E6DF3}" srcOrd="0" destOrd="0" presId="urn:microsoft.com/office/officeart/2005/8/layout/list1"/>
    <dgm:cxn modelId="{94957D01-588B-46AC-83BC-96CD392EF826}" type="presParOf" srcId="{136673B9-412A-4137-A2C1-A513B31E6DF3}" destId="{1D06DC1F-7105-4129-9EFB-910B5DB2ED7C}" srcOrd="0" destOrd="0" presId="urn:microsoft.com/office/officeart/2005/8/layout/list1"/>
    <dgm:cxn modelId="{6205B080-F31C-4A28-8D0D-A9855D532E45}" type="presParOf" srcId="{136673B9-412A-4137-A2C1-A513B31E6DF3}" destId="{1A21BF25-8AE7-4F32-BF97-7D1CECF13682}" srcOrd="1" destOrd="0" presId="urn:microsoft.com/office/officeart/2005/8/layout/list1"/>
    <dgm:cxn modelId="{96D65FA0-12A7-4488-999C-EA740E7E54A9}" type="presParOf" srcId="{2FB9FFAC-AE5B-4029-BBC7-1FA60AB9E94C}" destId="{DE218E9A-BE90-4E23-9147-BEB7BEFC26E0}" srcOrd="1" destOrd="0" presId="urn:microsoft.com/office/officeart/2005/8/layout/list1"/>
    <dgm:cxn modelId="{C9602A75-C4E9-4A5D-82F9-60D3E6748EA1}" type="presParOf" srcId="{2FB9FFAC-AE5B-4029-BBC7-1FA60AB9E94C}" destId="{1957C9F3-766B-4C49-8A9F-B211ED55B99C}" srcOrd="2" destOrd="0" presId="urn:microsoft.com/office/officeart/2005/8/layout/list1"/>
    <dgm:cxn modelId="{BFFB0C1F-DD8B-4668-8137-C274F56DC18B}" type="presParOf" srcId="{2FB9FFAC-AE5B-4029-BBC7-1FA60AB9E94C}" destId="{2DB9C955-467A-4F29-A69D-EE88A9A602E9}" srcOrd="3" destOrd="0" presId="urn:microsoft.com/office/officeart/2005/8/layout/list1"/>
    <dgm:cxn modelId="{AFCEE565-54AB-49CA-A315-73D6B2C36A09}" type="presParOf" srcId="{2FB9FFAC-AE5B-4029-BBC7-1FA60AB9E94C}" destId="{7884613B-50C7-4A37-A378-2CCA2E956902}" srcOrd="4" destOrd="0" presId="urn:microsoft.com/office/officeart/2005/8/layout/list1"/>
    <dgm:cxn modelId="{96EBF28A-91DE-42EC-8FB0-06DEF229D19D}" type="presParOf" srcId="{7884613B-50C7-4A37-A378-2CCA2E956902}" destId="{6B278022-C485-4FB1-9A8D-F93C70EE9526}" srcOrd="0" destOrd="0" presId="urn:microsoft.com/office/officeart/2005/8/layout/list1"/>
    <dgm:cxn modelId="{7B48E0D6-12D4-4BAC-A6CF-B715B3CC24B3}" type="presParOf" srcId="{7884613B-50C7-4A37-A378-2CCA2E956902}" destId="{4BAD5FE4-3D27-4449-8944-7B2923C17224}" srcOrd="1" destOrd="0" presId="urn:microsoft.com/office/officeart/2005/8/layout/list1"/>
    <dgm:cxn modelId="{78900FF5-FDCC-41A7-8989-86FFB03F74D9}" type="presParOf" srcId="{2FB9FFAC-AE5B-4029-BBC7-1FA60AB9E94C}" destId="{40B62B9D-6738-4C3E-9767-B43948463B6C}" srcOrd="5" destOrd="0" presId="urn:microsoft.com/office/officeart/2005/8/layout/list1"/>
    <dgm:cxn modelId="{659EDE58-F40C-4909-A2A4-EF3C3B2C5447}" type="presParOf" srcId="{2FB9FFAC-AE5B-4029-BBC7-1FA60AB9E94C}" destId="{E9AF896A-8D6E-4A7A-A3EF-F2255CBCD082}" srcOrd="6" destOrd="0" presId="urn:microsoft.com/office/officeart/2005/8/layout/list1"/>
    <dgm:cxn modelId="{4736BFC5-D2F3-48CE-B851-6EEF3D552850}" type="presParOf" srcId="{2FB9FFAC-AE5B-4029-BBC7-1FA60AB9E94C}" destId="{2084EAF6-A714-490A-8A18-C69D80869C8F}" srcOrd="7" destOrd="0" presId="urn:microsoft.com/office/officeart/2005/8/layout/list1"/>
    <dgm:cxn modelId="{708774BD-9DC4-4CBD-AA59-3E1AF9DB45A0}" type="presParOf" srcId="{2FB9FFAC-AE5B-4029-BBC7-1FA60AB9E94C}" destId="{36F3B2CE-2721-453F-89F3-1B3AE1EF0CC8}" srcOrd="8" destOrd="0" presId="urn:microsoft.com/office/officeart/2005/8/layout/list1"/>
    <dgm:cxn modelId="{96C7EC9F-8F0E-4856-AE25-20B200CFE69C}" type="presParOf" srcId="{36F3B2CE-2721-453F-89F3-1B3AE1EF0CC8}" destId="{46F9F021-25C7-424B-85F4-AA69DCB7D067}" srcOrd="0" destOrd="0" presId="urn:microsoft.com/office/officeart/2005/8/layout/list1"/>
    <dgm:cxn modelId="{79382ED7-C4D3-40E1-BF11-C7B42EF31413}" type="presParOf" srcId="{36F3B2CE-2721-453F-89F3-1B3AE1EF0CC8}" destId="{48088667-AB80-4672-B0F6-A9A97D99CAE0}" srcOrd="1" destOrd="0" presId="urn:microsoft.com/office/officeart/2005/8/layout/list1"/>
    <dgm:cxn modelId="{A0476676-096C-4855-AAE7-7015AE39CCE3}" type="presParOf" srcId="{2FB9FFAC-AE5B-4029-BBC7-1FA60AB9E94C}" destId="{1363FB85-8E83-41D6-8866-0963A048A79D}" srcOrd="9" destOrd="0" presId="urn:microsoft.com/office/officeart/2005/8/layout/list1"/>
    <dgm:cxn modelId="{ED8F2761-497D-491D-8E60-CE647DE96D67}" type="presParOf" srcId="{2FB9FFAC-AE5B-4029-BBC7-1FA60AB9E94C}" destId="{EE3030F2-DEF7-47CD-9B64-C42CFE4272D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F591A9-B4CD-42E1-A260-0EDC4143E90A}" type="doc">
      <dgm:prSet loTypeId="urn:microsoft.com/office/officeart/2005/8/layout/list1" loCatId="list" qsTypeId="urn:microsoft.com/office/officeart/2005/8/quickstyle/simple4" qsCatId="simple" csTypeId="urn:microsoft.com/office/officeart/2005/8/colors/accent0_1" csCatId="mainScheme" phldr="1"/>
      <dgm:spPr/>
      <dgm:t>
        <a:bodyPr/>
        <a:lstStyle/>
        <a:p>
          <a:endParaRPr lang="fr-FR"/>
        </a:p>
      </dgm:t>
    </dgm:pt>
    <dgm:pt modelId="{EF93118B-3DF2-4E23-904C-FDEFACB1CE23}">
      <dgm:prSet phldrT="[Texte]"/>
      <dgm:spPr/>
      <dgm:t>
        <a:bodyPr/>
        <a:lstStyle/>
        <a:p>
          <a:r>
            <a:rPr lang="fr-FR" dirty="0" smtClean="0"/>
            <a:t>Matériels disponibles</a:t>
          </a:r>
          <a:endParaRPr lang="fr-FR" dirty="0"/>
        </a:p>
      </dgm:t>
    </dgm:pt>
    <dgm:pt modelId="{47429B65-E743-4579-BF7F-4F6B4D81F3D7}" type="parTrans" cxnId="{CE5CEA06-05EE-43BB-8BC2-27AB2D3F9B27}">
      <dgm:prSet/>
      <dgm:spPr/>
      <dgm:t>
        <a:bodyPr/>
        <a:lstStyle/>
        <a:p>
          <a:endParaRPr lang="fr-FR"/>
        </a:p>
      </dgm:t>
    </dgm:pt>
    <dgm:pt modelId="{1B49B378-1CCC-49B3-81BF-BFB0379F1940}" type="sibTrans" cxnId="{CE5CEA06-05EE-43BB-8BC2-27AB2D3F9B27}">
      <dgm:prSet/>
      <dgm:spPr/>
      <dgm:t>
        <a:bodyPr/>
        <a:lstStyle/>
        <a:p>
          <a:endParaRPr lang="fr-FR"/>
        </a:p>
      </dgm:t>
    </dgm:pt>
    <dgm:pt modelId="{CF492B89-87B5-47C9-8E60-8EB4BF8D22B6}">
      <dgm:prSet phldrT="[Texte]"/>
      <dgm:spPr/>
      <dgm:t>
        <a:bodyPr/>
        <a:lstStyle/>
        <a:p>
          <a:r>
            <a:rPr lang="fr-FR" dirty="0" smtClean="0"/>
            <a:t>Objectif</a:t>
          </a:r>
          <a:endParaRPr lang="fr-FR" dirty="0"/>
        </a:p>
      </dgm:t>
    </dgm:pt>
    <dgm:pt modelId="{12E70664-EB68-4C21-8B91-C207FB009073}" type="parTrans" cxnId="{A9C9F236-E7BE-4103-98EA-4ECD44EF56F5}">
      <dgm:prSet/>
      <dgm:spPr/>
      <dgm:t>
        <a:bodyPr/>
        <a:lstStyle/>
        <a:p>
          <a:endParaRPr lang="fr-FR"/>
        </a:p>
      </dgm:t>
    </dgm:pt>
    <dgm:pt modelId="{7299E94D-3848-43EE-8602-359623F91DAA}" type="sibTrans" cxnId="{A9C9F236-E7BE-4103-98EA-4ECD44EF56F5}">
      <dgm:prSet/>
      <dgm:spPr/>
      <dgm:t>
        <a:bodyPr/>
        <a:lstStyle/>
        <a:p>
          <a:endParaRPr lang="fr-FR"/>
        </a:p>
      </dgm:t>
    </dgm:pt>
    <dgm:pt modelId="{9ED0E0A9-3082-43AF-9397-9CA3AB2EB7D9}">
      <dgm:prSet/>
      <dgm:spPr/>
      <dgm:t>
        <a:bodyPr/>
        <a:lstStyle/>
        <a:p>
          <a:endParaRPr lang="fr-FR" dirty="0"/>
        </a:p>
      </dgm:t>
    </dgm:pt>
    <dgm:pt modelId="{4895A322-AF8C-4900-9561-4A48EDF38D52}" type="parTrans" cxnId="{524AAA21-960B-4B03-80CB-2850FB5E899A}">
      <dgm:prSet/>
      <dgm:spPr/>
      <dgm:t>
        <a:bodyPr/>
        <a:lstStyle/>
        <a:p>
          <a:endParaRPr lang="fr-FR"/>
        </a:p>
      </dgm:t>
    </dgm:pt>
    <dgm:pt modelId="{4013A9E4-89E5-4A02-8B5C-247F62D8A0CC}" type="sibTrans" cxnId="{524AAA21-960B-4B03-80CB-2850FB5E899A}">
      <dgm:prSet/>
      <dgm:spPr/>
      <dgm:t>
        <a:bodyPr/>
        <a:lstStyle/>
        <a:p>
          <a:endParaRPr lang="fr-FR"/>
        </a:p>
      </dgm:t>
    </dgm:pt>
    <dgm:pt modelId="{FE142696-E75D-4D47-9C44-865248EF7C4E}">
      <dgm:prSet/>
      <dgm:spPr/>
      <dgm:t>
        <a:bodyPr/>
        <a:lstStyle/>
        <a:p>
          <a:endParaRPr lang="fr-FR"/>
        </a:p>
      </dgm:t>
    </dgm:pt>
    <dgm:pt modelId="{0C238322-745E-4385-9AB5-32825CC53ABB}" type="parTrans" cxnId="{64243ECC-CBC2-444E-9D95-8A31F544E938}">
      <dgm:prSet/>
      <dgm:spPr/>
      <dgm:t>
        <a:bodyPr/>
        <a:lstStyle/>
        <a:p>
          <a:endParaRPr lang="fr-FR"/>
        </a:p>
      </dgm:t>
    </dgm:pt>
    <dgm:pt modelId="{82DC6031-DEE8-4F88-A6A9-B4D6F8CA59AD}" type="sibTrans" cxnId="{64243ECC-CBC2-444E-9D95-8A31F544E938}">
      <dgm:prSet/>
      <dgm:spPr/>
      <dgm:t>
        <a:bodyPr/>
        <a:lstStyle/>
        <a:p>
          <a:endParaRPr lang="fr-FR"/>
        </a:p>
      </dgm:t>
    </dgm:pt>
    <dgm:pt modelId="{EE3BE400-8E28-4837-932E-A6131D9DBBA3}">
      <dgm:prSet/>
      <dgm:spPr/>
      <dgm:t>
        <a:bodyPr/>
        <a:lstStyle/>
        <a:p>
          <a:endParaRPr lang="fr-FR"/>
        </a:p>
      </dgm:t>
    </dgm:pt>
    <dgm:pt modelId="{4E7097B0-FA79-4402-B8C7-B02008E1A00E}" type="parTrans" cxnId="{991B72FE-7C04-47C7-A2BB-8BFC2ACBCFA9}">
      <dgm:prSet/>
      <dgm:spPr/>
      <dgm:t>
        <a:bodyPr/>
        <a:lstStyle/>
        <a:p>
          <a:endParaRPr lang="fr-FR"/>
        </a:p>
      </dgm:t>
    </dgm:pt>
    <dgm:pt modelId="{F2DB0829-6682-4991-98DD-BCC37B1A4E34}" type="sibTrans" cxnId="{991B72FE-7C04-47C7-A2BB-8BFC2ACBCFA9}">
      <dgm:prSet/>
      <dgm:spPr/>
      <dgm:t>
        <a:bodyPr/>
        <a:lstStyle/>
        <a:p>
          <a:endParaRPr lang="fr-FR"/>
        </a:p>
      </dgm:t>
    </dgm:pt>
    <dgm:pt modelId="{6F72A241-B2EC-4C99-B979-CEA417AF7C68}">
      <dgm:prSet/>
      <dgm:spPr/>
      <dgm:t>
        <a:bodyPr/>
        <a:lstStyle/>
        <a:p>
          <a:endParaRPr lang="fr-FR" dirty="0"/>
        </a:p>
      </dgm:t>
    </dgm:pt>
    <dgm:pt modelId="{98A253EA-EA6E-4F48-AF9A-AAC22067DCA2}" type="parTrans" cxnId="{A5B899CC-65AD-4173-8CD1-CD293E59E825}">
      <dgm:prSet/>
      <dgm:spPr/>
      <dgm:t>
        <a:bodyPr/>
        <a:lstStyle/>
        <a:p>
          <a:endParaRPr lang="fr-FR"/>
        </a:p>
      </dgm:t>
    </dgm:pt>
    <dgm:pt modelId="{99264566-D9F2-44D6-9087-905832789857}" type="sibTrans" cxnId="{A5B899CC-65AD-4173-8CD1-CD293E59E825}">
      <dgm:prSet/>
      <dgm:spPr/>
      <dgm:t>
        <a:bodyPr/>
        <a:lstStyle/>
        <a:p>
          <a:endParaRPr lang="fr-FR"/>
        </a:p>
      </dgm:t>
    </dgm:pt>
    <dgm:pt modelId="{ADD506F9-7608-4C2B-B8D9-94C9AC6C1F36}">
      <dgm:prSet/>
      <dgm:spPr/>
      <dgm:t>
        <a:bodyPr/>
        <a:lstStyle/>
        <a:p>
          <a:r>
            <a:rPr lang="fr-FR" dirty="0" smtClean="0"/>
            <a:t>Concevoir un totem autoporté qui placera le marshmallow le plus haut possible.</a:t>
          </a:r>
          <a:endParaRPr lang="fr-FR" dirty="0"/>
        </a:p>
      </dgm:t>
    </dgm:pt>
    <dgm:pt modelId="{F1AE2754-4834-4BC4-A14E-BE42945FA798}" type="parTrans" cxnId="{7A888113-59D6-4D41-9FA2-B4BF5538A02A}">
      <dgm:prSet/>
      <dgm:spPr/>
      <dgm:t>
        <a:bodyPr/>
        <a:lstStyle/>
        <a:p>
          <a:endParaRPr lang="fr-FR"/>
        </a:p>
      </dgm:t>
    </dgm:pt>
    <dgm:pt modelId="{34D1A739-54C8-4274-BA7E-B67DF4ADCE27}" type="sibTrans" cxnId="{7A888113-59D6-4D41-9FA2-B4BF5538A02A}">
      <dgm:prSet/>
      <dgm:spPr/>
      <dgm:t>
        <a:bodyPr/>
        <a:lstStyle/>
        <a:p>
          <a:endParaRPr lang="fr-FR"/>
        </a:p>
      </dgm:t>
    </dgm:pt>
    <dgm:pt modelId="{838A796F-62C8-4DCE-AC49-1C35420B099C}">
      <dgm:prSet/>
      <dgm:spPr/>
      <dgm:t>
        <a:bodyPr/>
        <a:lstStyle/>
        <a:p>
          <a:r>
            <a:rPr lang="fr-FR" dirty="0" smtClean="0"/>
            <a:t>L’équipe gagnante est l’équipe qui a positionné sa guimauve le plus haut sur une structure autoportée, en partant de la table, jusqu’à la guimauve.</a:t>
          </a:r>
          <a:endParaRPr lang="fr-FR" dirty="0"/>
        </a:p>
      </dgm:t>
    </dgm:pt>
    <dgm:pt modelId="{D7ED8443-4AC4-4D66-874B-4505E3D9D695}" type="parTrans" cxnId="{42B5D712-CFB1-48FA-878F-900CF0F23E99}">
      <dgm:prSet/>
      <dgm:spPr/>
      <dgm:t>
        <a:bodyPr/>
        <a:lstStyle/>
        <a:p>
          <a:endParaRPr lang="fr-FR"/>
        </a:p>
      </dgm:t>
    </dgm:pt>
    <dgm:pt modelId="{E54B5550-25AC-4DFB-A9DA-EC268DF86D36}" type="sibTrans" cxnId="{42B5D712-CFB1-48FA-878F-900CF0F23E99}">
      <dgm:prSet/>
      <dgm:spPr/>
      <dgm:t>
        <a:bodyPr/>
        <a:lstStyle/>
        <a:p>
          <a:endParaRPr lang="fr-FR"/>
        </a:p>
      </dgm:t>
    </dgm:pt>
    <dgm:pt modelId="{10965247-F432-4194-B207-69AF7FA0295A}">
      <dgm:prSet/>
      <dgm:spPr/>
      <dgm:t>
        <a:bodyPr/>
        <a:lstStyle/>
        <a:p>
          <a:r>
            <a:rPr lang="fr-FR" smtClean="0"/>
            <a:t>La guimauve entière doit se trouver en haut de la structure.</a:t>
          </a:r>
          <a:endParaRPr lang="fr-FR" dirty="0" smtClean="0"/>
        </a:p>
      </dgm:t>
    </dgm:pt>
    <dgm:pt modelId="{CB759A54-1FF0-4B4A-8710-94DD9DE5E2B8}" type="parTrans" cxnId="{65CAF826-14E1-4663-A2C1-923D392BEC4E}">
      <dgm:prSet/>
      <dgm:spPr/>
      <dgm:t>
        <a:bodyPr/>
        <a:lstStyle/>
        <a:p>
          <a:endParaRPr lang="fr-FR"/>
        </a:p>
      </dgm:t>
    </dgm:pt>
    <dgm:pt modelId="{49C569B2-0254-41DD-B7C8-4EFA554C9A41}" type="sibTrans" cxnId="{65CAF826-14E1-4663-A2C1-923D392BEC4E}">
      <dgm:prSet/>
      <dgm:spPr/>
      <dgm:t>
        <a:bodyPr/>
        <a:lstStyle/>
        <a:p>
          <a:endParaRPr lang="fr-FR"/>
        </a:p>
      </dgm:t>
    </dgm:pt>
    <dgm:pt modelId="{00731830-8147-433B-90F4-39A5AB90B610}">
      <dgm:prSet/>
      <dgm:spPr/>
      <dgm:t>
        <a:bodyPr/>
        <a:lstStyle/>
        <a:p>
          <a:r>
            <a:rPr lang="fr-FR" smtClean="0"/>
            <a:t>Vous n’êtes pas obligés d’utiliser tout le matériel.</a:t>
          </a:r>
          <a:endParaRPr lang="fr-FR" dirty="0" smtClean="0"/>
        </a:p>
      </dgm:t>
    </dgm:pt>
    <dgm:pt modelId="{E7F2F66C-8644-4DE2-9CDD-744A5C59D955}" type="parTrans" cxnId="{A0D9B1D7-A5E0-4C04-BA9A-8FD60FAB8420}">
      <dgm:prSet/>
      <dgm:spPr/>
      <dgm:t>
        <a:bodyPr/>
        <a:lstStyle/>
        <a:p>
          <a:endParaRPr lang="fr-FR"/>
        </a:p>
      </dgm:t>
    </dgm:pt>
    <dgm:pt modelId="{E5625BC0-2DD8-4056-8567-006F23F33B67}" type="sibTrans" cxnId="{A0D9B1D7-A5E0-4C04-BA9A-8FD60FAB8420}">
      <dgm:prSet/>
      <dgm:spPr/>
      <dgm:t>
        <a:bodyPr/>
        <a:lstStyle/>
        <a:p>
          <a:endParaRPr lang="fr-FR"/>
        </a:p>
      </dgm:t>
    </dgm:pt>
    <dgm:pt modelId="{411DD6CB-B48F-4941-A0B9-BE98EADFBB65}">
      <dgm:prSet/>
      <dgm:spPr/>
      <dgm:t>
        <a:bodyPr/>
        <a:lstStyle/>
        <a:p>
          <a:r>
            <a:rPr lang="fr-FR" dirty="0" smtClean="0"/>
            <a:t>Quand le temps est terminé on ne touche plus à rien et la guimauve doit se trouver en haut de la structure.</a:t>
          </a:r>
          <a:endParaRPr lang="fr-FR" dirty="0"/>
        </a:p>
      </dgm:t>
    </dgm:pt>
    <dgm:pt modelId="{20FBC0D7-CF3F-461D-8A62-462B080A7B5F}" type="parTrans" cxnId="{3081E668-DA2C-47C6-BC4D-7FBEF8CAC7AE}">
      <dgm:prSet/>
      <dgm:spPr/>
      <dgm:t>
        <a:bodyPr/>
        <a:lstStyle/>
        <a:p>
          <a:endParaRPr lang="fr-FR"/>
        </a:p>
      </dgm:t>
    </dgm:pt>
    <dgm:pt modelId="{93B460EF-D61A-4784-B361-845019B2696D}" type="sibTrans" cxnId="{3081E668-DA2C-47C6-BC4D-7FBEF8CAC7AE}">
      <dgm:prSet/>
      <dgm:spPr/>
      <dgm:t>
        <a:bodyPr/>
        <a:lstStyle/>
        <a:p>
          <a:endParaRPr lang="fr-FR"/>
        </a:p>
      </dgm:t>
    </dgm:pt>
    <dgm:pt modelId="{7612374A-9608-4CA4-91AC-4F1492A80028}">
      <dgm:prSet phldrT="[Texte]"/>
      <dgm:spPr/>
      <dgm:t>
        <a:bodyPr/>
        <a:lstStyle/>
        <a:p>
          <a:r>
            <a:rPr lang="fr-FR" dirty="0" smtClean="0"/>
            <a:t>Les règles</a:t>
          </a:r>
          <a:endParaRPr lang="fr-FR" dirty="0"/>
        </a:p>
      </dgm:t>
    </dgm:pt>
    <dgm:pt modelId="{1DCC868F-A9B4-440C-B646-889F93CC38FB}" type="sibTrans" cxnId="{B95615A1-58FC-46D7-9BCB-4F444C80071F}">
      <dgm:prSet/>
      <dgm:spPr/>
      <dgm:t>
        <a:bodyPr/>
        <a:lstStyle/>
        <a:p>
          <a:endParaRPr lang="fr-FR"/>
        </a:p>
      </dgm:t>
    </dgm:pt>
    <dgm:pt modelId="{8D01B4E6-9DD7-42B3-84C8-CAF496328050}" type="parTrans" cxnId="{B95615A1-58FC-46D7-9BCB-4F444C80071F}">
      <dgm:prSet/>
      <dgm:spPr/>
      <dgm:t>
        <a:bodyPr/>
        <a:lstStyle/>
        <a:p>
          <a:endParaRPr lang="fr-FR"/>
        </a:p>
      </dgm:t>
    </dgm:pt>
    <dgm:pt modelId="{872EEDCE-C74B-4C17-BE60-4D55E7414A6A}" type="pres">
      <dgm:prSet presAssocID="{93F591A9-B4CD-42E1-A260-0EDC4143E90A}" presName="linear" presStyleCnt="0">
        <dgm:presLayoutVars>
          <dgm:dir/>
          <dgm:animLvl val="lvl"/>
          <dgm:resizeHandles val="exact"/>
        </dgm:presLayoutVars>
      </dgm:prSet>
      <dgm:spPr/>
      <dgm:t>
        <a:bodyPr/>
        <a:lstStyle/>
        <a:p>
          <a:endParaRPr lang="fr-FR"/>
        </a:p>
      </dgm:t>
    </dgm:pt>
    <dgm:pt modelId="{4CC88785-9022-4E6E-A040-6B1243A0F0C0}" type="pres">
      <dgm:prSet presAssocID="{EF93118B-3DF2-4E23-904C-FDEFACB1CE23}" presName="parentLin" presStyleCnt="0"/>
      <dgm:spPr/>
      <dgm:t>
        <a:bodyPr/>
        <a:lstStyle/>
        <a:p>
          <a:endParaRPr lang="fr-FR"/>
        </a:p>
      </dgm:t>
    </dgm:pt>
    <dgm:pt modelId="{3EB131F4-D730-427C-87A4-971FC19ABA4E}" type="pres">
      <dgm:prSet presAssocID="{EF93118B-3DF2-4E23-904C-FDEFACB1CE23}" presName="parentLeftMargin" presStyleLbl="node1" presStyleIdx="0" presStyleCnt="3"/>
      <dgm:spPr/>
      <dgm:t>
        <a:bodyPr/>
        <a:lstStyle/>
        <a:p>
          <a:endParaRPr lang="fr-FR"/>
        </a:p>
      </dgm:t>
    </dgm:pt>
    <dgm:pt modelId="{24E1EE64-4B74-4702-82BD-9A3FB85D6719}" type="pres">
      <dgm:prSet presAssocID="{EF93118B-3DF2-4E23-904C-FDEFACB1CE23}" presName="parentText" presStyleLbl="node1" presStyleIdx="0" presStyleCnt="3">
        <dgm:presLayoutVars>
          <dgm:chMax val="0"/>
          <dgm:bulletEnabled val="1"/>
        </dgm:presLayoutVars>
      </dgm:prSet>
      <dgm:spPr/>
      <dgm:t>
        <a:bodyPr/>
        <a:lstStyle/>
        <a:p>
          <a:endParaRPr lang="fr-FR"/>
        </a:p>
      </dgm:t>
    </dgm:pt>
    <dgm:pt modelId="{5C3B6B8A-2088-46D5-A49B-157886F0BDD3}" type="pres">
      <dgm:prSet presAssocID="{EF93118B-3DF2-4E23-904C-FDEFACB1CE23}" presName="negativeSpace" presStyleCnt="0"/>
      <dgm:spPr/>
      <dgm:t>
        <a:bodyPr/>
        <a:lstStyle/>
        <a:p>
          <a:endParaRPr lang="fr-FR"/>
        </a:p>
      </dgm:t>
    </dgm:pt>
    <dgm:pt modelId="{9DF569E0-682F-490E-9937-2DD596A6CBCF}" type="pres">
      <dgm:prSet presAssocID="{EF93118B-3DF2-4E23-904C-FDEFACB1CE23}" presName="childText" presStyleLbl="conFgAcc1" presStyleIdx="0" presStyleCnt="3" custScaleY="131564">
        <dgm:presLayoutVars>
          <dgm:bulletEnabled val="1"/>
        </dgm:presLayoutVars>
      </dgm:prSet>
      <dgm:spPr/>
      <dgm:t>
        <a:bodyPr/>
        <a:lstStyle/>
        <a:p>
          <a:endParaRPr lang="fr-FR"/>
        </a:p>
      </dgm:t>
    </dgm:pt>
    <dgm:pt modelId="{47680D37-F5BF-4292-A6F3-6DE69013A0D9}" type="pres">
      <dgm:prSet presAssocID="{1B49B378-1CCC-49B3-81BF-BFB0379F1940}" presName="spaceBetweenRectangles" presStyleCnt="0"/>
      <dgm:spPr/>
      <dgm:t>
        <a:bodyPr/>
        <a:lstStyle/>
        <a:p>
          <a:endParaRPr lang="fr-FR"/>
        </a:p>
      </dgm:t>
    </dgm:pt>
    <dgm:pt modelId="{DB2AE370-4163-49C8-9CE9-53622804E330}" type="pres">
      <dgm:prSet presAssocID="{CF492B89-87B5-47C9-8E60-8EB4BF8D22B6}" presName="parentLin" presStyleCnt="0"/>
      <dgm:spPr/>
      <dgm:t>
        <a:bodyPr/>
        <a:lstStyle/>
        <a:p>
          <a:endParaRPr lang="fr-FR"/>
        </a:p>
      </dgm:t>
    </dgm:pt>
    <dgm:pt modelId="{4BB45B79-B83C-4974-B9CF-AC8ADD5E4676}" type="pres">
      <dgm:prSet presAssocID="{CF492B89-87B5-47C9-8E60-8EB4BF8D22B6}" presName="parentLeftMargin" presStyleLbl="node1" presStyleIdx="0" presStyleCnt="3"/>
      <dgm:spPr/>
      <dgm:t>
        <a:bodyPr/>
        <a:lstStyle/>
        <a:p>
          <a:endParaRPr lang="fr-FR"/>
        </a:p>
      </dgm:t>
    </dgm:pt>
    <dgm:pt modelId="{AD0A0FF0-BAE8-4C3B-BF2F-90DC4D2DCF5C}" type="pres">
      <dgm:prSet presAssocID="{CF492B89-87B5-47C9-8E60-8EB4BF8D22B6}" presName="parentText" presStyleLbl="node1" presStyleIdx="1" presStyleCnt="3">
        <dgm:presLayoutVars>
          <dgm:chMax val="0"/>
          <dgm:bulletEnabled val="1"/>
        </dgm:presLayoutVars>
      </dgm:prSet>
      <dgm:spPr/>
      <dgm:t>
        <a:bodyPr/>
        <a:lstStyle/>
        <a:p>
          <a:endParaRPr lang="fr-FR"/>
        </a:p>
      </dgm:t>
    </dgm:pt>
    <dgm:pt modelId="{C108E29D-6D58-44F0-B97F-BDB4BBD18B4E}" type="pres">
      <dgm:prSet presAssocID="{CF492B89-87B5-47C9-8E60-8EB4BF8D22B6}" presName="negativeSpace" presStyleCnt="0"/>
      <dgm:spPr/>
      <dgm:t>
        <a:bodyPr/>
        <a:lstStyle/>
        <a:p>
          <a:endParaRPr lang="fr-FR"/>
        </a:p>
      </dgm:t>
    </dgm:pt>
    <dgm:pt modelId="{A0578CFC-96FA-40AC-8E99-D59F4A26C174}" type="pres">
      <dgm:prSet presAssocID="{CF492B89-87B5-47C9-8E60-8EB4BF8D22B6}" presName="childText" presStyleLbl="conFgAcc1" presStyleIdx="1" presStyleCnt="3">
        <dgm:presLayoutVars>
          <dgm:bulletEnabled val="1"/>
        </dgm:presLayoutVars>
      </dgm:prSet>
      <dgm:spPr/>
      <dgm:t>
        <a:bodyPr/>
        <a:lstStyle/>
        <a:p>
          <a:endParaRPr lang="fr-FR"/>
        </a:p>
      </dgm:t>
    </dgm:pt>
    <dgm:pt modelId="{A64373FE-E871-4537-AD45-B23FF8E276DB}" type="pres">
      <dgm:prSet presAssocID="{7299E94D-3848-43EE-8602-359623F91DAA}" presName="spaceBetweenRectangles" presStyleCnt="0"/>
      <dgm:spPr/>
      <dgm:t>
        <a:bodyPr/>
        <a:lstStyle/>
        <a:p>
          <a:endParaRPr lang="fr-FR"/>
        </a:p>
      </dgm:t>
    </dgm:pt>
    <dgm:pt modelId="{04941635-B904-4E39-B48F-70A57B6B386E}" type="pres">
      <dgm:prSet presAssocID="{7612374A-9608-4CA4-91AC-4F1492A80028}" presName="parentLin" presStyleCnt="0"/>
      <dgm:spPr/>
      <dgm:t>
        <a:bodyPr/>
        <a:lstStyle/>
        <a:p>
          <a:endParaRPr lang="fr-FR"/>
        </a:p>
      </dgm:t>
    </dgm:pt>
    <dgm:pt modelId="{2126E0B8-8DA1-434E-969B-52BA13A9B71B}" type="pres">
      <dgm:prSet presAssocID="{7612374A-9608-4CA4-91AC-4F1492A80028}" presName="parentLeftMargin" presStyleLbl="node1" presStyleIdx="1" presStyleCnt="3"/>
      <dgm:spPr/>
      <dgm:t>
        <a:bodyPr/>
        <a:lstStyle/>
        <a:p>
          <a:endParaRPr lang="fr-FR"/>
        </a:p>
      </dgm:t>
    </dgm:pt>
    <dgm:pt modelId="{D1602DD3-B53A-49C8-ACE6-62D25167345B}" type="pres">
      <dgm:prSet presAssocID="{7612374A-9608-4CA4-91AC-4F1492A80028}" presName="parentText" presStyleLbl="node1" presStyleIdx="2" presStyleCnt="3">
        <dgm:presLayoutVars>
          <dgm:chMax val="0"/>
          <dgm:bulletEnabled val="1"/>
        </dgm:presLayoutVars>
      </dgm:prSet>
      <dgm:spPr/>
      <dgm:t>
        <a:bodyPr/>
        <a:lstStyle/>
        <a:p>
          <a:endParaRPr lang="fr-FR"/>
        </a:p>
      </dgm:t>
    </dgm:pt>
    <dgm:pt modelId="{A06A8E28-AAEE-4B00-9FFB-ABE1A0367E95}" type="pres">
      <dgm:prSet presAssocID="{7612374A-9608-4CA4-91AC-4F1492A80028}" presName="negativeSpace" presStyleCnt="0"/>
      <dgm:spPr/>
      <dgm:t>
        <a:bodyPr/>
        <a:lstStyle/>
        <a:p>
          <a:endParaRPr lang="fr-FR"/>
        </a:p>
      </dgm:t>
    </dgm:pt>
    <dgm:pt modelId="{C49E48B8-85EE-420E-A761-8E1EEE4D4B46}" type="pres">
      <dgm:prSet presAssocID="{7612374A-9608-4CA4-91AC-4F1492A80028}" presName="childText" presStyleLbl="conFgAcc1" presStyleIdx="2" presStyleCnt="3" custScaleY="91365">
        <dgm:presLayoutVars>
          <dgm:bulletEnabled val="1"/>
        </dgm:presLayoutVars>
      </dgm:prSet>
      <dgm:spPr/>
      <dgm:t>
        <a:bodyPr/>
        <a:lstStyle/>
        <a:p>
          <a:endParaRPr lang="fr-FR"/>
        </a:p>
      </dgm:t>
    </dgm:pt>
  </dgm:ptLst>
  <dgm:cxnLst>
    <dgm:cxn modelId="{42B5D712-CFB1-48FA-878F-900CF0F23E99}" srcId="{7612374A-9608-4CA4-91AC-4F1492A80028}" destId="{838A796F-62C8-4DCE-AC49-1C35420B099C}" srcOrd="0" destOrd="0" parTransId="{D7ED8443-4AC4-4D66-874B-4505E3D9D695}" sibTransId="{E54B5550-25AC-4DFB-A9DA-EC268DF86D36}"/>
    <dgm:cxn modelId="{762C8558-CA20-40CB-A6DB-38424E668029}" type="presOf" srcId="{838A796F-62C8-4DCE-AC49-1C35420B099C}" destId="{C49E48B8-85EE-420E-A761-8E1EEE4D4B46}" srcOrd="0" destOrd="0" presId="urn:microsoft.com/office/officeart/2005/8/layout/list1"/>
    <dgm:cxn modelId="{1045BDFF-2C2A-4D24-B949-1C34FB6C1796}" type="presOf" srcId="{9ED0E0A9-3082-43AF-9397-9CA3AB2EB7D9}" destId="{9DF569E0-682F-490E-9937-2DD596A6CBCF}" srcOrd="0" destOrd="3" presId="urn:microsoft.com/office/officeart/2005/8/layout/list1"/>
    <dgm:cxn modelId="{A5B899CC-65AD-4173-8CD1-CD293E59E825}" srcId="{EF93118B-3DF2-4E23-904C-FDEFACB1CE23}" destId="{6F72A241-B2EC-4C99-B979-CEA417AF7C68}" srcOrd="2" destOrd="0" parTransId="{98A253EA-EA6E-4F48-AF9A-AAC22067DCA2}" sibTransId="{99264566-D9F2-44D6-9087-905832789857}"/>
    <dgm:cxn modelId="{A0D9B1D7-A5E0-4C04-BA9A-8FD60FAB8420}" srcId="{7612374A-9608-4CA4-91AC-4F1492A80028}" destId="{00731830-8147-433B-90F4-39A5AB90B610}" srcOrd="2" destOrd="0" parTransId="{E7F2F66C-8644-4DE2-9CDD-744A5C59D955}" sibTransId="{E5625BC0-2DD8-4056-8567-006F23F33B67}"/>
    <dgm:cxn modelId="{A8951277-004F-43F4-B72E-AC66DB2D5CE5}" type="presOf" srcId="{EE3BE400-8E28-4837-932E-A6131D9DBBA3}" destId="{9DF569E0-682F-490E-9937-2DD596A6CBCF}" srcOrd="0" destOrd="1" presId="urn:microsoft.com/office/officeart/2005/8/layout/list1"/>
    <dgm:cxn modelId="{393DC847-8F91-4C2D-9B28-17625EB684C1}" type="presOf" srcId="{CF492B89-87B5-47C9-8E60-8EB4BF8D22B6}" destId="{4BB45B79-B83C-4974-B9CF-AC8ADD5E4676}" srcOrd="0" destOrd="0" presId="urn:microsoft.com/office/officeart/2005/8/layout/list1"/>
    <dgm:cxn modelId="{FA437C9B-3A52-4448-AA4D-3316719EBDB0}" type="presOf" srcId="{7612374A-9608-4CA4-91AC-4F1492A80028}" destId="{2126E0B8-8DA1-434E-969B-52BA13A9B71B}" srcOrd="0" destOrd="0" presId="urn:microsoft.com/office/officeart/2005/8/layout/list1"/>
    <dgm:cxn modelId="{B8A67F50-037B-45CD-A0FC-CF6B5D4A467D}" type="presOf" srcId="{10965247-F432-4194-B207-69AF7FA0295A}" destId="{C49E48B8-85EE-420E-A761-8E1EEE4D4B46}" srcOrd="0" destOrd="1" presId="urn:microsoft.com/office/officeart/2005/8/layout/list1"/>
    <dgm:cxn modelId="{3081E668-DA2C-47C6-BC4D-7FBEF8CAC7AE}" srcId="{7612374A-9608-4CA4-91AC-4F1492A80028}" destId="{411DD6CB-B48F-4941-A0B9-BE98EADFBB65}" srcOrd="3" destOrd="0" parTransId="{20FBC0D7-CF3F-461D-8A62-462B080A7B5F}" sibTransId="{93B460EF-D61A-4784-B361-845019B2696D}"/>
    <dgm:cxn modelId="{670C8557-BB11-427E-A07A-B639A887FB92}" type="presOf" srcId="{EF93118B-3DF2-4E23-904C-FDEFACB1CE23}" destId="{24E1EE64-4B74-4702-82BD-9A3FB85D6719}" srcOrd="1" destOrd="0" presId="urn:microsoft.com/office/officeart/2005/8/layout/list1"/>
    <dgm:cxn modelId="{F14F8E9E-35FC-4B9E-9081-9A622B21DEE6}" type="presOf" srcId="{ADD506F9-7608-4C2B-B8D9-94C9AC6C1F36}" destId="{A0578CFC-96FA-40AC-8E99-D59F4A26C174}" srcOrd="0" destOrd="0" presId="urn:microsoft.com/office/officeart/2005/8/layout/list1"/>
    <dgm:cxn modelId="{881C6EFE-3597-4B67-91A5-7B88D291173C}" type="presOf" srcId="{FE142696-E75D-4D47-9C44-865248EF7C4E}" destId="{9DF569E0-682F-490E-9937-2DD596A6CBCF}" srcOrd="0" destOrd="0" presId="urn:microsoft.com/office/officeart/2005/8/layout/list1"/>
    <dgm:cxn modelId="{462F3F0B-4775-4C23-A975-34123E9346AE}" type="presOf" srcId="{CF492B89-87B5-47C9-8E60-8EB4BF8D22B6}" destId="{AD0A0FF0-BAE8-4C3B-BF2F-90DC4D2DCF5C}" srcOrd="1" destOrd="0" presId="urn:microsoft.com/office/officeart/2005/8/layout/list1"/>
    <dgm:cxn modelId="{524AAA21-960B-4B03-80CB-2850FB5E899A}" srcId="{EF93118B-3DF2-4E23-904C-FDEFACB1CE23}" destId="{9ED0E0A9-3082-43AF-9397-9CA3AB2EB7D9}" srcOrd="3" destOrd="0" parTransId="{4895A322-AF8C-4900-9561-4A48EDF38D52}" sibTransId="{4013A9E4-89E5-4A02-8B5C-247F62D8A0CC}"/>
    <dgm:cxn modelId="{64243ECC-CBC2-444E-9D95-8A31F544E938}" srcId="{EF93118B-3DF2-4E23-904C-FDEFACB1CE23}" destId="{FE142696-E75D-4D47-9C44-865248EF7C4E}" srcOrd="0" destOrd="0" parTransId="{0C238322-745E-4385-9AB5-32825CC53ABB}" sibTransId="{82DC6031-DEE8-4F88-A6A9-B4D6F8CA59AD}"/>
    <dgm:cxn modelId="{A63D3C0D-16F9-4225-80D4-5B56B63FCC0D}" type="presOf" srcId="{6F72A241-B2EC-4C99-B979-CEA417AF7C68}" destId="{9DF569E0-682F-490E-9937-2DD596A6CBCF}" srcOrd="0" destOrd="2" presId="urn:microsoft.com/office/officeart/2005/8/layout/list1"/>
    <dgm:cxn modelId="{B95615A1-58FC-46D7-9BCB-4F444C80071F}" srcId="{93F591A9-B4CD-42E1-A260-0EDC4143E90A}" destId="{7612374A-9608-4CA4-91AC-4F1492A80028}" srcOrd="2" destOrd="0" parTransId="{8D01B4E6-9DD7-42B3-84C8-CAF496328050}" sibTransId="{1DCC868F-A9B4-440C-B646-889F93CC38FB}"/>
    <dgm:cxn modelId="{956E3CD8-85E9-4769-A670-5283DD1651AC}" type="presOf" srcId="{93F591A9-B4CD-42E1-A260-0EDC4143E90A}" destId="{872EEDCE-C74B-4C17-BE60-4D55E7414A6A}" srcOrd="0" destOrd="0" presId="urn:microsoft.com/office/officeart/2005/8/layout/list1"/>
    <dgm:cxn modelId="{991B72FE-7C04-47C7-A2BB-8BFC2ACBCFA9}" srcId="{EF93118B-3DF2-4E23-904C-FDEFACB1CE23}" destId="{EE3BE400-8E28-4837-932E-A6131D9DBBA3}" srcOrd="1" destOrd="0" parTransId="{4E7097B0-FA79-4402-B8C7-B02008E1A00E}" sibTransId="{F2DB0829-6682-4991-98DD-BCC37B1A4E34}"/>
    <dgm:cxn modelId="{65CAF826-14E1-4663-A2C1-923D392BEC4E}" srcId="{7612374A-9608-4CA4-91AC-4F1492A80028}" destId="{10965247-F432-4194-B207-69AF7FA0295A}" srcOrd="1" destOrd="0" parTransId="{CB759A54-1FF0-4B4A-8710-94DD9DE5E2B8}" sibTransId="{49C569B2-0254-41DD-B7C8-4EFA554C9A41}"/>
    <dgm:cxn modelId="{BE7B4A28-E6D1-471C-8D3B-FE0801AE29A4}" type="presOf" srcId="{00731830-8147-433B-90F4-39A5AB90B610}" destId="{C49E48B8-85EE-420E-A761-8E1EEE4D4B46}" srcOrd="0" destOrd="2" presId="urn:microsoft.com/office/officeart/2005/8/layout/list1"/>
    <dgm:cxn modelId="{7A888113-59D6-4D41-9FA2-B4BF5538A02A}" srcId="{CF492B89-87B5-47C9-8E60-8EB4BF8D22B6}" destId="{ADD506F9-7608-4C2B-B8D9-94C9AC6C1F36}" srcOrd="0" destOrd="0" parTransId="{F1AE2754-4834-4BC4-A14E-BE42945FA798}" sibTransId="{34D1A739-54C8-4274-BA7E-B67DF4ADCE27}"/>
    <dgm:cxn modelId="{F840D142-3654-48CC-ADCA-C5160B186737}" type="presOf" srcId="{411DD6CB-B48F-4941-A0B9-BE98EADFBB65}" destId="{C49E48B8-85EE-420E-A761-8E1EEE4D4B46}" srcOrd="0" destOrd="3" presId="urn:microsoft.com/office/officeart/2005/8/layout/list1"/>
    <dgm:cxn modelId="{A9C9F236-E7BE-4103-98EA-4ECD44EF56F5}" srcId="{93F591A9-B4CD-42E1-A260-0EDC4143E90A}" destId="{CF492B89-87B5-47C9-8E60-8EB4BF8D22B6}" srcOrd="1" destOrd="0" parTransId="{12E70664-EB68-4C21-8B91-C207FB009073}" sibTransId="{7299E94D-3848-43EE-8602-359623F91DAA}"/>
    <dgm:cxn modelId="{998EE6BD-89EA-4860-B97B-97459982D9F0}" type="presOf" srcId="{EF93118B-3DF2-4E23-904C-FDEFACB1CE23}" destId="{3EB131F4-D730-427C-87A4-971FC19ABA4E}" srcOrd="0" destOrd="0" presId="urn:microsoft.com/office/officeart/2005/8/layout/list1"/>
    <dgm:cxn modelId="{8DF0B2C9-2906-4DE3-9B99-0C2C6732F914}" type="presOf" srcId="{7612374A-9608-4CA4-91AC-4F1492A80028}" destId="{D1602DD3-B53A-49C8-ACE6-62D25167345B}" srcOrd="1" destOrd="0" presId="urn:microsoft.com/office/officeart/2005/8/layout/list1"/>
    <dgm:cxn modelId="{CE5CEA06-05EE-43BB-8BC2-27AB2D3F9B27}" srcId="{93F591A9-B4CD-42E1-A260-0EDC4143E90A}" destId="{EF93118B-3DF2-4E23-904C-FDEFACB1CE23}" srcOrd="0" destOrd="0" parTransId="{47429B65-E743-4579-BF7F-4F6B4D81F3D7}" sibTransId="{1B49B378-1CCC-49B3-81BF-BFB0379F1940}"/>
    <dgm:cxn modelId="{566BBA27-EBB6-436F-B473-078A21BD0F27}" type="presParOf" srcId="{872EEDCE-C74B-4C17-BE60-4D55E7414A6A}" destId="{4CC88785-9022-4E6E-A040-6B1243A0F0C0}" srcOrd="0" destOrd="0" presId="urn:microsoft.com/office/officeart/2005/8/layout/list1"/>
    <dgm:cxn modelId="{C3A8A3AE-984A-42A3-8E5B-DE2DAA4B8387}" type="presParOf" srcId="{4CC88785-9022-4E6E-A040-6B1243A0F0C0}" destId="{3EB131F4-D730-427C-87A4-971FC19ABA4E}" srcOrd="0" destOrd="0" presId="urn:microsoft.com/office/officeart/2005/8/layout/list1"/>
    <dgm:cxn modelId="{C65B1243-4975-447A-9B33-A685249A7B3A}" type="presParOf" srcId="{4CC88785-9022-4E6E-A040-6B1243A0F0C0}" destId="{24E1EE64-4B74-4702-82BD-9A3FB85D6719}" srcOrd="1" destOrd="0" presId="urn:microsoft.com/office/officeart/2005/8/layout/list1"/>
    <dgm:cxn modelId="{D9F5E04B-EB85-423D-8535-A8B324173677}" type="presParOf" srcId="{872EEDCE-C74B-4C17-BE60-4D55E7414A6A}" destId="{5C3B6B8A-2088-46D5-A49B-157886F0BDD3}" srcOrd="1" destOrd="0" presId="urn:microsoft.com/office/officeart/2005/8/layout/list1"/>
    <dgm:cxn modelId="{DC00B4E4-E21D-4762-9018-7B8D3EF1C632}" type="presParOf" srcId="{872EEDCE-C74B-4C17-BE60-4D55E7414A6A}" destId="{9DF569E0-682F-490E-9937-2DD596A6CBCF}" srcOrd="2" destOrd="0" presId="urn:microsoft.com/office/officeart/2005/8/layout/list1"/>
    <dgm:cxn modelId="{B70D53E8-8116-4B0C-8A21-F190FBFDB758}" type="presParOf" srcId="{872EEDCE-C74B-4C17-BE60-4D55E7414A6A}" destId="{47680D37-F5BF-4292-A6F3-6DE69013A0D9}" srcOrd="3" destOrd="0" presId="urn:microsoft.com/office/officeart/2005/8/layout/list1"/>
    <dgm:cxn modelId="{9E31063A-EF6E-4407-860B-E69421A4DF85}" type="presParOf" srcId="{872EEDCE-C74B-4C17-BE60-4D55E7414A6A}" destId="{DB2AE370-4163-49C8-9CE9-53622804E330}" srcOrd="4" destOrd="0" presId="urn:microsoft.com/office/officeart/2005/8/layout/list1"/>
    <dgm:cxn modelId="{20ED07EF-FCF5-4112-B51D-FF7943E44B06}" type="presParOf" srcId="{DB2AE370-4163-49C8-9CE9-53622804E330}" destId="{4BB45B79-B83C-4974-B9CF-AC8ADD5E4676}" srcOrd="0" destOrd="0" presId="urn:microsoft.com/office/officeart/2005/8/layout/list1"/>
    <dgm:cxn modelId="{A6E9E8FE-AEE8-45BB-95EC-AA88E2A7A6E9}" type="presParOf" srcId="{DB2AE370-4163-49C8-9CE9-53622804E330}" destId="{AD0A0FF0-BAE8-4C3B-BF2F-90DC4D2DCF5C}" srcOrd="1" destOrd="0" presId="urn:microsoft.com/office/officeart/2005/8/layout/list1"/>
    <dgm:cxn modelId="{0479AD39-63D1-4361-986F-28E008B35D70}" type="presParOf" srcId="{872EEDCE-C74B-4C17-BE60-4D55E7414A6A}" destId="{C108E29D-6D58-44F0-B97F-BDB4BBD18B4E}" srcOrd="5" destOrd="0" presId="urn:microsoft.com/office/officeart/2005/8/layout/list1"/>
    <dgm:cxn modelId="{37D015DB-B3AE-4901-85DF-46265806EDF4}" type="presParOf" srcId="{872EEDCE-C74B-4C17-BE60-4D55E7414A6A}" destId="{A0578CFC-96FA-40AC-8E99-D59F4A26C174}" srcOrd="6" destOrd="0" presId="urn:microsoft.com/office/officeart/2005/8/layout/list1"/>
    <dgm:cxn modelId="{C73AC2D3-4D6F-424C-BE2F-1F62DF731992}" type="presParOf" srcId="{872EEDCE-C74B-4C17-BE60-4D55E7414A6A}" destId="{A64373FE-E871-4537-AD45-B23FF8E276DB}" srcOrd="7" destOrd="0" presId="urn:microsoft.com/office/officeart/2005/8/layout/list1"/>
    <dgm:cxn modelId="{B23A10AA-3E08-42FC-892D-26CEFBA105E9}" type="presParOf" srcId="{872EEDCE-C74B-4C17-BE60-4D55E7414A6A}" destId="{04941635-B904-4E39-B48F-70A57B6B386E}" srcOrd="8" destOrd="0" presId="urn:microsoft.com/office/officeart/2005/8/layout/list1"/>
    <dgm:cxn modelId="{34045CBA-25C8-45EB-BD1D-135E02A1B135}" type="presParOf" srcId="{04941635-B904-4E39-B48F-70A57B6B386E}" destId="{2126E0B8-8DA1-434E-969B-52BA13A9B71B}" srcOrd="0" destOrd="0" presId="urn:microsoft.com/office/officeart/2005/8/layout/list1"/>
    <dgm:cxn modelId="{5EDBD483-BF1F-4452-B490-D5097BFA7251}" type="presParOf" srcId="{04941635-B904-4E39-B48F-70A57B6B386E}" destId="{D1602DD3-B53A-49C8-ACE6-62D25167345B}" srcOrd="1" destOrd="0" presId="urn:microsoft.com/office/officeart/2005/8/layout/list1"/>
    <dgm:cxn modelId="{7C6FFA9E-D349-4727-B404-C0865E84BD83}" type="presParOf" srcId="{872EEDCE-C74B-4C17-BE60-4D55E7414A6A}" destId="{A06A8E28-AAEE-4B00-9FFB-ABE1A0367E95}" srcOrd="9" destOrd="0" presId="urn:microsoft.com/office/officeart/2005/8/layout/list1"/>
    <dgm:cxn modelId="{EC0DB718-B090-4E5B-A73D-2B363940F446}" type="presParOf" srcId="{872EEDCE-C74B-4C17-BE60-4D55E7414A6A}" destId="{C49E48B8-85EE-420E-A761-8E1EEE4D4B4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C38F48-019F-4C4F-9C3F-2F5B2F364169}" type="doc">
      <dgm:prSet loTypeId="urn:microsoft.com/office/officeart/2008/layout/VerticalCurvedList" loCatId="list" qsTypeId="urn:microsoft.com/office/officeart/2005/8/quickstyle/simple4" qsCatId="simple" csTypeId="urn:microsoft.com/office/officeart/2005/8/colors/accent0_1" csCatId="mainScheme" phldr="1"/>
      <dgm:spPr/>
      <dgm:t>
        <a:bodyPr/>
        <a:lstStyle/>
        <a:p>
          <a:endParaRPr lang="fr-FR"/>
        </a:p>
      </dgm:t>
    </dgm:pt>
    <dgm:pt modelId="{CC5072C8-B1DD-4870-9354-CB2BE6CDBA5E}">
      <dgm:prSet phldrT="[Texte]"/>
      <dgm:spPr/>
      <dgm:t>
        <a:bodyPr/>
        <a:lstStyle/>
        <a:p>
          <a:r>
            <a:rPr lang="fr-FR" dirty="0" smtClean="0"/>
            <a:t>Que les équipes qui réussissent le mieux sont celles qui travaillent par prototypage (essai / erreur / recommencer avec un nouvelle solution) et se questionnent ensemble.</a:t>
          </a:r>
          <a:endParaRPr lang="fr-FR" dirty="0"/>
        </a:p>
      </dgm:t>
    </dgm:pt>
    <dgm:pt modelId="{1A7A9B25-457B-4A63-84D6-2F46120243F9}" type="parTrans" cxnId="{9985DCE2-BE28-46F5-9B10-EE994F11D15D}">
      <dgm:prSet/>
      <dgm:spPr/>
      <dgm:t>
        <a:bodyPr/>
        <a:lstStyle/>
        <a:p>
          <a:endParaRPr lang="fr-FR"/>
        </a:p>
      </dgm:t>
    </dgm:pt>
    <dgm:pt modelId="{E48E9752-356D-4B20-8EE8-05EA19CF5D7C}" type="sibTrans" cxnId="{9985DCE2-BE28-46F5-9B10-EE994F11D15D}">
      <dgm:prSet/>
      <dgm:spPr/>
      <dgm:t>
        <a:bodyPr/>
        <a:lstStyle/>
        <a:p>
          <a:endParaRPr lang="fr-FR"/>
        </a:p>
      </dgm:t>
    </dgm:pt>
    <dgm:pt modelId="{6FE478F8-E894-419B-8C62-98DE01931621}">
      <dgm:prSet phldrT="[Texte]"/>
      <dgm:spPr/>
      <dgm:t>
        <a:bodyPr/>
        <a:lstStyle/>
        <a:p>
          <a:r>
            <a:rPr lang="fr-FR" dirty="0" smtClean="0"/>
            <a:t>Qu’il vaut mieux commencer à travailler avec la guimauve dès le début pour ne pas avoir de mauvaise surprise. La guimauve représente les contraintes de chaque projet, il vaut mieux les attaquer en premier et composer avec dès le départ.</a:t>
          </a:r>
          <a:endParaRPr lang="fr-FR" dirty="0"/>
        </a:p>
      </dgm:t>
    </dgm:pt>
    <dgm:pt modelId="{D7FF31EC-377A-4F44-8037-6B32FDF14AC5}" type="parTrans" cxnId="{A57BC53A-79F4-48B5-A881-2CC6ABBC4EA6}">
      <dgm:prSet/>
      <dgm:spPr/>
      <dgm:t>
        <a:bodyPr/>
        <a:lstStyle/>
        <a:p>
          <a:endParaRPr lang="fr-FR"/>
        </a:p>
      </dgm:t>
    </dgm:pt>
    <dgm:pt modelId="{A58A2CDE-BD3D-45B6-8736-A4CF1D803435}" type="sibTrans" cxnId="{A57BC53A-79F4-48B5-A881-2CC6ABBC4EA6}">
      <dgm:prSet/>
      <dgm:spPr/>
      <dgm:t>
        <a:bodyPr/>
        <a:lstStyle/>
        <a:p>
          <a:endParaRPr lang="fr-FR"/>
        </a:p>
      </dgm:t>
    </dgm:pt>
    <dgm:pt modelId="{00B3D9C7-8A59-4604-8347-C83BC4AA4841}">
      <dgm:prSet phldrT="[Texte]"/>
      <dgm:spPr/>
      <dgm:t>
        <a:bodyPr/>
        <a:lstStyle/>
        <a:p>
          <a:r>
            <a:rPr lang="fr-FR" dirty="0" smtClean="0"/>
            <a:t>Que certaines contraintes paraissent faibles (la guimauve ne paraissait pas si lourde avant qu’on la mette en haut de la tour, n’est-ce pas ?), mais qu’en réalité, cela peut avoir un effet très important.</a:t>
          </a:r>
        </a:p>
      </dgm:t>
    </dgm:pt>
    <dgm:pt modelId="{2A335F11-A150-4102-A202-9DA2CE3FEB43}" type="parTrans" cxnId="{15A15684-A99F-4BAF-A544-9F3C8C97A72F}">
      <dgm:prSet/>
      <dgm:spPr/>
      <dgm:t>
        <a:bodyPr/>
        <a:lstStyle/>
        <a:p>
          <a:endParaRPr lang="fr-FR"/>
        </a:p>
      </dgm:t>
    </dgm:pt>
    <dgm:pt modelId="{CA80BD2C-3BA5-43DE-9D6A-9120A0B6405A}" type="sibTrans" cxnId="{15A15684-A99F-4BAF-A544-9F3C8C97A72F}">
      <dgm:prSet/>
      <dgm:spPr/>
      <dgm:t>
        <a:bodyPr/>
        <a:lstStyle/>
        <a:p>
          <a:endParaRPr lang="fr-FR"/>
        </a:p>
      </dgm:t>
    </dgm:pt>
    <dgm:pt modelId="{BC0A9ADA-820E-459E-881B-2B45DA273918}">
      <dgm:prSet phldrT="[Texte]"/>
      <dgm:spPr/>
      <dgm:t>
        <a:bodyPr/>
        <a:lstStyle/>
        <a:p>
          <a:r>
            <a:rPr lang="fr-FR" smtClean="0"/>
            <a:t>Les vertus de la collaboration</a:t>
          </a:r>
          <a:endParaRPr lang="fr-FR" dirty="0" smtClean="0"/>
        </a:p>
      </dgm:t>
    </dgm:pt>
    <dgm:pt modelId="{985BD69E-2C47-40F1-B354-B607DB4F70C1}" type="parTrans" cxnId="{F475EE6E-03E5-4542-9D1E-B4DF4954ECD8}">
      <dgm:prSet/>
      <dgm:spPr/>
      <dgm:t>
        <a:bodyPr/>
        <a:lstStyle/>
        <a:p>
          <a:endParaRPr lang="fr-FR"/>
        </a:p>
      </dgm:t>
    </dgm:pt>
    <dgm:pt modelId="{C2E4BF18-C580-44D7-846C-A306B47B67D5}" type="sibTrans" cxnId="{F475EE6E-03E5-4542-9D1E-B4DF4954ECD8}">
      <dgm:prSet/>
      <dgm:spPr/>
      <dgm:t>
        <a:bodyPr/>
        <a:lstStyle/>
        <a:p>
          <a:endParaRPr lang="fr-FR"/>
        </a:p>
      </dgm:t>
    </dgm:pt>
    <dgm:pt modelId="{422AA019-65B3-4423-AC75-01FD11100E8D}" type="pres">
      <dgm:prSet presAssocID="{97C38F48-019F-4C4F-9C3F-2F5B2F364169}" presName="Name0" presStyleCnt="0">
        <dgm:presLayoutVars>
          <dgm:chMax val="7"/>
          <dgm:chPref val="7"/>
          <dgm:dir/>
        </dgm:presLayoutVars>
      </dgm:prSet>
      <dgm:spPr/>
      <dgm:t>
        <a:bodyPr/>
        <a:lstStyle/>
        <a:p>
          <a:endParaRPr lang="fr-FR"/>
        </a:p>
      </dgm:t>
    </dgm:pt>
    <dgm:pt modelId="{857B8B8E-E4AB-41D5-807A-6FCB0C6284FB}" type="pres">
      <dgm:prSet presAssocID="{97C38F48-019F-4C4F-9C3F-2F5B2F364169}" presName="Name1" presStyleCnt="0"/>
      <dgm:spPr/>
    </dgm:pt>
    <dgm:pt modelId="{380181A2-0EEA-46FC-9BEA-794F92CDCBD6}" type="pres">
      <dgm:prSet presAssocID="{97C38F48-019F-4C4F-9C3F-2F5B2F364169}" presName="cycle" presStyleCnt="0"/>
      <dgm:spPr/>
    </dgm:pt>
    <dgm:pt modelId="{81843179-8E8C-4972-B976-E2886BE0ED14}" type="pres">
      <dgm:prSet presAssocID="{97C38F48-019F-4C4F-9C3F-2F5B2F364169}" presName="srcNode" presStyleLbl="node1" presStyleIdx="0" presStyleCnt="4"/>
      <dgm:spPr/>
    </dgm:pt>
    <dgm:pt modelId="{A92667DB-8EE0-4081-B923-617F76BF7B62}" type="pres">
      <dgm:prSet presAssocID="{97C38F48-019F-4C4F-9C3F-2F5B2F364169}" presName="conn" presStyleLbl="parChTrans1D2" presStyleIdx="0" presStyleCnt="1"/>
      <dgm:spPr/>
      <dgm:t>
        <a:bodyPr/>
        <a:lstStyle/>
        <a:p>
          <a:endParaRPr lang="fr-FR"/>
        </a:p>
      </dgm:t>
    </dgm:pt>
    <dgm:pt modelId="{C21E2F5A-0344-461A-B61B-B1830E510B25}" type="pres">
      <dgm:prSet presAssocID="{97C38F48-019F-4C4F-9C3F-2F5B2F364169}" presName="extraNode" presStyleLbl="node1" presStyleIdx="0" presStyleCnt="4"/>
      <dgm:spPr/>
    </dgm:pt>
    <dgm:pt modelId="{F2CAA277-31F2-407B-852D-17A875EF5E9C}" type="pres">
      <dgm:prSet presAssocID="{97C38F48-019F-4C4F-9C3F-2F5B2F364169}" presName="dstNode" presStyleLbl="node1" presStyleIdx="0" presStyleCnt="4"/>
      <dgm:spPr/>
    </dgm:pt>
    <dgm:pt modelId="{A622A059-5EEC-4E25-8464-16282E6AB608}" type="pres">
      <dgm:prSet presAssocID="{CC5072C8-B1DD-4870-9354-CB2BE6CDBA5E}" presName="text_1" presStyleLbl="node1" presStyleIdx="0" presStyleCnt="4">
        <dgm:presLayoutVars>
          <dgm:bulletEnabled val="1"/>
        </dgm:presLayoutVars>
      </dgm:prSet>
      <dgm:spPr/>
      <dgm:t>
        <a:bodyPr/>
        <a:lstStyle/>
        <a:p>
          <a:endParaRPr lang="fr-FR"/>
        </a:p>
      </dgm:t>
    </dgm:pt>
    <dgm:pt modelId="{9A75E207-EB26-4154-A3F3-22FD05D9D14D}" type="pres">
      <dgm:prSet presAssocID="{CC5072C8-B1DD-4870-9354-CB2BE6CDBA5E}" presName="accent_1" presStyleCnt="0"/>
      <dgm:spPr/>
    </dgm:pt>
    <dgm:pt modelId="{1467FC4A-3CE0-4AC0-80DB-CA1097E31BF7}" type="pres">
      <dgm:prSet presAssocID="{CC5072C8-B1DD-4870-9354-CB2BE6CDBA5E}" presName="accentRepeatNode" presStyleLbl="solidFgAcc1" presStyleIdx="0" presStyleCnt="4"/>
      <dgm:spPr/>
    </dgm:pt>
    <dgm:pt modelId="{3280B1F5-5C49-4944-A657-F4C5874854E4}" type="pres">
      <dgm:prSet presAssocID="{6FE478F8-E894-419B-8C62-98DE01931621}" presName="text_2" presStyleLbl="node1" presStyleIdx="1" presStyleCnt="4">
        <dgm:presLayoutVars>
          <dgm:bulletEnabled val="1"/>
        </dgm:presLayoutVars>
      </dgm:prSet>
      <dgm:spPr/>
      <dgm:t>
        <a:bodyPr/>
        <a:lstStyle/>
        <a:p>
          <a:endParaRPr lang="fr-FR"/>
        </a:p>
      </dgm:t>
    </dgm:pt>
    <dgm:pt modelId="{00930A42-F3E2-4682-8326-37287C470673}" type="pres">
      <dgm:prSet presAssocID="{6FE478F8-E894-419B-8C62-98DE01931621}" presName="accent_2" presStyleCnt="0"/>
      <dgm:spPr/>
    </dgm:pt>
    <dgm:pt modelId="{DE30C4D9-11AB-4337-821F-D835DD434D1D}" type="pres">
      <dgm:prSet presAssocID="{6FE478F8-E894-419B-8C62-98DE01931621}" presName="accentRepeatNode" presStyleLbl="solidFgAcc1" presStyleIdx="1" presStyleCnt="4"/>
      <dgm:spPr/>
    </dgm:pt>
    <dgm:pt modelId="{797C7C73-1800-468A-9958-601C51B5094A}" type="pres">
      <dgm:prSet presAssocID="{00B3D9C7-8A59-4604-8347-C83BC4AA4841}" presName="text_3" presStyleLbl="node1" presStyleIdx="2" presStyleCnt="4">
        <dgm:presLayoutVars>
          <dgm:bulletEnabled val="1"/>
        </dgm:presLayoutVars>
      </dgm:prSet>
      <dgm:spPr/>
      <dgm:t>
        <a:bodyPr/>
        <a:lstStyle/>
        <a:p>
          <a:endParaRPr lang="fr-FR"/>
        </a:p>
      </dgm:t>
    </dgm:pt>
    <dgm:pt modelId="{CFAE6A7D-3F9F-4EC6-B1B0-5F6602080C65}" type="pres">
      <dgm:prSet presAssocID="{00B3D9C7-8A59-4604-8347-C83BC4AA4841}" presName="accent_3" presStyleCnt="0"/>
      <dgm:spPr/>
    </dgm:pt>
    <dgm:pt modelId="{8545E94A-F5EA-47CD-8B18-4ECC2F165455}" type="pres">
      <dgm:prSet presAssocID="{00B3D9C7-8A59-4604-8347-C83BC4AA4841}" presName="accentRepeatNode" presStyleLbl="solidFgAcc1" presStyleIdx="2" presStyleCnt="4"/>
      <dgm:spPr/>
    </dgm:pt>
    <dgm:pt modelId="{38C388A8-3932-40EC-B358-B6B9AA359648}" type="pres">
      <dgm:prSet presAssocID="{BC0A9ADA-820E-459E-881B-2B45DA273918}" presName="text_4" presStyleLbl="node1" presStyleIdx="3" presStyleCnt="4">
        <dgm:presLayoutVars>
          <dgm:bulletEnabled val="1"/>
        </dgm:presLayoutVars>
      </dgm:prSet>
      <dgm:spPr/>
      <dgm:t>
        <a:bodyPr/>
        <a:lstStyle/>
        <a:p>
          <a:endParaRPr lang="fr-FR"/>
        </a:p>
      </dgm:t>
    </dgm:pt>
    <dgm:pt modelId="{050D7068-AFA8-4B2C-859A-1D27A3EBB755}" type="pres">
      <dgm:prSet presAssocID="{BC0A9ADA-820E-459E-881B-2B45DA273918}" presName="accent_4" presStyleCnt="0"/>
      <dgm:spPr/>
    </dgm:pt>
    <dgm:pt modelId="{46D9A8CA-EB62-445F-B388-FF218DFDD498}" type="pres">
      <dgm:prSet presAssocID="{BC0A9ADA-820E-459E-881B-2B45DA273918}" presName="accentRepeatNode" presStyleLbl="solidFgAcc1" presStyleIdx="3" presStyleCnt="4"/>
      <dgm:spPr/>
    </dgm:pt>
  </dgm:ptLst>
  <dgm:cxnLst>
    <dgm:cxn modelId="{89282B4C-3C52-4E2E-BE15-5B5C340215A5}" type="presOf" srcId="{00B3D9C7-8A59-4604-8347-C83BC4AA4841}" destId="{797C7C73-1800-468A-9958-601C51B5094A}" srcOrd="0" destOrd="0" presId="urn:microsoft.com/office/officeart/2008/layout/VerticalCurvedList"/>
    <dgm:cxn modelId="{26CDEDD9-ABFB-442E-BC13-3C16523A53F7}" type="presOf" srcId="{CC5072C8-B1DD-4870-9354-CB2BE6CDBA5E}" destId="{A622A059-5EEC-4E25-8464-16282E6AB608}" srcOrd="0" destOrd="0" presId="urn:microsoft.com/office/officeart/2008/layout/VerticalCurvedList"/>
    <dgm:cxn modelId="{15A15684-A99F-4BAF-A544-9F3C8C97A72F}" srcId="{97C38F48-019F-4C4F-9C3F-2F5B2F364169}" destId="{00B3D9C7-8A59-4604-8347-C83BC4AA4841}" srcOrd="2" destOrd="0" parTransId="{2A335F11-A150-4102-A202-9DA2CE3FEB43}" sibTransId="{CA80BD2C-3BA5-43DE-9D6A-9120A0B6405A}"/>
    <dgm:cxn modelId="{B91095B0-A71E-4624-B62A-A810A4B651AA}" type="presOf" srcId="{E48E9752-356D-4B20-8EE8-05EA19CF5D7C}" destId="{A92667DB-8EE0-4081-B923-617F76BF7B62}" srcOrd="0" destOrd="0" presId="urn:microsoft.com/office/officeart/2008/layout/VerticalCurvedList"/>
    <dgm:cxn modelId="{5A54CC7F-9F3D-4752-89EC-7CFC7E0E9E2B}" type="presOf" srcId="{97C38F48-019F-4C4F-9C3F-2F5B2F364169}" destId="{422AA019-65B3-4423-AC75-01FD11100E8D}" srcOrd="0" destOrd="0" presId="urn:microsoft.com/office/officeart/2008/layout/VerticalCurvedList"/>
    <dgm:cxn modelId="{7C2F4015-43FA-466A-86AF-3C42168A4A96}" type="presOf" srcId="{BC0A9ADA-820E-459E-881B-2B45DA273918}" destId="{38C388A8-3932-40EC-B358-B6B9AA359648}" srcOrd="0" destOrd="0" presId="urn:microsoft.com/office/officeart/2008/layout/VerticalCurvedList"/>
    <dgm:cxn modelId="{9985DCE2-BE28-46F5-9B10-EE994F11D15D}" srcId="{97C38F48-019F-4C4F-9C3F-2F5B2F364169}" destId="{CC5072C8-B1DD-4870-9354-CB2BE6CDBA5E}" srcOrd="0" destOrd="0" parTransId="{1A7A9B25-457B-4A63-84D6-2F46120243F9}" sibTransId="{E48E9752-356D-4B20-8EE8-05EA19CF5D7C}"/>
    <dgm:cxn modelId="{A57BC53A-79F4-48B5-A881-2CC6ABBC4EA6}" srcId="{97C38F48-019F-4C4F-9C3F-2F5B2F364169}" destId="{6FE478F8-E894-419B-8C62-98DE01931621}" srcOrd="1" destOrd="0" parTransId="{D7FF31EC-377A-4F44-8037-6B32FDF14AC5}" sibTransId="{A58A2CDE-BD3D-45B6-8736-A4CF1D803435}"/>
    <dgm:cxn modelId="{F475EE6E-03E5-4542-9D1E-B4DF4954ECD8}" srcId="{97C38F48-019F-4C4F-9C3F-2F5B2F364169}" destId="{BC0A9ADA-820E-459E-881B-2B45DA273918}" srcOrd="3" destOrd="0" parTransId="{985BD69E-2C47-40F1-B354-B607DB4F70C1}" sibTransId="{C2E4BF18-C580-44D7-846C-A306B47B67D5}"/>
    <dgm:cxn modelId="{BAD839DD-DEED-4079-84E8-80C1D745BD16}" type="presOf" srcId="{6FE478F8-E894-419B-8C62-98DE01931621}" destId="{3280B1F5-5C49-4944-A657-F4C5874854E4}" srcOrd="0" destOrd="0" presId="urn:microsoft.com/office/officeart/2008/layout/VerticalCurvedList"/>
    <dgm:cxn modelId="{6C4E1ADC-C1D8-4498-AB38-3F334B366A9C}" type="presParOf" srcId="{422AA019-65B3-4423-AC75-01FD11100E8D}" destId="{857B8B8E-E4AB-41D5-807A-6FCB0C6284FB}" srcOrd="0" destOrd="0" presId="urn:microsoft.com/office/officeart/2008/layout/VerticalCurvedList"/>
    <dgm:cxn modelId="{35BF505D-2DC9-4CDB-B355-42F3EDB82D86}" type="presParOf" srcId="{857B8B8E-E4AB-41D5-807A-6FCB0C6284FB}" destId="{380181A2-0EEA-46FC-9BEA-794F92CDCBD6}" srcOrd="0" destOrd="0" presId="urn:microsoft.com/office/officeart/2008/layout/VerticalCurvedList"/>
    <dgm:cxn modelId="{BEA2CF54-7EAA-4C57-AEE3-69D34C6D4D2A}" type="presParOf" srcId="{380181A2-0EEA-46FC-9BEA-794F92CDCBD6}" destId="{81843179-8E8C-4972-B976-E2886BE0ED14}" srcOrd="0" destOrd="0" presId="urn:microsoft.com/office/officeart/2008/layout/VerticalCurvedList"/>
    <dgm:cxn modelId="{76C6B702-6502-49C3-BE01-039EF3CB3D99}" type="presParOf" srcId="{380181A2-0EEA-46FC-9BEA-794F92CDCBD6}" destId="{A92667DB-8EE0-4081-B923-617F76BF7B62}" srcOrd="1" destOrd="0" presId="urn:microsoft.com/office/officeart/2008/layout/VerticalCurvedList"/>
    <dgm:cxn modelId="{3FC6A4FD-C88F-4636-8BEC-6E2D8FC7B445}" type="presParOf" srcId="{380181A2-0EEA-46FC-9BEA-794F92CDCBD6}" destId="{C21E2F5A-0344-461A-B61B-B1830E510B25}" srcOrd="2" destOrd="0" presId="urn:microsoft.com/office/officeart/2008/layout/VerticalCurvedList"/>
    <dgm:cxn modelId="{41D4F2F1-D37C-4486-A906-4B04039AA998}" type="presParOf" srcId="{380181A2-0EEA-46FC-9BEA-794F92CDCBD6}" destId="{F2CAA277-31F2-407B-852D-17A875EF5E9C}" srcOrd="3" destOrd="0" presId="urn:microsoft.com/office/officeart/2008/layout/VerticalCurvedList"/>
    <dgm:cxn modelId="{97C8AE78-B20E-4063-8716-6B1D64BBE602}" type="presParOf" srcId="{857B8B8E-E4AB-41D5-807A-6FCB0C6284FB}" destId="{A622A059-5EEC-4E25-8464-16282E6AB608}" srcOrd="1" destOrd="0" presId="urn:microsoft.com/office/officeart/2008/layout/VerticalCurvedList"/>
    <dgm:cxn modelId="{8AA95E1D-A10E-418E-A54A-EF43317B0656}" type="presParOf" srcId="{857B8B8E-E4AB-41D5-807A-6FCB0C6284FB}" destId="{9A75E207-EB26-4154-A3F3-22FD05D9D14D}" srcOrd="2" destOrd="0" presId="urn:microsoft.com/office/officeart/2008/layout/VerticalCurvedList"/>
    <dgm:cxn modelId="{45E4D11D-988E-4512-9BDE-54506042900A}" type="presParOf" srcId="{9A75E207-EB26-4154-A3F3-22FD05D9D14D}" destId="{1467FC4A-3CE0-4AC0-80DB-CA1097E31BF7}" srcOrd="0" destOrd="0" presId="urn:microsoft.com/office/officeart/2008/layout/VerticalCurvedList"/>
    <dgm:cxn modelId="{F25C7F54-04BD-41DC-BBBD-260F3F377785}" type="presParOf" srcId="{857B8B8E-E4AB-41D5-807A-6FCB0C6284FB}" destId="{3280B1F5-5C49-4944-A657-F4C5874854E4}" srcOrd="3" destOrd="0" presId="urn:microsoft.com/office/officeart/2008/layout/VerticalCurvedList"/>
    <dgm:cxn modelId="{14D9BE93-92BF-4D9B-880A-8321124A3229}" type="presParOf" srcId="{857B8B8E-E4AB-41D5-807A-6FCB0C6284FB}" destId="{00930A42-F3E2-4682-8326-37287C470673}" srcOrd="4" destOrd="0" presId="urn:microsoft.com/office/officeart/2008/layout/VerticalCurvedList"/>
    <dgm:cxn modelId="{C7146725-E517-4220-A649-F1B340E116F5}" type="presParOf" srcId="{00930A42-F3E2-4682-8326-37287C470673}" destId="{DE30C4D9-11AB-4337-821F-D835DD434D1D}" srcOrd="0" destOrd="0" presId="urn:microsoft.com/office/officeart/2008/layout/VerticalCurvedList"/>
    <dgm:cxn modelId="{5A44B5C5-0D43-48E2-91CF-6B9A6A7F7946}" type="presParOf" srcId="{857B8B8E-E4AB-41D5-807A-6FCB0C6284FB}" destId="{797C7C73-1800-468A-9958-601C51B5094A}" srcOrd="5" destOrd="0" presId="urn:microsoft.com/office/officeart/2008/layout/VerticalCurvedList"/>
    <dgm:cxn modelId="{FFAECF68-E9A0-4D83-AA75-C67797F3F368}" type="presParOf" srcId="{857B8B8E-E4AB-41D5-807A-6FCB0C6284FB}" destId="{CFAE6A7D-3F9F-4EC6-B1B0-5F6602080C65}" srcOrd="6" destOrd="0" presId="urn:microsoft.com/office/officeart/2008/layout/VerticalCurvedList"/>
    <dgm:cxn modelId="{9A54B7C8-B843-4759-87D2-08ABB39E3B72}" type="presParOf" srcId="{CFAE6A7D-3F9F-4EC6-B1B0-5F6602080C65}" destId="{8545E94A-F5EA-47CD-8B18-4ECC2F165455}" srcOrd="0" destOrd="0" presId="urn:microsoft.com/office/officeart/2008/layout/VerticalCurvedList"/>
    <dgm:cxn modelId="{7A95A787-F47D-4548-B2D0-B1E5D5FBE4E8}" type="presParOf" srcId="{857B8B8E-E4AB-41D5-807A-6FCB0C6284FB}" destId="{38C388A8-3932-40EC-B358-B6B9AA359648}" srcOrd="7" destOrd="0" presId="urn:microsoft.com/office/officeart/2008/layout/VerticalCurvedList"/>
    <dgm:cxn modelId="{888D7343-A35A-46EA-B321-22114D669D87}" type="presParOf" srcId="{857B8B8E-E4AB-41D5-807A-6FCB0C6284FB}" destId="{050D7068-AFA8-4B2C-859A-1D27A3EBB755}" srcOrd="8" destOrd="0" presId="urn:microsoft.com/office/officeart/2008/layout/VerticalCurvedList"/>
    <dgm:cxn modelId="{82BC5583-DA92-4BE2-B917-E7A69D2386E6}" type="presParOf" srcId="{050D7068-AFA8-4B2C-859A-1D27A3EBB755}" destId="{46D9A8CA-EB62-445F-B388-FF218DFDD49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7C9F3-766B-4C49-8A9F-B211ED55B99C}">
      <dsp:nvSpPr>
        <dsp:cNvPr id="0" name=""/>
        <dsp:cNvSpPr/>
      </dsp:nvSpPr>
      <dsp:spPr>
        <a:xfrm>
          <a:off x="0" y="335664"/>
          <a:ext cx="8333682" cy="893025"/>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6786" tIns="437388" rIns="646786" bIns="149352" numCol="1" spcCol="1270" anchor="t" anchorCtr="0">
          <a:noAutofit/>
        </a:bodyPr>
        <a:lstStyle/>
        <a:p>
          <a:pPr marL="228600" lvl="1" indent="-228600" algn="l" defTabSz="933450">
            <a:lnSpc>
              <a:spcPct val="90000"/>
            </a:lnSpc>
            <a:spcBef>
              <a:spcPct val="0"/>
            </a:spcBef>
            <a:spcAft>
              <a:spcPct val="15000"/>
            </a:spcAft>
            <a:buChar char="••"/>
          </a:pPr>
          <a:r>
            <a:rPr lang="fr-FR" sz="2100" b="0" kern="1200" dirty="0" smtClean="0"/>
            <a:t>Comment allons nous travailler en technologie ?</a:t>
          </a:r>
          <a:endParaRPr lang="fr-FR" sz="2100" b="0" kern="1200" dirty="0"/>
        </a:p>
      </dsp:txBody>
      <dsp:txXfrm>
        <a:off x="0" y="335664"/>
        <a:ext cx="8333682" cy="893025"/>
      </dsp:txXfrm>
    </dsp:sp>
    <dsp:sp modelId="{1A21BF25-8AE7-4F32-BF97-7D1CECF13682}">
      <dsp:nvSpPr>
        <dsp:cNvPr id="0" name=""/>
        <dsp:cNvSpPr/>
      </dsp:nvSpPr>
      <dsp:spPr>
        <a:xfrm>
          <a:off x="416684" y="25704"/>
          <a:ext cx="5833577" cy="61992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0495" tIns="0" rIns="220495" bIns="0" numCol="1" spcCol="1270" anchor="ctr" anchorCtr="0">
          <a:noAutofit/>
        </a:bodyPr>
        <a:lstStyle/>
        <a:p>
          <a:pPr lvl="0" algn="l" defTabSz="933450">
            <a:lnSpc>
              <a:spcPct val="90000"/>
            </a:lnSpc>
            <a:spcBef>
              <a:spcPct val="0"/>
            </a:spcBef>
            <a:spcAft>
              <a:spcPct val="35000"/>
            </a:spcAft>
          </a:pPr>
          <a:r>
            <a:rPr lang="fr-FR" sz="2100" kern="1200" dirty="0" smtClean="0"/>
            <a:t>Objectif(s) d’apprentissage</a:t>
          </a:r>
          <a:endParaRPr lang="fr-FR" sz="2100" kern="1200" dirty="0"/>
        </a:p>
      </dsp:txBody>
      <dsp:txXfrm>
        <a:off x="446946" y="55966"/>
        <a:ext cx="5773053" cy="559396"/>
      </dsp:txXfrm>
    </dsp:sp>
    <dsp:sp modelId="{E9AF896A-8D6E-4A7A-A3EF-F2255CBCD082}">
      <dsp:nvSpPr>
        <dsp:cNvPr id="0" name=""/>
        <dsp:cNvSpPr/>
      </dsp:nvSpPr>
      <dsp:spPr>
        <a:xfrm>
          <a:off x="0" y="1652049"/>
          <a:ext cx="8333682" cy="1190700"/>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6786" tIns="437388" rIns="646786" bIns="149352" numCol="1" spcCol="1270" anchor="t" anchorCtr="0">
          <a:noAutofit/>
        </a:bodyPr>
        <a:lstStyle/>
        <a:p>
          <a:pPr marL="228600" lvl="1" indent="-228600" algn="l" defTabSz="933450">
            <a:lnSpc>
              <a:spcPct val="90000"/>
            </a:lnSpc>
            <a:spcBef>
              <a:spcPct val="0"/>
            </a:spcBef>
            <a:spcAft>
              <a:spcPct val="15000"/>
            </a:spcAft>
            <a:buChar char="••"/>
          </a:pPr>
          <a:r>
            <a:rPr lang="fr-FR" sz="2100" kern="1200" dirty="0" smtClean="0"/>
            <a:t>À la fin de cette séance, vous aurez découvert 3 notions incontournables du travail en technologie.</a:t>
          </a:r>
          <a:endParaRPr lang="fr-FR" sz="2100" kern="1200" dirty="0"/>
        </a:p>
      </dsp:txBody>
      <dsp:txXfrm>
        <a:off x="0" y="1652049"/>
        <a:ext cx="8333682" cy="1190700"/>
      </dsp:txXfrm>
    </dsp:sp>
    <dsp:sp modelId="{4BAD5FE4-3D27-4449-8944-7B2923C17224}">
      <dsp:nvSpPr>
        <dsp:cNvPr id="0" name=""/>
        <dsp:cNvSpPr/>
      </dsp:nvSpPr>
      <dsp:spPr>
        <a:xfrm>
          <a:off x="416684" y="1342089"/>
          <a:ext cx="5833577" cy="61992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0495" tIns="0" rIns="220495" bIns="0" numCol="1" spcCol="1270" anchor="ctr" anchorCtr="0">
          <a:noAutofit/>
        </a:bodyPr>
        <a:lstStyle/>
        <a:p>
          <a:pPr lvl="0" algn="l" defTabSz="933450">
            <a:lnSpc>
              <a:spcPct val="90000"/>
            </a:lnSpc>
            <a:spcBef>
              <a:spcPct val="0"/>
            </a:spcBef>
            <a:spcAft>
              <a:spcPct val="35000"/>
            </a:spcAft>
          </a:pPr>
          <a:r>
            <a:rPr lang="fr-FR" sz="2100" kern="1200" dirty="0" smtClean="0"/>
            <a:t>Résultat(s) attendu(s)</a:t>
          </a:r>
          <a:endParaRPr lang="fr-FR" sz="2100" kern="1200" dirty="0"/>
        </a:p>
      </dsp:txBody>
      <dsp:txXfrm>
        <a:off x="446946" y="1372351"/>
        <a:ext cx="5773053" cy="559396"/>
      </dsp:txXfrm>
    </dsp:sp>
    <dsp:sp modelId="{EE3030F2-DEF7-47CD-9B64-C42CFE4272DC}">
      <dsp:nvSpPr>
        <dsp:cNvPr id="0" name=""/>
        <dsp:cNvSpPr/>
      </dsp:nvSpPr>
      <dsp:spPr>
        <a:xfrm>
          <a:off x="0" y="3266109"/>
          <a:ext cx="8333682" cy="1918350"/>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6786" tIns="437388" rIns="646786" bIns="149352" numCol="1" spcCol="1270" anchor="t" anchorCtr="0">
          <a:noAutofit/>
        </a:bodyPr>
        <a:lstStyle/>
        <a:p>
          <a:pPr marL="228600" lvl="1" indent="-228600" algn="l" defTabSz="933450">
            <a:lnSpc>
              <a:spcPct val="90000"/>
            </a:lnSpc>
            <a:spcBef>
              <a:spcPct val="0"/>
            </a:spcBef>
            <a:spcAft>
              <a:spcPct val="15000"/>
            </a:spcAft>
            <a:buChar char="••"/>
          </a:pPr>
          <a:r>
            <a:rPr lang="fr-FR" sz="2100" kern="1200" dirty="0" smtClean="0"/>
            <a:t>Diffusion d’une vidéo</a:t>
          </a:r>
          <a:endParaRPr lang="fr-FR" sz="2100" kern="1200" dirty="0"/>
        </a:p>
        <a:p>
          <a:pPr marL="228600" lvl="1" indent="-228600" algn="l" defTabSz="933450">
            <a:lnSpc>
              <a:spcPct val="90000"/>
            </a:lnSpc>
            <a:spcBef>
              <a:spcPct val="0"/>
            </a:spcBef>
            <a:spcAft>
              <a:spcPct val="15000"/>
            </a:spcAft>
            <a:buChar char="••"/>
          </a:pPr>
          <a:r>
            <a:rPr lang="fr-FR" sz="2100" kern="1200" dirty="0" smtClean="0"/>
            <a:t>Débat – retour</a:t>
          </a:r>
          <a:endParaRPr lang="fr-FR" sz="2100" kern="1200" dirty="0"/>
        </a:p>
        <a:p>
          <a:pPr marL="228600" lvl="1" indent="-228600" algn="l" defTabSz="933450">
            <a:lnSpc>
              <a:spcPct val="90000"/>
            </a:lnSpc>
            <a:spcBef>
              <a:spcPct val="0"/>
            </a:spcBef>
            <a:spcAft>
              <a:spcPct val="15000"/>
            </a:spcAft>
            <a:buChar char="••"/>
          </a:pPr>
          <a:r>
            <a:rPr lang="fr-FR" sz="2100" kern="1200" dirty="0" smtClean="0"/>
            <a:t>Expérimentation</a:t>
          </a:r>
          <a:endParaRPr lang="fr-FR" sz="2100" kern="1200" dirty="0"/>
        </a:p>
        <a:p>
          <a:pPr marL="228600" lvl="1" indent="-228600" algn="l" defTabSz="933450">
            <a:lnSpc>
              <a:spcPct val="90000"/>
            </a:lnSpc>
            <a:spcBef>
              <a:spcPct val="0"/>
            </a:spcBef>
            <a:spcAft>
              <a:spcPct val="15000"/>
            </a:spcAft>
            <a:buChar char="••"/>
          </a:pPr>
          <a:r>
            <a:rPr lang="fr-FR" sz="2100" kern="1200" dirty="0" smtClean="0"/>
            <a:t>Temps métacognitif</a:t>
          </a:r>
          <a:endParaRPr lang="fr-FR" sz="2100" kern="1200" dirty="0"/>
        </a:p>
      </dsp:txBody>
      <dsp:txXfrm>
        <a:off x="0" y="3266109"/>
        <a:ext cx="8333682" cy="1918350"/>
      </dsp:txXfrm>
    </dsp:sp>
    <dsp:sp modelId="{48088667-AB80-4672-B0F6-A9A97D99CAE0}">
      <dsp:nvSpPr>
        <dsp:cNvPr id="0" name=""/>
        <dsp:cNvSpPr/>
      </dsp:nvSpPr>
      <dsp:spPr>
        <a:xfrm>
          <a:off x="416684" y="2956149"/>
          <a:ext cx="5833577" cy="61992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0495" tIns="0" rIns="220495" bIns="0" numCol="1" spcCol="1270" anchor="ctr" anchorCtr="0">
          <a:noAutofit/>
        </a:bodyPr>
        <a:lstStyle/>
        <a:p>
          <a:pPr lvl="0" algn="l" defTabSz="933450">
            <a:lnSpc>
              <a:spcPct val="90000"/>
            </a:lnSpc>
            <a:spcBef>
              <a:spcPct val="0"/>
            </a:spcBef>
            <a:spcAft>
              <a:spcPct val="35000"/>
            </a:spcAft>
          </a:pPr>
          <a:r>
            <a:rPr lang="fr-FR" sz="2100" kern="1200" dirty="0" smtClean="0"/>
            <a:t>Déroulement de la séance</a:t>
          </a:r>
          <a:endParaRPr lang="fr-FR" sz="2100" kern="1200" dirty="0"/>
        </a:p>
      </dsp:txBody>
      <dsp:txXfrm>
        <a:off x="446946" y="2986411"/>
        <a:ext cx="5773053" cy="559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569E0-682F-490E-9937-2DD596A6CBCF}">
      <dsp:nvSpPr>
        <dsp:cNvPr id="0" name=""/>
        <dsp:cNvSpPr/>
      </dsp:nvSpPr>
      <dsp:spPr>
        <a:xfrm>
          <a:off x="0" y="288035"/>
          <a:ext cx="8370069" cy="1802755"/>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endParaRPr lang="fr-FR" sz="1300" kern="1200"/>
        </a:p>
        <a:p>
          <a:pPr marL="114300" lvl="1" indent="-114300" algn="l" defTabSz="577850">
            <a:lnSpc>
              <a:spcPct val="90000"/>
            </a:lnSpc>
            <a:spcBef>
              <a:spcPct val="0"/>
            </a:spcBef>
            <a:spcAft>
              <a:spcPct val="15000"/>
            </a:spcAft>
            <a:buChar char="••"/>
          </a:pPr>
          <a:endParaRPr lang="fr-FR" sz="1300" kern="1200"/>
        </a:p>
        <a:p>
          <a:pPr marL="114300" lvl="1" indent="-114300" algn="l" defTabSz="577850">
            <a:lnSpc>
              <a:spcPct val="90000"/>
            </a:lnSpc>
            <a:spcBef>
              <a:spcPct val="0"/>
            </a:spcBef>
            <a:spcAft>
              <a:spcPct val="15000"/>
            </a:spcAft>
            <a:buChar char="••"/>
          </a:pPr>
          <a:endParaRPr lang="fr-FR" sz="1300" kern="1200" dirty="0"/>
        </a:p>
        <a:p>
          <a:pPr marL="114300" lvl="1" indent="-114300" algn="l" defTabSz="577850">
            <a:lnSpc>
              <a:spcPct val="90000"/>
            </a:lnSpc>
            <a:spcBef>
              <a:spcPct val="0"/>
            </a:spcBef>
            <a:spcAft>
              <a:spcPct val="15000"/>
            </a:spcAft>
            <a:buChar char="••"/>
          </a:pPr>
          <a:endParaRPr lang="fr-FR" sz="1300" kern="1200" dirty="0"/>
        </a:p>
      </dsp:txBody>
      <dsp:txXfrm>
        <a:off x="0" y="288035"/>
        <a:ext cx="8370069" cy="1802755"/>
      </dsp:txXfrm>
    </dsp:sp>
    <dsp:sp modelId="{24E1EE64-4B74-4702-82BD-9A3FB85D6719}">
      <dsp:nvSpPr>
        <dsp:cNvPr id="0" name=""/>
        <dsp:cNvSpPr/>
      </dsp:nvSpPr>
      <dsp:spPr>
        <a:xfrm>
          <a:off x="418503" y="66635"/>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Matériels disponibles</a:t>
          </a:r>
          <a:endParaRPr lang="fr-FR" sz="1300" kern="1200" dirty="0"/>
        </a:p>
      </dsp:txBody>
      <dsp:txXfrm>
        <a:off x="440119" y="88251"/>
        <a:ext cx="5815816" cy="399568"/>
      </dsp:txXfrm>
    </dsp:sp>
    <dsp:sp modelId="{A0578CFC-96FA-40AC-8E99-D59F4A26C174}">
      <dsp:nvSpPr>
        <dsp:cNvPr id="0" name=""/>
        <dsp:cNvSpPr/>
      </dsp:nvSpPr>
      <dsp:spPr>
        <a:xfrm>
          <a:off x="0" y="2393191"/>
          <a:ext cx="8370069" cy="637875"/>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r>
            <a:rPr lang="fr-FR" sz="1300" kern="1200" dirty="0" smtClean="0"/>
            <a:t>Concevoir un totem autoporté qui placera le marshmallow le plus haut possible.</a:t>
          </a:r>
          <a:endParaRPr lang="fr-FR" sz="1300" kern="1200" dirty="0"/>
        </a:p>
      </dsp:txBody>
      <dsp:txXfrm>
        <a:off x="0" y="2393191"/>
        <a:ext cx="8370069" cy="637875"/>
      </dsp:txXfrm>
    </dsp:sp>
    <dsp:sp modelId="{AD0A0FF0-BAE8-4C3B-BF2F-90DC4D2DCF5C}">
      <dsp:nvSpPr>
        <dsp:cNvPr id="0" name=""/>
        <dsp:cNvSpPr/>
      </dsp:nvSpPr>
      <dsp:spPr>
        <a:xfrm>
          <a:off x="418503" y="2171791"/>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Objectif</a:t>
          </a:r>
          <a:endParaRPr lang="fr-FR" sz="1300" kern="1200" dirty="0"/>
        </a:p>
      </dsp:txBody>
      <dsp:txXfrm>
        <a:off x="440119" y="2193407"/>
        <a:ext cx="5815816" cy="399568"/>
      </dsp:txXfrm>
    </dsp:sp>
    <dsp:sp modelId="{C49E48B8-85EE-420E-A761-8E1EEE4D4B46}">
      <dsp:nvSpPr>
        <dsp:cNvPr id="0" name=""/>
        <dsp:cNvSpPr/>
      </dsp:nvSpPr>
      <dsp:spPr>
        <a:xfrm>
          <a:off x="0" y="3333466"/>
          <a:ext cx="8370069" cy="1640458"/>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r>
            <a:rPr lang="fr-FR" sz="1300" kern="1200" dirty="0" smtClean="0"/>
            <a:t>L’équipe gagnante est l’équipe qui a positionné sa guimauve le plus haut sur une structure autoportée, en partant de la table, jusqu’à la guimauve.</a:t>
          </a:r>
          <a:endParaRPr lang="fr-FR" sz="1300" kern="1200" dirty="0"/>
        </a:p>
        <a:p>
          <a:pPr marL="114300" lvl="1" indent="-114300" algn="l" defTabSz="577850">
            <a:lnSpc>
              <a:spcPct val="90000"/>
            </a:lnSpc>
            <a:spcBef>
              <a:spcPct val="0"/>
            </a:spcBef>
            <a:spcAft>
              <a:spcPct val="15000"/>
            </a:spcAft>
            <a:buChar char="••"/>
          </a:pPr>
          <a:r>
            <a:rPr lang="fr-FR" sz="1300" kern="1200" smtClean="0"/>
            <a:t>La guimauve entière doit se trouver en haut de la structure.</a:t>
          </a:r>
          <a:endParaRPr lang="fr-FR" sz="1300" kern="1200" dirty="0" smtClean="0"/>
        </a:p>
        <a:p>
          <a:pPr marL="114300" lvl="1" indent="-114300" algn="l" defTabSz="577850">
            <a:lnSpc>
              <a:spcPct val="90000"/>
            </a:lnSpc>
            <a:spcBef>
              <a:spcPct val="0"/>
            </a:spcBef>
            <a:spcAft>
              <a:spcPct val="15000"/>
            </a:spcAft>
            <a:buChar char="••"/>
          </a:pPr>
          <a:r>
            <a:rPr lang="fr-FR" sz="1300" kern="1200" smtClean="0"/>
            <a:t>Vous n’êtes pas obligés d’utiliser tout le matériel.</a:t>
          </a:r>
          <a:endParaRPr lang="fr-FR" sz="1300" kern="1200" dirty="0" smtClean="0"/>
        </a:p>
        <a:p>
          <a:pPr marL="114300" lvl="1" indent="-114300" algn="l" defTabSz="577850">
            <a:lnSpc>
              <a:spcPct val="90000"/>
            </a:lnSpc>
            <a:spcBef>
              <a:spcPct val="0"/>
            </a:spcBef>
            <a:spcAft>
              <a:spcPct val="15000"/>
            </a:spcAft>
            <a:buChar char="••"/>
          </a:pPr>
          <a:r>
            <a:rPr lang="fr-FR" sz="1300" kern="1200" dirty="0" smtClean="0"/>
            <a:t>Quand le temps est terminé on ne touche plus à rien et la guimauve doit se trouver en haut de la structure.</a:t>
          </a:r>
          <a:endParaRPr lang="fr-FR" sz="1300" kern="1200" dirty="0"/>
        </a:p>
      </dsp:txBody>
      <dsp:txXfrm>
        <a:off x="0" y="3333466"/>
        <a:ext cx="8370069" cy="1640458"/>
      </dsp:txXfrm>
    </dsp:sp>
    <dsp:sp modelId="{D1602DD3-B53A-49C8-ACE6-62D25167345B}">
      <dsp:nvSpPr>
        <dsp:cNvPr id="0" name=""/>
        <dsp:cNvSpPr/>
      </dsp:nvSpPr>
      <dsp:spPr>
        <a:xfrm>
          <a:off x="418503" y="3112066"/>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Les règles</a:t>
          </a:r>
          <a:endParaRPr lang="fr-FR" sz="1300" kern="1200" dirty="0"/>
        </a:p>
      </dsp:txBody>
      <dsp:txXfrm>
        <a:off x="440119" y="3133682"/>
        <a:ext cx="5815816" cy="399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667DB-8EE0-4081-B923-617F76BF7B62}">
      <dsp:nvSpPr>
        <dsp:cNvPr id="0" name=""/>
        <dsp:cNvSpPr/>
      </dsp:nvSpPr>
      <dsp:spPr>
        <a:xfrm>
          <a:off x="-6060125" y="-927246"/>
          <a:ext cx="7214068" cy="7214068"/>
        </a:xfrm>
        <a:prstGeom prst="blockArc">
          <a:avLst>
            <a:gd name="adj1" fmla="val 18900000"/>
            <a:gd name="adj2" fmla="val 2700000"/>
            <a:gd name="adj3" fmla="val 299"/>
          </a:avLst>
        </a:pr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622A059-5EEC-4E25-8464-16282E6AB608}">
      <dsp:nvSpPr>
        <dsp:cNvPr id="0" name=""/>
        <dsp:cNvSpPr/>
      </dsp:nvSpPr>
      <dsp:spPr>
        <a:xfrm>
          <a:off x="603945" y="412044"/>
          <a:ext cx="7601325"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dirty="0" smtClean="0"/>
            <a:t>Que les équipes qui réussissent le mieux sont celles qui travaillent par prototypage (essai / erreur / recommencer avec un nouvelle solution) et se questionnent ensemble.</a:t>
          </a:r>
          <a:endParaRPr lang="fr-FR" sz="1500" kern="1200" dirty="0"/>
        </a:p>
      </dsp:txBody>
      <dsp:txXfrm>
        <a:off x="603945" y="412044"/>
        <a:ext cx="7601325" cy="824517"/>
      </dsp:txXfrm>
    </dsp:sp>
    <dsp:sp modelId="{1467FC4A-3CE0-4AC0-80DB-CA1097E31BF7}">
      <dsp:nvSpPr>
        <dsp:cNvPr id="0" name=""/>
        <dsp:cNvSpPr/>
      </dsp:nvSpPr>
      <dsp:spPr>
        <a:xfrm>
          <a:off x="88622" y="30897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280B1F5-5C49-4944-A657-F4C5874854E4}">
      <dsp:nvSpPr>
        <dsp:cNvPr id="0" name=""/>
        <dsp:cNvSpPr/>
      </dsp:nvSpPr>
      <dsp:spPr>
        <a:xfrm>
          <a:off x="1076659" y="1649034"/>
          <a:ext cx="7128611"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dirty="0" smtClean="0"/>
            <a:t>Qu’il vaut mieux commencer à travailler avec la guimauve dès le début pour ne pas avoir de mauvaise surprise. La guimauve représente les contraintes de chaque projet, il vaut mieux les attaquer en premier et composer avec dès le départ.</a:t>
          </a:r>
          <a:endParaRPr lang="fr-FR" sz="1500" kern="1200" dirty="0"/>
        </a:p>
      </dsp:txBody>
      <dsp:txXfrm>
        <a:off x="1076659" y="1649034"/>
        <a:ext cx="7128611" cy="824517"/>
      </dsp:txXfrm>
    </dsp:sp>
    <dsp:sp modelId="{DE30C4D9-11AB-4337-821F-D835DD434D1D}">
      <dsp:nvSpPr>
        <dsp:cNvPr id="0" name=""/>
        <dsp:cNvSpPr/>
      </dsp:nvSpPr>
      <dsp:spPr>
        <a:xfrm>
          <a:off x="561336" y="154596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97C7C73-1800-468A-9958-601C51B5094A}">
      <dsp:nvSpPr>
        <dsp:cNvPr id="0" name=""/>
        <dsp:cNvSpPr/>
      </dsp:nvSpPr>
      <dsp:spPr>
        <a:xfrm>
          <a:off x="1076659" y="2886023"/>
          <a:ext cx="7128611"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dirty="0" smtClean="0"/>
            <a:t>Que certaines contraintes paraissent faibles (la guimauve ne paraissait pas si lourde avant qu’on la mette en haut de la tour, n’est-ce pas ?), mais qu’en réalité, cela peut avoir un effet très important.</a:t>
          </a:r>
        </a:p>
      </dsp:txBody>
      <dsp:txXfrm>
        <a:off x="1076659" y="2886023"/>
        <a:ext cx="7128611" cy="824517"/>
      </dsp:txXfrm>
    </dsp:sp>
    <dsp:sp modelId="{8545E94A-F5EA-47CD-8B18-4ECC2F165455}">
      <dsp:nvSpPr>
        <dsp:cNvPr id="0" name=""/>
        <dsp:cNvSpPr/>
      </dsp:nvSpPr>
      <dsp:spPr>
        <a:xfrm>
          <a:off x="561336" y="278295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8C388A8-3932-40EC-B358-B6B9AA359648}">
      <dsp:nvSpPr>
        <dsp:cNvPr id="0" name=""/>
        <dsp:cNvSpPr/>
      </dsp:nvSpPr>
      <dsp:spPr>
        <a:xfrm>
          <a:off x="603945" y="4123013"/>
          <a:ext cx="7601325"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smtClean="0"/>
            <a:t>Les vertus de la collaboration</a:t>
          </a:r>
          <a:endParaRPr lang="fr-FR" sz="1500" kern="1200" dirty="0" smtClean="0"/>
        </a:p>
      </dsp:txBody>
      <dsp:txXfrm>
        <a:off x="603945" y="4123013"/>
        <a:ext cx="7601325" cy="824517"/>
      </dsp:txXfrm>
    </dsp:sp>
    <dsp:sp modelId="{46D9A8CA-EB62-445F-B388-FF218DFDD498}">
      <dsp:nvSpPr>
        <dsp:cNvPr id="0" name=""/>
        <dsp:cNvSpPr/>
      </dsp:nvSpPr>
      <dsp:spPr>
        <a:xfrm>
          <a:off x="88622" y="401994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7D676D-4AFC-49EC-8926-D42D6C09655B}" type="datetimeFigureOut">
              <a:rPr lang="fr-FR" smtClean="0"/>
              <a:t>03/09/2021</a:t>
            </a:fld>
            <a:endParaRPr lang="fr-FR"/>
          </a:p>
        </p:txBody>
      </p:sp>
      <p:sp>
        <p:nvSpPr>
          <p:cNvPr id="4" name="Espace réservé de l'image des diapositives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31A751-E864-494A-A9A6-5324275C33D0}" type="slidenum">
              <a:rPr lang="fr-FR" smtClean="0"/>
              <a:t>‹N°›</a:t>
            </a:fld>
            <a:endParaRPr lang="fr-FR"/>
          </a:p>
        </p:txBody>
      </p:sp>
    </p:spTree>
    <p:extLst>
      <p:ext uri="{BB962C8B-B14F-4D97-AF65-F5344CB8AC3E}">
        <p14:creationId xmlns:p14="http://schemas.microsoft.com/office/powerpoint/2010/main" val="804456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Connaissez-vous</a:t>
            </a:r>
            <a:r>
              <a:rPr lang="fr-FR" baseline="0" dirty="0" smtClean="0"/>
              <a:t> ce document ? Analysons le ensemble ?</a:t>
            </a:r>
          </a:p>
          <a:p>
            <a:r>
              <a:rPr lang="fr-FR" baseline="0" dirty="0" smtClean="0"/>
              <a:t>Il s’agit de la pyramide des âges de la France, ce document présente la répartition de la population en fonction de son âge et de son sexe.</a:t>
            </a:r>
          </a:p>
          <a:p>
            <a:endParaRPr lang="fr-FR" baseline="0" dirty="0" smtClean="0"/>
          </a:p>
          <a:p>
            <a:r>
              <a:rPr lang="fr-FR" baseline="0" dirty="0" smtClean="0"/>
              <a:t>Que nous dit ce document ?</a:t>
            </a:r>
          </a:p>
          <a:p>
            <a:r>
              <a:rPr lang="fr-FR" baseline="0" dirty="0" smtClean="0"/>
              <a:t>Il nous dit que la population française vieillit et que la natalité baisse</a:t>
            </a:r>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3</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4</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5</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Connaissez-vous</a:t>
            </a:r>
            <a:r>
              <a:rPr lang="fr-FR" baseline="0" dirty="0" smtClean="0"/>
              <a:t> ce document ? Analysons le ensemble ?</a:t>
            </a:r>
          </a:p>
          <a:p>
            <a:r>
              <a:rPr lang="fr-FR" baseline="0" dirty="0" smtClean="0"/>
              <a:t>Il s’agit de la pyramide des âges de la France, ce document présente la répartition de la population en fonction de son âge et de son sexe.</a:t>
            </a:r>
          </a:p>
          <a:p>
            <a:endParaRPr lang="fr-FR" baseline="0" dirty="0" smtClean="0"/>
          </a:p>
          <a:p>
            <a:r>
              <a:rPr lang="fr-FR" baseline="0" dirty="0" smtClean="0"/>
              <a:t>Que nous dit ce document ?</a:t>
            </a:r>
          </a:p>
          <a:p>
            <a:r>
              <a:rPr lang="fr-FR" baseline="0" dirty="0" smtClean="0"/>
              <a:t>Il nous dit que la population française vieillit et que la natalité baisse</a:t>
            </a:r>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6</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Connaissez-vous</a:t>
            </a:r>
            <a:r>
              <a:rPr lang="fr-FR" baseline="0" dirty="0" smtClean="0"/>
              <a:t> ce document ? Analysons le ensemble ?</a:t>
            </a:r>
          </a:p>
          <a:p>
            <a:r>
              <a:rPr lang="fr-FR" baseline="0" dirty="0" smtClean="0"/>
              <a:t>Il s’agit de la pyramide des âges de la France, ce document présente la répartition de la population en fonction de son âge et de son sexe.</a:t>
            </a:r>
          </a:p>
          <a:p>
            <a:endParaRPr lang="fr-FR" baseline="0" dirty="0" smtClean="0"/>
          </a:p>
          <a:p>
            <a:r>
              <a:rPr lang="fr-FR" baseline="0" dirty="0" smtClean="0"/>
              <a:t>Que nous dit ce document ?</a:t>
            </a:r>
          </a:p>
          <a:p>
            <a:r>
              <a:rPr lang="fr-FR" baseline="0" dirty="0" smtClean="0"/>
              <a:t>Il nous dit que la population française vieillit et que la natalité baisse</a:t>
            </a:r>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7</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8</a:t>
            </a:fld>
            <a:endParaRPr lang="fr-FR"/>
          </a:p>
        </p:txBody>
      </p:sp>
    </p:spTree>
    <p:extLst>
      <p:ext uri="{BB962C8B-B14F-4D97-AF65-F5344CB8AC3E}">
        <p14:creationId xmlns:p14="http://schemas.microsoft.com/office/powerpoint/2010/main" val="1190800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775355"/>
            <a:ext cx="7772400" cy="1225021"/>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03/09/2021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80742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03/09/2021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577713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90500"/>
            <a:ext cx="2057400" cy="406400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190500"/>
            <a:ext cx="6019800" cy="40640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03/09/2021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828338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03/09/2021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1192207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672417"/>
            <a:ext cx="7772400" cy="1135063"/>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1646F62-B97E-45C1-AA85-72ABCAD74B96}" type="datetimeFigureOut">
              <a:rPr lang="fr-FR" smtClean="0"/>
              <a:t>03/09/2021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676283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1646F62-B97E-45C1-AA85-72ABCAD74B96}" type="datetimeFigureOut">
              <a:rPr lang="fr-FR" smtClean="0"/>
              <a:t>03/09/2021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73724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28865"/>
            <a:ext cx="8229600" cy="9525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1646F62-B97E-45C1-AA85-72ABCAD74B96}" type="datetimeFigureOut">
              <a:rPr lang="fr-FR" smtClean="0"/>
              <a:t>03/09/2021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1796168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1646F62-B97E-45C1-AA85-72ABCAD74B96}" type="datetimeFigureOut">
              <a:rPr lang="fr-FR" smtClean="0"/>
              <a:t>03/09/2021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3729663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1646F62-B97E-45C1-AA85-72ABCAD74B96}" type="datetimeFigureOut">
              <a:rPr lang="fr-FR" smtClean="0"/>
              <a:t>03/09/2021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966437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27542"/>
            <a:ext cx="3008313" cy="968375"/>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1646F62-B97E-45C1-AA85-72ABCAD74B96}" type="datetimeFigureOut">
              <a:rPr lang="fr-FR" smtClean="0"/>
              <a:t>03/09/2021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3212638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000500"/>
            <a:ext cx="5486400" cy="472282"/>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1646F62-B97E-45C1-AA85-72ABCAD74B96}" type="datetimeFigureOut">
              <a:rPr lang="fr-FR" smtClean="0"/>
              <a:t>03/09/2021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214941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01646F62-B97E-45C1-AA85-72ABCAD74B96}" type="datetimeFigureOut">
              <a:rPr lang="fr-FR" smtClean="0"/>
              <a:t>03/09/2021</a:t>
            </a:fld>
            <a:endParaRPr lang="fr-FR"/>
          </a:p>
        </p:txBody>
      </p:sp>
      <p:sp>
        <p:nvSpPr>
          <p:cNvPr id="5" name="Espace réservé du pied de page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7B5334AA-DA78-4AA5-B872-1619C6B1C941}" type="slidenum">
              <a:rPr lang="fr-FR" smtClean="0"/>
              <a:t>‹N°›</a:t>
            </a:fld>
            <a:endParaRPr lang="fr-FR"/>
          </a:p>
        </p:txBody>
      </p:sp>
    </p:spTree>
    <p:extLst>
      <p:ext uri="{BB962C8B-B14F-4D97-AF65-F5344CB8AC3E}">
        <p14:creationId xmlns:p14="http://schemas.microsoft.com/office/powerpoint/2010/main" val="3637962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s&#233;quence%200/s&#233;ance%201/Activit&#233;%201/etlmsf-eleve.mp4"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image" Target="../media/image7.png"/><Relationship Id="rId5" Type="http://schemas.openxmlformats.org/officeDocument/2006/relationships/diagramQuickStyle" Target="../diagrams/quickStyle2.xml"/><Relationship Id="rId10" Type="http://schemas.openxmlformats.org/officeDocument/2006/relationships/image" Target="../media/image6.png"/><Relationship Id="rId4" Type="http://schemas.openxmlformats.org/officeDocument/2006/relationships/diagramLayout" Target="../diagrams/layout2.xml"/><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60074" y="121196"/>
            <a:ext cx="4023858" cy="584775"/>
          </a:xfrm>
          <a:prstGeom prst="rect">
            <a:avLst/>
          </a:prstGeom>
          <a:noFill/>
        </p:spPr>
        <p:txBody>
          <a:bodyPr wrap="none" lIns="91440" tIns="45720" rIns="91440" bIns="45720" anchor="ctr">
            <a:spAutoFit/>
          </a:bodyPr>
          <a:lstStyle/>
          <a:p>
            <a:pPr algn="ctr"/>
            <a:r>
              <a:rPr lang="fr-FR"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Séquence 0 – Séance 1</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6" name="Rectangle 5"/>
          <p:cNvSpPr/>
          <p:nvPr/>
        </p:nvSpPr>
        <p:spPr>
          <a:xfrm>
            <a:off x="339845" y="1849388"/>
            <a:ext cx="8276496" cy="1569660"/>
          </a:xfrm>
          <a:prstGeom prst="rect">
            <a:avLst/>
          </a:prstGeom>
          <a:noFill/>
        </p:spPr>
        <p:txBody>
          <a:bodyPr wrap="none" lIns="91440" tIns="45720" rIns="91440" bIns="45720" anchor="ctr">
            <a:spAutoFit/>
          </a:bodyPr>
          <a:lstStyle/>
          <a:p>
            <a:pPr algn="ctr"/>
            <a:r>
              <a:rPr lang="fr-FR" sz="48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Comment allons nous travailler </a:t>
            </a:r>
          </a:p>
          <a:p>
            <a:pPr algn="ctr"/>
            <a:r>
              <a:rPr lang="fr-FR" sz="48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en technologie au cycle 4 ? </a:t>
            </a:r>
            <a:endParaRPr lang="fr-FR"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2991719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16200000">
            <a:off x="-2565112" y="2565111"/>
            <a:ext cx="5715000" cy="584775"/>
          </a:xfrm>
          <a:prstGeom prst="rect">
            <a:avLst/>
          </a:prstGeom>
          <a:noFill/>
        </p:spPr>
        <p:txBody>
          <a:bodyPr wrap="square" lIns="91440" tIns="45720" rIns="91440" bIns="45720" anchor="ctr">
            <a:spAutoFit/>
          </a:bodyPr>
          <a:lstStyle/>
          <a:p>
            <a:pPr algn="ctr"/>
            <a:r>
              <a:rPr lang="fr-FR"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Présentation de la séance</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aphicFrame>
        <p:nvGraphicFramePr>
          <p:cNvPr id="4" name="Diagramme 3"/>
          <p:cNvGraphicFramePr/>
          <p:nvPr>
            <p:extLst>
              <p:ext uri="{D42A27DB-BD31-4B8C-83A1-F6EECF244321}">
                <p14:modId xmlns:p14="http://schemas.microsoft.com/office/powerpoint/2010/main" val="1264922741"/>
              </p:ext>
            </p:extLst>
          </p:nvPr>
        </p:nvGraphicFramePr>
        <p:xfrm>
          <a:off x="661231" y="252416"/>
          <a:ext cx="8333682" cy="5210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9219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70654">
            <a:off x="1460080" y="1489978"/>
            <a:ext cx="5715000" cy="2308324"/>
          </a:xfrm>
          <a:prstGeom prst="rect">
            <a:avLst/>
          </a:prstGeom>
          <a:noFill/>
        </p:spPr>
        <p:txBody>
          <a:bodyPr wrap="square" lIns="91440" tIns="45720" rIns="91440" bIns="45720" anchor="ctr">
            <a:spAutoFit/>
          </a:bodyPr>
          <a:lstStyle/>
          <a:p>
            <a:pPr algn="ctr"/>
            <a:r>
              <a:rPr lang="fr-FR" sz="4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A-t-on le droit de se tromper en technologie ?</a:t>
            </a:r>
            <a:endParaRPr lang="fr-FR"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3842035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16200000">
            <a:off x="-2563281" y="2565111"/>
            <a:ext cx="5715000" cy="584775"/>
          </a:xfrm>
          <a:prstGeom prst="rect">
            <a:avLst/>
          </a:prstGeom>
          <a:noFill/>
        </p:spPr>
        <p:txBody>
          <a:bodyPr wrap="square" lIns="91440" tIns="45720" rIns="91440" bIns="45720" anchor="ctr">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Pistes de réflexion</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3" name="Image 2">
            <a:hlinkClick r:id="rId3" action="ppaction://hlinkfile"/>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0" y="1443037"/>
            <a:ext cx="3810000" cy="2828925"/>
          </a:xfrm>
          <a:prstGeom prst="rect">
            <a:avLst/>
          </a:prstGeom>
        </p:spPr>
      </p:pic>
    </p:spTree>
    <p:extLst>
      <p:ext uri="{BB962C8B-B14F-4D97-AF65-F5344CB8AC3E}">
        <p14:creationId xmlns:p14="http://schemas.microsoft.com/office/powerpoint/2010/main" val="3036841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16200000">
            <a:off x="-2563281" y="2565111"/>
            <a:ext cx="5715000" cy="584775"/>
          </a:xfrm>
          <a:prstGeom prst="rect">
            <a:avLst/>
          </a:prstGeom>
          <a:noFill/>
        </p:spPr>
        <p:txBody>
          <a:bodyPr wrap="square" lIns="91440" tIns="45720" rIns="91440" bIns="45720" anchor="ctr">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Interprétation</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8" name="Rectangle 7"/>
          <p:cNvSpPr/>
          <p:nvPr/>
        </p:nvSpPr>
        <p:spPr>
          <a:xfrm>
            <a:off x="2027555" y="190069"/>
            <a:ext cx="5715000" cy="584775"/>
          </a:xfrm>
          <a:prstGeom prst="rect">
            <a:avLst/>
          </a:prstGeom>
          <a:noFill/>
        </p:spPr>
        <p:txBody>
          <a:bodyPr wrap="square" lIns="91440" tIns="45720" rIns="91440" bIns="45720" anchor="ctr">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Qu’avez-vous compris ?</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619" y="1113182"/>
            <a:ext cx="8165652" cy="3942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031435" y="3429000"/>
            <a:ext cx="1192695" cy="815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4224130" y="2474843"/>
            <a:ext cx="1848679" cy="1553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6072809" y="2677041"/>
            <a:ext cx="616225" cy="815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6689034" y="1421296"/>
            <a:ext cx="2097157" cy="14610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Connecteur droit 5"/>
          <p:cNvCxnSpPr/>
          <p:nvPr/>
        </p:nvCxnSpPr>
        <p:spPr>
          <a:xfrm flipV="1">
            <a:off x="3031435" y="2335697"/>
            <a:ext cx="0" cy="190831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flipV="1">
            <a:off x="4224130" y="2335697"/>
            <a:ext cx="0" cy="190831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flipV="1">
            <a:off x="6072809" y="1197665"/>
            <a:ext cx="0" cy="190831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flipV="1">
            <a:off x="6689034" y="1197665"/>
            <a:ext cx="0" cy="190831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3031435" y="2677041"/>
            <a:ext cx="1192695" cy="0"/>
          </a:xfrm>
          <a:prstGeom prst="line">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6092686" y="1507536"/>
            <a:ext cx="596348" cy="0"/>
          </a:xfrm>
          <a:prstGeom prst="line">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3031435" y="2011120"/>
            <a:ext cx="1192695" cy="646331"/>
          </a:xfrm>
          <a:prstGeom prst="rect">
            <a:avLst/>
          </a:prstGeom>
          <a:noFill/>
        </p:spPr>
        <p:txBody>
          <a:bodyPr wrap="square" rtlCol="0">
            <a:spAutoFit/>
          </a:bodyPr>
          <a:lstStyle/>
          <a:p>
            <a:pPr algn="ctr"/>
            <a:r>
              <a:rPr lang="fr-FR" dirty="0" smtClean="0"/>
              <a:t>Zone de difficultés</a:t>
            </a:r>
            <a:endParaRPr lang="fr-FR" dirty="0"/>
          </a:p>
        </p:txBody>
      </p:sp>
      <p:sp>
        <p:nvSpPr>
          <p:cNvPr id="25" name="ZoneTexte 24"/>
          <p:cNvSpPr txBox="1"/>
          <p:nvPr/>
        </p:nvSpPr>
        <p:spPr>
          <a:xfrm>
            <a:off x="4880114" y="1184370"/>
            <a:ext cx="1192695" cy="646331"/>
          </a:xfrm>
          <a:prstGeom prst="rect">
            <a:avLst/>
          </a:prstGeom>
          <a:noFill/>
        </p:spPr>
        <p:txBody>
          <a:bodyPr wrap="square" rtlCol="0">
            <a:spAutoFit/>
          </a:bodyPr>
          <a:lstStyle/>
          <a:p>
            <a:pPr algn="ctr"/>
            <a:r>
              <a:rPr lang="fr-FR" dirty="0" smtClean="0"/>
              <a:t>Zone de difficultés</a:t>
            </a:r>
            <a:endParaRPr lang="fr-FR" dirty="0"/>
          </a:p>
        </p:txBody>
      </p:sp>
    </p:spTree>
    <p:extLst>
      <p:ext uri="{BB962C8B-B14F-4D97-AF65-F5344CB8AC3E}">
        <p14:creationId xmlns:p14="http://schemas.microsoft.com/office/powerpoint/2010/main" val="429113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0" nodeType="clickEffect">
                                  <p:stCondLst>
                                    <p:cond delay="0"/>
                                  </p:stCondLst>
                                  <p:childTnLst>
                                    <p:animEffect transition="out" filter="fade">
                                      <p:cBhvr>
                                        <p:cTn id="28" dur="500"/>
                                        <p:tgtEl>
                                          <p:spTgt spid="11"/>
                                        </p:tgtEl>
                                      </p:cBhvr>
                                    </p:animEffect>
                                    <p:set>
                                      <p:cBhvr>
                                        <p:cTn id="29" dur="1" fill="hold">
                                          <p:stCondLst>
                                            <p:cond delay="499"/>
                                          </p:stCondLst>
                                        </p:cTn>
                                        <p:tgtEl>
                                          <p:spTgt spid="11"/>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0" nodeType="clickEffect">
                                  <p:stCondLst>
                                    <p:cond delay="0"/>
                                  </p:stCondLst>
                                  <p:childTnLst>
                                    <p:animEffect transition="out" filter="fade">
                                      <p:cBhvr>
                                        <p:cTn id="33" dur="500"/>
                                        <p:tgtEl>
                                          <p:spTgt spid="12"/>
                                        </p:tgtEl>
                                      </p:cBhvr>
                                    </p:animEffect>
                                    <p:set>
                                      <p:cBhvr>
                                        <p:cTn id="34" dur="1" fill="hold">
                                          <p:stCondLst>
                                            <p:cond delay="499"/>
                                          </p:stCondLst>
                                        </p:cTn>
                                        <p:tgtEl>
                                          <p:spTgt spid="12"/>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grpId="0" nodeType="clickEffect">
                                  <p:stCondLst>
                                    <p:cond delay="0"/>
                                  </p:stCondLst>
                                  <p:childTnLst>
                                    <p:animEffect transition="out" filter="fade">
                                      <p:cBhvr>
                                        <p:cTn id="50" dur="500"/>
                                        <p:tgtEl>
                                          <p:spTgt spid="13"/>
                                        </p:tgtEl>
                                      </p:cBhvr>
                                    </p:animEffect>
                                    <p:set>
                                      <p:cBhvr>
                                        <p:cTn id="51"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13" grpId="0" animBg="1"/>
      <p:bldP spid="15"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70654">
            <a:off x="1460080" y="1489978"/>
            <a:ext cx="5715000" cy="2308324"/>
          </a:xfrm>
          <a:prstGeom prst="rect">
            <a:avLst/>
          </a:prstGeom>
          <a:noFill/>
        </p:spPr>
        <p:txBody>
          <a:bodyPr wrap="square" lIns="91440" tIns="45720" rIns="91440" bIns="45720" anchor="ctr">
            <a:spAutoFit/>
          </a:bodyPr>
          <a:lstStyle/>
          <a:p>
            <a:pPr algn="ctr"/>
            <a:r>
              <a:rPr lang="fr-FR" sz="4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A-t-on le droit de se tromper en technologie ?</a:t>
            </a:r>
            <a:endParaRPr lang="fr-FR"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04192">
            <a:off x="2881933" y="887482"/>
            <a:ext cx="3181350" cy="3105150"/>
          </a:xfrm>
          <a:prstGeom prst="rect">
            <a:avLst/>
          </a:prstGeom>
        </p:spPr>
      </p:pic>
    </p:spTree>
    <p:extLst>
      <p:ext uri="{BB962C8B-B14F-4D97-AF65-F5344CB8AC3E}">
        <p14:creationId xmlns:p14="http://schemas.microsoft.com/office/powerpoint/2010/main" val="204415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70654">
            <a:off x="1460080" y="1489978"/>
            <a:ext cx="5715000" cy="2308324"/>
          </a:xfrm>
          <a:prstGeom prst="rect">
            <a:avLst/>
          </a:prstGeom>
          <a:noFill/>
        </p:spPr>
        <p:txBody>
          <a:bodyPr wrap="square" lIns="91440" tIns="45720" rIns="91440" bIns="45720" anchor="ctr">
            <a:spAutoFit/>
          </a:bodyPr>
          <a:lstStyle/>
          <a:p>
            <a:pPr algn="ctr"/>
            <a:r>
              <a:rPr lang="fr-FR" sz="4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Comment va-t-on travailler en technologie ?</a:t>
            </a:r>
            <a:endParaRPr lang="fr-FR"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10527966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16200000">
            <a:off x="-2642794" y="2565112"/>
            <a:ext cx="5715000" cy="584775"/>
          </a:xfrm>
          <a:prstGeom prst="rect">
            <a:avLst/>
          </a:prstGeom>
          <a:noFill/>
        </p:spPr>
        <p:txBody>
          <a:bodyPr wrap="square" lIns="91440" tIns="45720" rIns="91440" bIns="45720" anchor="ctr">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Activité</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aphicFrame>
        <p:nvGraphicFramePr>
          <p:cNvPr id="16" name="Diagramme 15"/>
          <p:cNvGraphicFramePr/>
          <p:nvPr>
            <p:extLst>
              <p:ext uri="{D42A27DB-BD31-4B8C-83A1-F6EECF244321}">
                <p14:modId xmlns:p14="http://schemas.microsoft.com/office/powerpoint/2010/main" val="2071076286"/>
              </p:ext>
            </p:extLst>
          </p:nvPr>
        </p:nvGraphicFramePr>
        <p:xfrm>
          <a:off x="586607" y="337218"/>
          <a:ext cx="8370069"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2" descr="RÃ©sultat de recherche d'images pour &quot;ficelle gif&quo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28508" y="820891"/>
            <a:ext cx="1023321" cy="127915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8931" y="921936"/>
            <a:ext cx="995490" cy="1049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5155" y="949536"/>
            <a:ext cx="858956" cy="1021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74515" y="906206"/>
            <a:ext cx="1057943" cy="1108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ZoneTexte 20"/>
          <p:cNvSpPr txBox="1"/>
          <p:nvPr/>
        </p:nvSpPr>
        <p:spPr>
          <a:xfrm>
            <a:off x="1794134" y="2014728"/>
            <a:ext cx="418704" cy="369332"/>
          </a:xfrm>
          <a:prstGeom prst="rect">
            <a:avLst/>
          </a:prstGeom>
          <a:noFill/>
        </p:spPr>
        <p:txBody>
          <a:bodyPr wrap="none" rtlCol="0">
            <a:spAutoFit/>
          </a:bodyPr>
          <a:lstStyle/>
          <a:p>
            <a:r>
              <a:rPr lang="fr-FR" dirty="0" smtClean="0"/>
              <a:t>20</a:t>
            </a:r>
            <a:endParaRPr lang="fr-FR" dirty="0"/>
          </a:p>
        </p:txBody>
      </p:sp>
      <p:sp>
        <p:nvSpPr>
          <p:cNvPr id="22" name="ZoneTexte 21"/>
          <p:cNvSpPr txBox="1"/>
          <p:nvPr/>
        </p:nvSpPr>
        <p:spPr>
          <a:xfrm>
            <a:off x="3530816" y="2014728"/>
            <a:ext cx="486030" cy="369332"/>
          </a:xfrm>
          <a:prstGeom prst="rect">
            <a:avLst/>
          </a:prstGeom>
          <a:noFill/>
        </p:spPr>
        <p:txBody>
          <a:bodyPr wrap="none" rtlCol="0">
            <a:spAutoFit/>
          </a:bodyPr>
          <a:lstStyle/>
          <a:p>
            <a:r>
              <a:rPr lang="fr-FR" dirty="0" smtClean="0"/>
              <a:t>1m</a:t>
            </a:r>
            <a:endParaRPr lang="fr-FR" dirty="0"/>
          </a:p>
        </p:txBody>
      </p:sp>
      <p:sp>
        <p:nvSpPr>
          <p:cNvPr id="23" name="ZoneTexte 22"/>
          <p:cNvSpPr txBox="1"/>
          <p:nvPr/>
        </p:nvSpPr>
        <p:spPr>
          <a:xfrm>
            <a:off x="5473661" y="2014728"/>
            <a:ext cx="486030" cy="369332"/>
          </a:xfrm>
          <a:prstGeom prst="rect">
            <a:avLst/>
          </a:prstGeom>
          <a:noFill/>
        </p:spPr>
        <p:txBody>
          <a:bodyPr wrap="none" rtlCol="0">
            <a:spAutoFit/>
          </a:bodyPr>
          <a:lstStyle/>
          <a:p>
            <a:r>
              <a:rPr lang="fr-FR" dirty="0" smtClean="0"/>
              <a:t>1m</a:t>
            </a:r>
            <a:endParaRPr lang="fr-FR" dirty="0"/>
          </a:p>
        </p:txBody>
      </p:sp>
      <p:sp>
        <p:nvSpPr>
          <p:cNvPr id="24" name="ZoneTexte 23"/>
          <p:cNvSpPr txBox="1"/>
          <p:nvPr/>
        </p:nvSpPr>
        <p:spPr>
          <a:xfrm>
            <a:off x="7513790" y="2014728"/>
            <a:ext cx="301686" cy="369332"/>
          </a:xfrm>
          <a:prstGeom prst="rect">
            <a:avLst/>
          </a:prstGeom>
          <a:noFill/>
        </p:spPr>
        <p:txBody>
          <a:bodyPr wrap="none" rtlCol="0">
            <a:spAutoFit/>
          </a:bodyPr>
          <a:lstStyle/>
          <a:p>
            <a:r>
              <a:rPr lang="fr-FR" dirty="0" smtClean="0"/>
              <a:t>1</a:t>
            </a:r>
            <a:endParaRPr lang="fr-FR" dirty="0"/>
          </a:p>
        </p:txBody>
      </p:sp>
    </p:spTree>
    <p:extLst>
      <p:ext uri="{BB962C8B-B14F-4D97-AF65-F5344CB8AC3E}">
        <p14:creationId xmlns:p14="http://schemas.microsoft.com/office/powerpoint/2010/main" val="7846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graphicEl>
                                              <a:dgm id="{24E1EE64-4B74-4702-82BD-9A3FB85D6719}"/>
                                            </p:graphicEl>
                                          </p:spTgt>
                                        </p:tgtEl>
                                        <p:attrNameLst>
                                          <p:attrName>style.visibility</p:attrName>
                                        </p:attrNameLst>
                                      </p:cBhvr>
                                      <p:to>
                                        <p:strVal val="visible"/>
                                      </p:to>
                                    </p:set>
                                    <p:animEffect transition="in" filter="fade">
                                      <p:cBhvr>
                                        <p:cTn id="7" dur="500"/>
                                        <p:tgtEl>
                                          <p:spTgt spid="16">
                                            <p:graphicEl>
                                              <a:dgm id="{24E1EE64-4B74-4702-82BD-9A3FB85D671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graphicEl>
                                              <a:dgm id="{9DF569E0-682F-490E-9937-2DD596A6CBCF}"/>
                                            </p:graphicEl>
                                          </p:spTgt>
                                        </p:tgtEl>
                                        <p:attrNameLst>
                                          <p:attrName>style.visibility</p:attrName>
                                        </p:attrNameLst>
                                      </p:cBhvr>
                                      <p:to>
                                        <p:strVal val="visible"/>
                                      </p:to>
                                    </p:set>
                                    <p:animEffect transition="in" filter="fade">
                                      <p:cBhvr>
                                        <p:cTn id="12" dur="500"/>
                                        <p:tgtEl>
                                          <p:spTgt spid="16">
                                            <p:graphicEl>
                                              <a:dgm id="{9DF569E0-682F-490E-9937-2DD596A6CBCF}"/>
                                            </p:graphic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
                                            <p:graphicEl>
                                              <a:dgm id="{AD0A0FF0-BAE8-4C3B-BF2F-90DC4D2DCF5C}"/>
                                            </p:graphicEl>
                                          </p:spTgt>
                                        </p:tgtEl>
                                        <p:attrNameLst>
                                          <p:attrName>style.visibility</p:attrName>
                                        </p:attrNameLst>
                                      </p:cBhvr>
                                      <p:to>
                                        <p:strVal val="visible"/>
                                      </p:to>
                                    </p:set>
                                    <p:animEffect transition="in" filter="fade">
                                      <p:cBhvr>
                                        <p:cTn id="41" dur="500"/>
                                        <p:tgtEl>
                                          <p:spTgt spid="16">
                                            <p:graphicEl>
                                              <a:dgm id="{AD0A0FF0-BAE8-4C3B-BF2F-90DC4D2DCF5C}"/>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
                                            <p:graphicEl>
                                              <a:dgm id="{A0578CFC-96FA-40AC-8E99-D59F4A26C174}"/>
                                            </p:graphicEl>
                                          </p:spTgt>
                                        </p:tgtEl>
                                        <p:attrNameLst>
                                          <p:attrName>style.visibility</p:attrName>
                                        </p:attrNameLst>
                                      </p:cBhvr>
                                      <p:to>
                                        <p:strVal val="visible"/>
                                      </p:to>
                                    </p:set>
                                    <p:animEffect transition="in" filter="fade">
                                      <p:cBhvr>
                                        <p:cTn id="46" dur="500"/>
                                        <p:tgtEl>
                                          <p:spTgt spid="16">
                                            <p:graphicEl>
                                              <a:dgm id="{A0578CFC-96FA-40AC-8E99-D59F4A26C174}"/>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graphicEl>
                                              <a:dgm id="{D1602DD3-B53A-49C8-ACE6-62D25167345B}"/>
                                            </p:graphicEl>
                                          </p:spTgt>
                                        </p:tgtEl>
                                        <p:attrNameLst>
                                          <p:attrName>style.visibility</p:attrName>
                                        </p:attrNameLst>
                                      </p:cBhvr>
                                      <p:to>
                                        <p:strVal val="visible"/>
                                      </p:to>
                                    </p:set>
                                    <p:animEffect transition="in" filter="fade">
                                      <p:cBhvr>
                                        <p:cTn id="51" dur="500"/>
                                        <p:tgtEl>
                                          <p:spTgt spid="16">
                                            <p:graphicEl>
                                              <a:dgm id="{D1602DD3-B53A-49C8-ACE6-62D25167345B}"/>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6">
                                            <p:graphicEl>
                                              <a:dgm id="{C49E48B8-85EE-420E-A761-8E1EEE4D4B46}"/>
                                            </p:graphicEl>
                                          </p:spTgt>
                                        </p:tgtEl>
                                        <p:attrNameLst>
                                          <p:attrName>style.visibility</p:attrName>
                                        </p:attrNameLst>
                                      </p:cBhvr>
                                      <p:to>
                                        <p:strVal val="visible"/>
                                      </p:to>
                                    </p:set>
                                    <p:animEffect transition="in" filter="fade">
                                      <p:cBhvr>
                                        <p:cTn id="56" dur="500"/>
                                        <p:tgtEl>
                                          <p:spTgt spid="16">
                                            <p:graphicEl>
                                              <a:dgm id="{C49E48B8-85EE-420E-A761-8E1EEE4D4B4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Sub>
          <a:bldDgm bld="one"/>
        </p:bldSub>
      </p:bldGraphic>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6200000">
            <a:off x="-2399536" y="2313991"/>
            <a:ext cx="5724803" cy="1077218"/>
          </a:xfrm>
          <a:prstGeom prst="rect">
            <a:avLst/>
          </a:prstGeom>
          <a:noFill/>
        </p:spPr>
        <p:txBody>
          <a:bodyPr wrap="square" lIns="91440" tIns="45720" rIns="91440" bIns="45720">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Qu’apprend-on avec cette expérience ?</a:t>
            </a:r>
            <a:endParaRPr lang="fr-FR"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aphicFrame>
        <p:nvGraphicFramePr>
          <p:cNvPr id="7" name="Diagramme 6"/>
          <p:cNvGraphicFramePr/>
          <p:nvPr>
            <p:extLst>
              <p:ext uri="{D42A27DB-BD31-4B8C-83A1-F6EECF244321}">
                <p14:modId xmlns:p14="http://schemas.microsoft.com/office/powerpoint/2010/main" val="1541013453"/>
              </p:ext>
            </p:extLst>
          </p:nvPr>
        </p:nvGraphicFramePr>
        <p:xfrm>
          <a:off x="683568" y="173172"/>
          <a:ext cx="8280920" cy="535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7259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A92667DB-8EE0-4081-B923-617F76BF7B62}"/>
                                            </p:graphicEl>
                                          </p:spTgt>
                                        </p:tgtEl>
                                        <p:attrNameLst>
                                          <p:attrName>style.visibility</p:attrName>
                                        </p:attrNameLst>
                                      </p:cBhvr>
                                      <p:to>
                                        <p:strVal val="visible"/>
                                      </p:to>
                                    </p:set>
                                    <p:animEffect transition="in" filter="fade">
                                      <p:cBhvr>
                                        <p:cTn id="7" dur="500"/>
                                        <p:tgtEl>
                                          <p:spTgt spid="7">
                                            <p:graphicEl>
                                              <a:dgm id="{A92667DB-8EE0-4081-B923-617F76BF7B62}"/>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graphicEl>
                                              <a:dgm id="{1467FC4A-3CE0-4AC0-80DB-CA1097E31BF7}"/>
                                            </p:graphicEl>
                                          </p:spTgt>
                                        </p:tgtEl>
                                        <p:attrNameLst>
                                          <p:attrName>style.visibility</p:attrName>
                                        </p:attrNameLst>
                                      </p:cBhvr>
                                      <p:to>
                                        <p:strVal val="visible"/>
                                      </p:to>
                                    </p:set>
                                    <p:animEffect transition="in" filter="fade">
                                      <p:cBhvr>
                                        <p:cTn id="10" dur="500"/>
                                        <p:tgtEl>
                                          <p:spTgt spid="7">
                                            <p:graphicEl>
                                              <a:dgm id="{1467FC4A-3CE0-4AC0-80DB-CA1097E31BF7}"/>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graphicEl>
                                              <a:dgm id="{A622A059-5EEC-4E25-8464-16282E6AB608}"/>
                                            </p:graphicEl>
                                          </p:spTgt>
                                        </p:tgtEl>
                                        <p:attrNameLst>
                                          <p:attrName>style.visibility</p:attrName>
                                        </p:attrNameLst>
                                      </p:cBhvr>
                                      <p:to>
                                        <p:strVal val="visible"/>
                                      </p:to>
                                    </p:set>
                                    <p:animEffect transition="in" filter="fade">
                                      <p:cBhvr>
                                        <p:cTn id="13" dur="500"/>
                                        <p:tgtEl>
                                          <p:spTgt spid="7">
                                            <p:graphicEl>
                                              <a:dgm id="{A622A059-5EEC-4E25-8464-16282E6AB608}"/>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graphicEl>
                                              <a:dgm id="{DE30C4D9-11AB-4337-821F-D835DD434D1D}"/>
                                            </p:graphicEl>
                                          </p:spTgt>
                                        </p:tgtEl>
                                        <p:attrNameLst>
                                          <p:attrName>style.visibility</p:attrName>
                                        </p:attrNameLst>
                                      </p:cBhvr>
                                      <p:to>
                                        <p:strVal val="visible"/>
                                      </p:to>
                                    </p:set>
                                    <p:animEffect transition="in" filter="fade">
                                      <p:cBhvr>
                                        <p:cTn id="18" dur="500"/>
                                        <p:tgtEl>
                                          <p:spTgt spid="7">
                                            <p:graphicEl>
                                              <a:dgm id="{DE30C4D9-11AB-4337-821F-D835DD434D1D}"/>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graphicEl>
                                              <a:dgm id="{3280B1F5-5C49-4944-A657-F4C5874854E4}"/>
                                            </p:graphicEl>
                                          </p:spTgt>
                                        </p:tgtEl>
                                        <p:attrNameLst>
                                          <p:attrName>style.visibility</p:attrName>
                                        </p:attrNameLst>
                                      </p:cBhvr>
                                      <p:to>
                                        <p:strVal val="visible"/>
                                      </p:to>
                                    </p:set>
                                    <p:animEffect transition="in" filter="fade">
                                      <p:cBhvr>
                                        <p:cTn id="21" dur="500"/>
                                        <p:tgtEl>
                                          <p:spTgt spid="7">
                                            <p:graphicEl>
                                              <a:dgm id="{3280B1F5-5C49-4944-A657-F4C5874854E4}"/>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graphicEl>
                                              <a:dgm id="{8545E94A-F5EA-47CD-8B18-4ECC2F165455}"/>
                                            </p:graphicEl>
                                          </p:spTgt>
                                        </p:tgtEl>
                                        <p:attrNameLst>
                                          <p:attrName>style.visibility</p:attrName>
                                        </p:attrNameLst>
                                      </p:cBhvr>
                                      <p:to>
                                        <p:strVal val="visible"/>
                                      </p:to>
                                    </p:set>
                                    <p:animEffect transition="in" filter="fade">
                                      <p:cBhvr>
                                        <p:cTn id="26" dur="500"/>
                                        <p:tgtEl>
                                          <p:spTgt spid="7">
                                            <p:graphicEl>
                                              <a:dgm id="{8545E94A-F5EA-47CD-8B18-4ECC2F165455}"/>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graphicEl>
                                              <a:dgm id="{797C7C73-1800-468A-9958-601C51B5094A}"/>
                                            </p:graphicEl>
                                          </p:spTgt>
                                        </p:tgtEl>
                                        <p:attrNameLst>
                                          <p:attrName>style.visibility</p:attrName>
                                        </p:attrNameLst>
                                      </p:cBhvr>
                                      <p:to>
                                        <p:strVal val="visible"/>
                                      </p:to>
                                    </p:set>
                                    <p:animEffect transition="in" filter="fade">
                                      <p:cBhvr>
                                        <p:cTn id="29" dur="500"/>
                                        <p:tgtEl>
                                          <p:spTgt spid="7">
                                            <p:graphicEl>
                                              <a:dgm id="{797C7C73-1800-468A-9958-601C51B5094A}"/>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graphicEl>
                                              <a:dgm id="{46D9A8CA-EB62-445F-B388-FF218DFDD498}"/>
                                            </p:graphicEl>
                                          </p:spTgt>
                                        </p:tgtEl>
                                        <p:attrNameLst>
                                          <p:attrName>style.visibility</p:attrName>
                                        </p:attrNameLst>
                                      </p:cBhvr>
                                      <p:to>
                                        <p:strVal val="visible"/>
                                      </p:to>
                                    </p:set>
                                    <p:animEffect transition="in" filter="fade">
                                      <p:cBhvr>
                                        <p:cTn id="34" dur="500"/>
                                        <p:tgtEl>
                                          <p:spTgt spid="7">
                                            <p:graphicEl>
                                              <a:dgm id="{46D9A8CA-EB62-445F-B388-FF218DFDD498}"/>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graphicEl>
                                              <a:dgm id="{38C388A8-3932-40EC-B358-B6B9AA359648}"/>
                                            </p:graphicEl>
                                          </p:spTgt>
                                        </p:tgtEl>
                                        <p:attrNameLst>
                                          <p:attrName>style.visibility</p:attrName>
                                        </p:attrNameLst>
                                      </p:cBhvr>
                                      <p:to>
                                        <p:strVal val="visible"/>
                                      </p:to>
                                    </p:set>
                                    <p:animEffect transition="in" filter="fade">
                                      <p:cBhvr>
                                        <p:cTn id="37" dur="500"/>
                                        <p:tgtEl>
                                          <p:spTgt spid="7">
                                            <p:graphicEl>
                                              <a:dgm id="{38C388A8-3932-40EC-B358-B6B9AA35964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6469</TotalTime>
  <Words>489</Words>
  <Application>Microsoft Office PowerPoint</Application>
  <PresentationFormat>Affichage à l'écran (16:10)</PresentationFormat>
  <Paragraphs>60</Paragraphs>
  <Slides>9</Slides>
  <Notes>6</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9</vt:i4>
      </vt:variant>
    </vt:vector>
  </HeadingPairs>
  <TitlesOfParts>
    <vt:vector size="12" baseType="lpstr">
      <vt:lpstr>Arial</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guillaume fantoli</dc:creator>
  <cp:lastModifiedBy>fantoli</cp:lastModifiedBy>
  <cp:revision>27</cp:revision>
  <dcterms:created xsi:type="dcterms:W3CDTF">2019-01-17T13:50:09Z</dcterms:created>
  <dcterms:modified xsi:type="dcterms:W3CDTF">2021-09-03T09:15:50Z</dcterms:modified>
</cp:coreProperties>
</file>