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62" r:id="rId3"/>
    <p:sldId id="258" r:id="rId4"/>
    <p:sldId id="264" r:id="rId5"/>
    <p:sldId id="263" r:id="rId6"/>
    <p:sldId id="265" r:id="rId7"/>
    <p:sldId id="266" r:id="rId8"/>
    <p:sldId id="267" r:id="rId9"/>
    <p:sldId id="268" r:id="rId10"/>
  </p:sldIdLst>
  <p:sldSz cx="9144000" cy="5715000" type="screen16x1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810" autoAdjust="0"/>
  </p:normalViewPr>
  <p:slideViewPr>
    <p:cSldViewPr snapToGrid="0" snapToObjects="1">
      <p:cViewPr varScale="1">
        <p:scale>
          <a:sx n="96" d="100"/>
          <a:sy n="96" d="100"/>
        </p:scale>
        <p:origin x="-1224" y="-96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DFF847-8304-4B5B-A6B6-0A6D21DB8A6C}" type="doc">
      <dgm:prSet loTypeId="urn:microsoft.com/office/officeart/2005/8/layout/list1" loCatId="list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C335C9FC-DF11-4030-B94C-6CEC4DFE4DD1}">
      <dgm:prSet phldrT="[Texte]"/>
      <dgm:spPr/>
      <dgm:t>
        <a:bodyPr/>
        <a:lstStyle/>
        <a:p>
          <a:r>
            <a:rPr lang="fr-FR" dirty="0" smtClean="0"/>
            <a:t>Objectif(s) d’apprentissage</a:t>
          </a:r>
          <a:endParaRPr lang="fr-FR" dirty="0"/>
        </a:p>
      </dgm:t>
    </dgm:pt>
    <dgm:pt modelId="{CBDE4A60-7177-42F9-A1B9-68E43BA3EC57}" type="parTrans" cxnId="{444D9B3C-CF2F-4163-9AED-35DF7CBAA7AF}">
      <dgm:prSet/>
      <dgm:spPr/>
      <dgm:t>
        <a:bodyPr/>
        <a:lstStyle/>
        <a:p>
          <a:endParaRPr lang="fr-FR"/>
        </a:p>
      </dgm:t>
    </dgm:pt>
    <dgm:pt modelId="{52F9A76B-47BA-4393-952A-2E36B949EA59}" type="sibTrans" cxnId="{444D9B3C-CF2F-4163-9AED-35DF7CBAA7AF}">
      <dgm:prSet/>
      <dgm:spPr/>
      <dgm:t>
        <a:bodyPr/>
        <a:lstStyle/>
        <a:p>
          <a:endParaRPr lang="fr-FR"/>
        </a:p>
      </dgm:t>
    </dgm:pt>
    <dgm:pt modelId="{13B51498-AD06-47B2-9CB4-8247B10D1103}">
      <dgm:prSet phldrT="[Texte]"/>
      <dgm:spPr/>
      <dgm:t>
        <a:bodyPr/>
        <a:lstStyle/>
        <a:p>
          <a:r>
            <a:rPr lang="fr-FR" dirty="0" smtClean="0"/>
            <a:t>Résultat(s) attendu(s)</a:t>
          </a:r>
          <a:endParaRPr lang="fr-FR" dirty="0"/>
        </a:p>
      </dgm:t>
    </dgm:pt>
    <dgm:pt modelId="{8EC4E739-BBC8-47C6-A559-BB57C0D05773}" type="parTrans" cxnId="{33C5CC1A-AD35-4939-9722-93ABB080CCB8}">
      <dgm:prSet/>
      <dgm:spPr/>
      <dgm:t>
        <a:bodyPr/>
        <a:lstStyle/>
        <a:p>
          <a:endParaRPr lang="fr-FR"/>
        </a:p>
      </dgm:t>
    </dgm:pt>
    <dgm:pt modelId="{4D2F1765-3D7B-4D11-B3CC-AFB770FC14D2}" type="sibTrans" cxnId="{33C5CC1A-AD35-4939-9722-93ABB080CCB8}">
      <dgm:prSet/>
      <dgm:spPr/>
      <dgm:t>
        <a:bodyPr/>
        <a:lstStyle/>
        <a:p>
          <a:endParaRPr lang="fr-FR"/>
        </a:p>
      </dgm:t>
    </dgm:pt>
    <dgm:pt modelId="{B0FF1C25-4799-4107-BEDC-E618F8FA1E09}">
      <dgm:prSet phldrT="[Texte]"/>
      <dgm:spPr/>
      <dgm:t>
        <a:bodyPr/>
        <a:lstStyle/>
        <a:p>
          <a:r>
            <a:rPr lang="fr-FR" dirty="0" smtClean="0"/>
            <a:t>Déroulement de la séance</a:t>
          </a:r>
          <a:endParaRPr lang="fr-FR" dirty="0"/>
        </a:p>
      </dgm:t>
    </dgm:pt>
    <dgm:pt modelId="{9E3D2861-BCC5-42B0-BF19-5E837A730724}" type="parTrans" cxnId="{2A22DE23-2206-466A-A541-5FC82C8066ED}">
      <dgm:prSet/>
      <dgm:spPr/>
      <dgm:t>
        <a:bodyPr/>
        <a:lstStyle/>
        <a:p>
          <a:endParaRPr lang="fr-FR"/>
        </a:p>
      </dgm:t>
    </dgm:pt>
    <dgm:pt modelId="{247B008E-9CC0-4AE4-B068-FD42EE0B3590}" type="sibTrans" cxnId="{2A22DE23-2206-466A-A541-5FC82C8066ED}">
      <dgm:prSet/>
      <dgm:spPr/>
      <dgm:t>
        <a:bodyPr/>
        <a:lstStyle/>
        <a:p>
          <a:endParaRPr lang="fr-FR"/>
        </a:p>
      </dgm:t>
    </dgm:pt>
    <dgm:pt modelId="{79C39624-F723-4A95-9EDB-6CC3788350E6}">
      <dgm:prSet/>
      <dgm:spPr/>
      <dgm:t>
        <a:bodyPr/>
        <a:lstStyle/>
        <a:p>
          <a:r>
            <a:rPr lang="fr-FR" dirty="0" smtClean="0"/>
            <a:t>À la fin de cette séance, vous aurez découvert 2 principes incontournables du travail en technologie.</a:t>
          </a:r>
          <a:endParaRPr lang="fr-FR" dirty="0"/>
        </a:p>
      </dgm:t>
    </dgm:pt>
    <dgm:pt modelId="{6E7E2300-FBBC-4415-AE0B-99681999DD6B}" type="parTrans" cxnId="{91A44981-3496-45E7-A582-DF7B4C2C3B63}">
      <dgm:prSet/>
      <dgm:spPr/>
      <dgm:t>
        <a:bodyPr/>
        <a:lstStyle/>
        <a:p>
          <a:endParaRPr lang="fr-FR"/>
        </a:p>
      </dgm:t>
    </dgm:pt>
    <dgm:pt modelId="{9A92B4D4-C23F-48A3-A500-CBC9B0B1993D}" type="sibTrans" cxnId="{91A44981-3496-45E7-A582-DF7B4C2C3B63}">
      <dgm:prSet/>
      <dgm:spPr/>
      <dgm:t>
        <a:bodyPr/>
        <a:lstStyle/>
        <a:p>
          <a:endParaRPr lang="fr-FR"/>
        </a:p>
      </dgm:t>
    </dgm:pt>
    <dgm:pt modelId="{80F42B43-E897-475B-8166-45A64A80DFB2}">
      <dgm:prSet/>
      <dgm:spPr/>
      <dgm:t>
        <a:bodyPr/>
        <a:lstStyle/>
        <a:p>
          <a:r>
            <a:rPr lang="fr-FR" b="0" dirty="0" smtClean="0"/>
            <a:t>Comment allons nous travailler en technologie ?</a:t>
          </a:r>
          <a:endParaRPr lang="fr-FR" b="0" dirty="0"/>
        </a:p>
      </dgm:t>
    </dgm:pt>
    <dgm:pt modelId="{7B3A69F6-D629-42C9-9728-C151FF2D1823}" type="parTrans" cxnId="{8513DB8C-B4CA-4CEB-BF86-0E3A616E6F3C}">
      <dgm:prSet/>
      <dgm:spPr/>
      <dgm:t>
        <a:bodyPr/>
        <a:lstStyle/>
        <a:p>
          <a:endParaRPr lang="fr-FR"/>
        </a:p>
      </dgm:t>
    </dgm:pt>
    <dgm:pt modelId="{3C26D8AF-6CB0-4314-B16C-890CFFFEC31A}" type="sibTrans" cxnId="{8513DB8C-B4CA-4CEB-BF86-0E3A616E6F3C}">
      <dgm:prSet/>
      <dgm:spPr/>
      <dgm:t>
        <a:bodyPr/>
        <a:lstStyle/>
        <a:p>
          <a:endParaRPr lang="fr-FR"/>
        </a:p>
      </dgm:t>
    </dgm:pt>
    <dgm:pt modelId="{F88B0CD4-AA5C-4D06-BA72-84322A36983D}">
      <dgm:prSet/>
      <dgm:spPr/>
      <dgm:t>
        <a:bodyPr/>
        <a:lstStyle/>
        <a:p>
          <a:r>
            <a:rPr lang="fr-FR" dirty="0" smtClean="0"/>
            <a:t>Expérimentation</a:t>
          </a:r>
          <a:endParaRPr lang="fr-FR" dirty="0"/>
        </a:p>
      </dgm:t>
    </dgm:pt>
    <dgm:pt modelId="{661736EC-20A8-4641-A449-31D1B3CAE13F}" type="parTrans" cxnId="{D71C05D1-541C-4C90-AEE1-EDEFEE7935C2}">
      <dgm:prSet/>
      <dgm:spPr/>
      <dgm:t>
        <a:bodyPr/>
        <a:lstStyle/>
        <a:p>
          <a:endParaRPr lang="fr-FR"/>
        </a:p>
      </dgm:t>
    </dgm:pt>
    <dgm:pt modelId="{6E77580E-CDB2-4663-B54C-0D220C2B37C7}" type="sibTrans" cxnId="{D71C05D1-541C-4C90-AEE1-EDEFEE7935C2}">
      <dgm:prSet/>
      <dgm:spPr/>
      <dgm:t>
        <a:bodyPr/>
        <a:lstStyle/>
        <a:p>
          <a:endParaRPr lang="fr-FR"/>
        </a:p>
      </dgm:t>
    </dgm:pt>
    <dgm:pt modelId="{04B54E37-1EC0-4FF7-A82B-8563017F22D8}">
      <dgm:prSet/>
      <dgm:spPr/>
      <dgm:t>
        <a:bodyPr/>
        <a:lstStyle/>
        <a:p>
          <a:r>
            <a:rPr lang="fr-FR" dirty="0" smtClean="0"/>
            <a:t>Temps métacognitif</a:t>
          </a:r>
          <a:endParaRPr lang="fr-FR" dirty="0"/>
        </a:p>
      </dgm:t>
    </dgm:pt>
    <dgm:pt modelId="{D3202427-43C8-4510-8B79-8A32E385628B}" type="parTrans" cxnId="{CFF2E5AE-0EFF-4428-B2FF-3C622FB09A93}">
      <dgm:prSet/>
      <dgm:spPr/>
      <dgm:t>
        <a:bodyPr/>
        <a:lstStyle/>
        <a:p>
          <a:endParaRPr lang="fr-FR"/>
        </a:p>
      </dgm:t>
    </dgm:pt>
    <dgm:pt modelId="{77F2F653-D4C7-4FD6-A12A-8D415ED6EDA5}" type="sibTrans" cxnId="{CFF2E5AE-0EFF-4428-B2FF-3C622FB09A93}">
      <dgm:prSet/>
      <dgm:spPr/>
      <dgm:t>
        <a:bodyPr/>
        <a:lstStyle/>
        <a:p>
          <a:endParaRPr lang="fr-FR"/>
        </a:p>
      </dgm:t>
    </dgm:pt>
    <dgm:pt modelId="{A569590C-FE29-4563-93C1-3367F978B99A}">
      <dgm:prSet/>
      <dgm:spPr/>
      <dgm:t>
        <a:bodyPr/>
        <a:lstStyle/>
        <a:p>
          <a:r>
            <a:rPr lang="fr-FR" dirty="0" smtClean="0"/>
            <a:t>Présentation des démarches en technologie</a:t>
          </a:r>
          <a:endParaRPr lang="fr-FR" dirty="0"/>
        </a:p>
      </dgm:t>
    </dgm:pt>
    <dgm:pt modelId="{FBEF377F-2E62-4A0D-91E2-46416F8EB34D}" type="parTrans" cxnId="{B83A559F-4FD1-40F7-A1C5-B9796DF743F7}">
      <dgm:prSet/>
      <dgm:spPr/>
    </dgm:pt>
    <dgm:pt modelId="{F962A2B9-C414-4A26-A0B6-087260BECB12}" type="sibTrans" cxnId="{B83A559F-4FD1-40F7-A1C5-B9796DF743F7}">
      <dgm:prSet/>
      <dgm:spPr/>
    </dgm:pt>
    <dgm:pt modelId="{2FB9FFAC-AE5B-4029-BBC7-1FA60AB9E94C}" type="pres">
      <dgm:prSet presAssocID="{BBDFF847-8304-4B5B-A6B6-0A6D21DB8A6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136673B9-412A-4137-A2C1-A513B31E6DF3}" type="pres">
      <dgm:prSet presAssocID="{C335C9FC-DF11-4030-B94C-6CEC4DFE4DD1}" presName="parentLin" presStyleCnt="0"/>
      <dgm:spPr/>
      <dgm:t>
        <a:bodyPr/>
        <a:lstStyle/>
        <a:p>
          <a:endParaRPr lang="fr-FR"/>
        </a:p>
      </dgm:t>
    </dgm:pt>
    <dgm:pt modelId="{1D06DC1F-7105-4129-9EFB-910B5DB2ED7C}" type="pres">
      <dgm:prSet presAssocID="{C335C9FC-DF11-4030-B94C-6CEC4DFE4DD1}" presName="parentLeftMargin" presStyleLbl="node1" presStyleIdx="0" presStyleCnt="3"/>
      <dgm:spPr/>
      <dgm:t>
        <a:bodyPr/>
        <a:lstStyle/>
        <a:p>
          <a:endParaRPr lang="fr-FR"/>
        </a:p>
      </dgm:t>
    </dgm:pt>
    <dgm:pt modelId="{1A21BF25-8AE7-4F32-BF97-7D1CECF13682}" type="pres">
      <dgm:prSet presAssocID="{C335C9FC-DF11-4030-B94C-6CEC4DFE4DD1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E218E9A-BE90-4E23-9147-BEB7BEFC26E0}" type="pres">
      <dgm:prSet presAssocID="{C335C9FC-DF11-4030-B94C-6CEC4DFE4DD1}" presName="negativeSpace" presStyleCnt="0"/>
      <dgm:spPr/>
      <dgm:t>
        <a:bodyPr/>
        <a:lstStyle/>
        <a:p>
          <a:endParaRPr lang="fr-FR"/>
        </a:p>
      </dgm:t>
    </dgm:pt>
    <dgm:pt modelId="{1957C9F3-766B-4C49-8A9F-B211ED55B99C}" type="pres">
      <dgm:prSet presAssocID="{C335C9FC-DF11-4030-B94C-6CEC4DFE4DD1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DB9C955-467A-4F29-A69D-EE88A9A602E9}" type="pres">
      <dgm:prSet presAssocID="{52F9A76B-47BA-4393-952A-2E36B949EA59}" presName="spaceBetweenRectangles" presStyleCnt="0"/>
      <dgm:spPr/>
      <dgm:t>
        <a:bodyPr/>
        <a:lstStyle/>
        <a:p>
          <a:endParaRPr lang="fr-FR"/>
        </a:p>
      </dgm:t>
    </dgm:pt>
    <dgm:pt modelId="{7884613B-50C7-4A37-A378-2CCA2E956902}" type="pres">
      <dgm:prSet presAssocID="{13B51498-AD06-47B2-9CB4-8247B10D1103}" presName="parentLin" presStyleCnt="0"/>
      <dgm:spPr/>
      <dgm:t>
        <a:bodyPr/>
        <a:lstStyle/>
        <a:p>
          <a:endParaRPr lang="fr-FR"/>
        </a:p>
      </dgm:t>
    </dgm:pt>
    <dgm:pt modelId="{6B278022-C485-4FB1-9A8D-F93C70EE9526}" type="pres">
      <dgm:prSet presAssocID="{13B51498-AD06-47B2-9CB4-8247B10D1103}" presName="parentLeftMargin" presStyleLbl="node1" presStyleIdx="0" presStyleCnt="3"/>
      <dgm:spPr/>
      <dgm:t>
        <a:bodyPr/>
        <a:lstStyle/>
        <a:p>
          <a:endParaRPr lang="fr-FR"/>
        </a:p>
      </dgm:t>
    </dgm:pt>
    <dgm:pt modelId="{4BAD5FE4-3D27-4449-8944-7B2923C17224}" type="pres">
      <dgm:prSet presAssocID="{13B51498-AD06-47B2-9CB4-8247B10D1103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0B62B9D-6738-4C3E-9767-B43948463B6C}" type="pres">
      <dgm:prSet presAssocID="{13B51498-AD06-47B2-9CB4-8247B10D1103}" presName="negativeSpace" presStyleCnt="0"/>
      <dgm:spPr/>
      <dgm:t>
        <a:bodyPr/>
        <a:lstStyle/>
        <a:p>
          <a:endParaRPr lang="fr-FR"/>
        </a:p>
      </dgm:t>
    </dgm:pt>
    <dgm:pt modelId="{E9AF896A-8D6E-4A7A-A3EF-F2255CBCD082}" type="pres">
      <dgm:prSet presAssocID="{13B51498-AD06-47B2-9CB4-8247B10D1103}" presName="childText" presStyleLbl="conFgAcc1" presStyleIdx="1" presStyleCnt="3" custLinFactNeighborX="-91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084EAF6-A714-490A-8A18-C69D80869C8F}" type="pres">
      <dgm:prSet presAssocID="{4D2F1765-3D7B-4D11-B3CC-AFB770FC14D2}" presName="spaceBetweenRectangles" presStyleCnt="0"/>
      <dgm:spPr/>
      <dgm:t>
        <a:bodyPr/>
        <a:lstStyle/>
        <a:p>
          <a:endParaRPr lang="fr-FR"/>
        </a:p>
      </dgm:t>
    </dgm:pt>
    <dgm:pt modelId="{36F3B2CE-2721-453F-89F3-1B3AE1EF0CC8}" type="pres">
      <dgm:prSet presAssocID="{B0FF1C25-4799-4107-BEDC-E618F8FA1E09}" presName="parentLin" presStyleCnt="0"/>
      <dgm:spPr/>
      <dgm:t>
        <a:bodyPr/>
        <a:lstStyle/>
        <a:p>
          <a:endParaRPr lang="fr-FR"/>
        </a:p>
      </dgm:t>
    </dgm:pt>
    <dgm:pt modelId="{46F9F021-25C7-424B-85F4-AA69DCB7D067}" type="pres">
      <dgm:prSet presAssocID="{B0FF1C25-4799-4107-BEDC-E618F8FA1E09}" presName="parentLeftMargin" presStyleLbl="node1" presStyleIdx="1" presStyleCnt="3"/>
      <dgm:spPr/>
      <dgm:t>
        <a:bodyPr/>
        <a:lstStyle/>
        <a:p>
          <a:endParaRPr lang="fr-FR"/>
        </a:p>
      </dgm:t>
    </dgm:pt>
    <dgm:pt modelId="{48088667-AB80-4672-B0F6-A9A97D99CAE0}" type="pres">
      <dgm:prSet presAssocID="{B0FF1C25-4799-4107-BEDC-E618F8FA1E0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363FB85-8E83-41D6-8866-0963A048A79D}" type="pres">
      <dgm:prSet presAssocID="{B0FF1C25-4799-4107-BEDC-E618F8FA1E09}" presName="negativeSpace" presStyleCnt="0"/>
      <dgm:spPr/>
      <dgm:t>
        <a:bodyPr/>
        <a:lstStyle/>
        <a:p>
          <a:endParaRPr lang="fr-FR"/>
        </a:p>
      </dgm:t>
    </dgm:pt>
    <dgm:pt modelId="{EE3030F2-DEF7-47CD-9B64-C42CFE4272DC}" type="pres">
      <dgm:prSet presAssocID="{B0FF1C25-4799-4107-BEDC-E618F8FA1E09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8F6F68D2-ABED-428C-85F8-514275E8B692}" type="presOf" srcId="{13B51498-AD06-47B2-9CB4-8247B10D1103}" destId="{4BAD5FE4-3D27-4449-8944-7B2923C17224}" srcOrd="1" destOrd="0" presId="urn:microsoft.com/office/officeart/2005/8/layout/list1"/>
    <dgm:cxn modelId="{CFF2E5AE-0EFF-4428-B2FF-3C622FB09A93}" srcId="{B0FF1C25-4799-4107-BEDC-E618F8FA1E09}" destId="{04B54E37-1EC0-4FF7-A82B-8563017F22D8}" srcOrd="1" destOrd="0" parTransId="{D3202427-43C8-4510-8B79-8A32E385628B}" sibTransId="{77F2F653-D4C7-4FD6-A12A-8D415ED6EDA5}"/>
    <dgm:cxn modelId="{8513DB8C-B4CA-4CEB-BF86-0E3A616E6F3C}" srcId="{C335C9FC-DF11-4030-B94C-6CEC4DFE4DD1}" destId="{80F42B43-E897-475B-8166-45A64A80DFB2}" srcOrd="0" destOrd="0" parTransId="{7B3A69F6-D629-42C9-9728-C151FF2D1823}" sibTransId="{3C26D8AF-6CB0-4314-B16C-890CFFFEC31A}"/>
    <dgm:cxn modelId="{444D9B3C-CF2F-4163-9AED-35DF7CBAA7AF}" srcId="{BBDFF847-8304-4B5B-A6B6-0A6D21DB8A6C}" destId="{C335C9FC-DF11-4030-B94C-6CEC4DFE4DD1}" srcOrd="0" destOrd="0" parTransId="{CBDE4A60-7177-42F9-A1B9-68E43BA3EC57}" sibTransId="{52F9A76B-47BA-4393-952A-2E36B949EA59}"/>
    <dgm:cxn modelId="{06F7D903-5F60-4F27-9BD2-AE1B3082652B}" type="presOf" srcId="{C335C9FC-DF11-4030-B94C-6CEC4DFE4DD1}" destId="{1A21BF25-8AE7-4F32-BF97-7D1CECF13682}" srcOrd="1" destOrd="0" presId="urn:microsoft.com/office/officeart/2005/8/layout/list1"/>
    <dgm:cxn modelId="{2A22DE23-2206-466A-A541-5FC82C8066ED}" srcId="{BBDFF847-8304-4B5B-A6B6-0A6D21DB8A6C}" destId="{B0FF1C25-4799-4107-BEDC-E618F8FA1E09}" srcOrd="2" destOrd="0" parTransId="{9E3D2861-BCC5-42B0-BF19-5E837A730724}" sibTransId="{247B008E-9CC0-4AE4-B068-FD42EE0B3590}"/>
    <dgm:cxn modelId="{91A44981-3496-45E7-A582-DF7B4C2C3B63}" srcId="{13B51498-AD06-47B2-9CB4-8247B10D1103}" destId="{79C39624-F723-4A95-9EDB-6CC3788350E6}" srcOrd="0" destOrd="0" parTransId="{6E7E2300-FBBC-4415-AE0B-99681999DD6B}" sibTransId="{9A92B4D4-C23F-48A3-A500-CBC9B0B1993D}"/>
    <dgm:cxn modelId="{8CC3AD44-2822-43E2-9731-2B27E8564A51}" type="presOf" srcId="{04B54E37-1EC0-4FF7-A82B-8563017F22D8}" destId="{EE3030F2-DEF7-47CD-9B64-C42CFE4272DC}" srcOrd="0" destOrd="1" presId="urn:microsoft.com/office/officeart/2005/8/layout/list1"/>
    <dgm:cxn modelId="{B83A559F-4FD1-40F7-A1C5-B9796DF743F7}" srcId="{B0FF1C25-4799-4107-BEDC-E618F8FA1E09}" destId="{A569590C-FE29-4563-93C1-3367F978B99A}" srcOrd="2" destOrd="0" parTransId="{FBEF377F-2E62-4A0D-91E2-46416F8EB34D}" sibTransId="{F962A2B9-C414-4A26-A0B6-087260BECB12}"/>
    <dgm:cxn modelId="{33C5CC1A-AD35-4939-9722-93ABB080CCB8}" srcId="{BBDFF847-8304-4B5B-A6B6-0A6D21DB8A6C}" destId="{13B51498-AD06-47B2-9CB4-8247B10D1103}" srcOrd="1" destOrd="0" parTransId="{8EC4E739-BBC8-47C6-A559-BB57C0D05773}" sibTransId="{4D2F1765-3D7B-4D11-B3CC-AFB770FC14D2}"/>
    <dgm:cxn modelId="{D48475C0-57EE-41D1-A3C2-D39E39560299}" type="presOf" srcId="{13B51498-AD06-47B2-9CB4-8247B10D1103}" destId="{6B278022-C485-4FB1-9A8D-F93C70EE9526}" srcOrd="0" destOrd="0" presId="urn:microsoft.com/office/officeart/2005/8/layout/list1"/>
    <dgm:cxn modelId="{5952FDB0-65F8-401A-8B14-A3570C2F9D58}" type="presOf" srcId="{79C39624-F723-4A95-9EDB-6CC3788350E6}" destId="{E9AF896A-8D6E-4A7A-A3EF-F2255CBCD082}" srcOrd="0" destOrd="0" presId="urn:microsoft.com/office/officeart/2005/8/layout/list1"/>
    <dgm:cxn modelId="{00D52406-3963-49FD-93BC-49D0BDD29BA9}" type="presOf" srcId="{A569590C-FE29-4563-93C1-3367F978B99A}" destId="{EE3030F2-DEF7-47CD-9B64-C42CFE4272DC}" srcOrd="0" destOrd="2" presId="urn:microsoft.com/office/officeart/2005/8/layout/list1"/>
    <dgm:cxn modelId="{B8AE1676-7A7F-4AC3-A772-9B372ACBFA64}" type="presOf" srcId="{BBDFF847-8304-4B5B-A6B6-0A6D21DB8A6C}" destId="{2FB9FFAC-AE5B-4029-BBC7-1FA60AB9E94C}" srcOrd="0" destOrd="0" presId="urn:microsoft.com/office/officeart/2005/8/layout/list1"/>
    <dgm:cxn modelId="{94799B8D-D313-4E80-BA97-3E10527C3525}" type="presOf" srcId="{B0FF1C25-4799-4107-BEDC-E618F8FA1E09}" destId="{48088667-AB80-4672-B0F6-A9A97D99CAE0}" srcOrd="1" destOrd="0" presId="urn:microsoft.com/office/officeart/2005/8/layout/list1"/>
    <dgm:cxn modelId="{D71C05D1-541C-4C90-AEE1-EDEFEE7935C2}" srcId="{B0FF1C25-4799-4107-BEDC-E618F8FA1E09}" destId="{F88B0CD4-AA5C-4D06-BA72-84322A36983D}" srcOrd="0" destOrd="0" parTransId="{661736EC-20A8-4641-A449-31D1B3CAE13F}" sibTransId="{6E77580E-CDB2-4663-B54C-0D220C2B37C7}"/>
    <dgm:cxn modelId="{7E1423A6-76F2-4FB6-BD79-B69A11BC3401}" type="presOf" srcId="{B0FF1C25-4799-4107-BEDC-E618F8FA1E09}" destId="{46F9F021-25C7-424B-85F4-AA69DCB7D067}" srcOrd="0" destOrd="0" presId="urn:microsoft.com/office/officeart/2005/8/layout/list1"/>
    <dgm:cxn modelId="{4DE3FA47-B78C-4D8E-B4F7-B19FFD2C7431}" type="presOf" srcId="{C335C9FC-DF11-4030-B94C-6CEC4DFE4DD1}" destId="{1D06DC1F-7105-4129-9EFB-910B5DB2ED7C}" srcOrd="0" destOrd="0" presId="urn:microsoft.com/office/officeart/2005/8/layout/list1"/>
    <dgm:cxn modelId="{C71ED151-8D9E-407E-88AA-0B26A17DA6C8}" type="presOf" srcId="{80F42B43-E897-475B-8166-45A64A80DFB2}" destId="{1957C9F3-766B-4C49-8A9F-B211ED55B99C}" srcOrd="0" destOrd="0" presId="urn:microsoft.com/office/officeart/2005/8/layout/list1"/>
    <dgm:cxn modelId="{034DA9D4-BB65-4A29-A399-B39610CC48FA}" type="presOf" srcId="{F88B0CD4-AA5C-4D06-BA72-84322A36983D}" destId="{EE3030F2-DEF7-47CD-9B64-C42CFE4272DC}" srcOrd="0" destOrd="0" presId="urn:microsoft.com/office/officeart/2005/8/layout/list1"/>
    <dgm:cxn modelId="{20AF854B-2326-413B-95E4-93DF3AEFEBDD}" type="presParOf" srcId="{2FB9FFAC-AE5B-4029-BBC7-1FA60AB9E94C}" destId="{136673B9-412A-4137-A2C1-A513B31E6DF3}" srcOrd="0" destOrd="0" presId="urn:microsoft.com/office/officeart/2005/8/layout/list1"/>
    <dgm:cxn modelId="{94957D01-588B-46AC-83BC-96CD392EF826}" type="presParOf" srcId="{136673B9-412A-4137-A2C1-A513B31E6DF3}" destId="{1D06DC1F-7105-4129-9EFB-910B5DB2ED7C}" srcOrd="0" destOrd="0" presId="urn:microsoft.com/office/officeart/2005/8/layout/list1"/>
    <dgm:cxn modelId="{6205B080-F31C-4A28-8D0D-A9855D532E45}" type="presParOf" srcId="{136673B9-412A-4137-A2C1-A513B31E6DF3}" destId="{1A21BF25-8AE7-4F32-BF97-7D1CECF13682}" srcOrd="1" destOrd="0" presId="urn:microsoft.com/office/officeart/2005/8/layout/list1"/>
    <dgm:cxn modelId="{96D65FA0-12A7-4488-999C-EA740E7E54A9}" type="presParOf" srcId="{2FB9FFAC-AE5B-4029-BBC7-1FA60AB9E94C}" destId="{DE218E9A-BE90-4E23-9147-BEB7BEFC26E0}" srcOrd="1" destOrd="0" presId="urn:microsoft.com/office/officeart/2005/8/layout/list1"/>
    <dgm:cxn modelId="{C9602A75-C4E9-4A5D-82F9-60D3E6748EA1}" type="presParOf" srcId="{2FB9FFAC-AE5B-4029-BBC7-1FA60AB9E94C}" destId="{1957C9F3-766B-4C49-8A9F-B211ED55B99C}" srcOrd="2" destOrd="0" presId="urn:microsoft.com/office/officeart/2005/8/layout/list1"/>
    <dgm:cxn modelId="{BFFB0C1F-DD8B-4668-8137-C274F56DC18B}" type="presParOf" srcId="{2FB9FFAC-AE5B-4029-BBC7-1FA60AB9E94C}" destId="{2DB9C955-467A-4F29-A69D-EE88A9A602E9}" srcOrd="3" destOrd="0" presId="urn:microsoft.com/office/officeart/2005/8/layout/list1"/>
    <dgm:cxn modelId="{AFCEE565-54AB-49CA-A315-73D6B2C36A09}" type="presParOf" srcId="{2FB9FFAC-AE5B-4029-BBC7-1FA60AB9E94C}" destId="{7884613B-50C7-4A37-A378-2CCA2E956902}" srcOrd="4" destOrd="0" presId="urn:microsoft.com/office/officeart/2005/8/layout/list1"/>
    <dgm:cxn modelId="{96EBF28A-91DE-42EC-8FB0-06DEF229D19D}" type="presParOf" srcId="{7884613B-50C7-4A37-A378-2CCA2E956902}" destId="{6B278022-C485-4FB1-9A8D-F93C70EE9526}" srcOrd="0" destOrd="0" presId="urn:microsoft.com/office/officeart/2005/8/layout/list1"/>
    <dgm:cxn modelId="{7B48E0D6-12D4-4BAC-A6CF-B715B3CC24B3}" type="presParOf" srcId="{7884613B-50C7-4A37-A378-2CCA2E956902}" destId="{4BAD5FE4-3D27-4449-8944-7B2923C17224}" srcOrd="1" destOrd="0" presId="urn:microsoft.com/office/officeart/2005/8/layout/list1"/>
    <dgm:cxn modelId="{78900FF5-FDCC-41A7-8989-86FFB03F74D9}" type="presParOf" srcId="{2FB9FFAC-AE5B-4029-BBC7-1FA60AB9E94C}" destId="{40B62B9D-6738-4C3E-9767-B43948463B6C}" srcOrd="5" destOrd="0" presId="urn:microsoft.com/office/officeart/2005/8/layout/list1"/>
    <dgm:cxn modelId="{659EDE58-F40C-4909-A2A4-EF3C3B2C5447}" type="presParOf" srcId="{2FB9FFAC-AE5B-4029-BBC7-1FA60AB9E94C}" destId="{E9AF896A-8D6E-4A7A-A3EF-F2255CBCD082}" srcOrd="6" destOrd="0" presId="urn:microsoft.com/office/officeart/2005/8/layout/list1"/>
    <dgm:cxn modelId="{4736BFC5-D2F3-48CE-B851-6EEF3D552850}" type="presParOf" srcId="{2FB9FFAC-AE5B-4029-BBC7-1FA60AB9E94C}" destId="{2084EAF6-A714-490A-8A18-C69D80869C8F}" srcOrd="7" destOrd="0" presId="urn:microsoft.com/office/officeart/2005/8/layout/list1"/>
    <dgm:cxn modelId="{708774BD-9DC4-4CBD-AA59-3E1AF9DB45A0}" type="presParOf" srcId="{2FB9FFAC-AE5B-4029-BBC7-1FA60AB9E94C}" destId="{36F3B2CE-2721-453F-89F3-1B3AE1EF0CC8}" srcOrd="8" destOrd="0" presId="urn:microsoft.com/office/officeart/2005/8/layout/list1"/>
    <dgm:cxn modelId="{96C7EC9F-8F0E-4856-AE25-20B200CFE69C}" type="presParOf" srcId="{36F3B2CE-2721-453F-89F3-1B3AE1EF0CC8}" destId="{46F9F021-25C7-424B-85F4-AA69DCB7D067}" srcOrd="0" destOrd="0" presId="urn:microsoft.com/office/officeart/2005/8/layout/list1"/>
    <dgm:cxn modelId="{79382ED7-C4D3-40E1-BF11-C7B42EF31413}" type="presParOf" srcId="{36F3B2CE-2721-453F-89F3-1B3AE1EF0CC8}" destId="{48088667-AB80-4672-B0F6-A9A97D99CAE0}" srcOrd="1" destOrd="0" presId="urn:microsoft.com/office/officeart/2005/8/layout/list1"/>
    <dgm:cxn modelId="{A0476676-096C-4855-AAE7-7015AE39CCE3}" type="presParOf" srcId="{2FB9FFAC-AE5B-4029-BBC7-1FA60AB9E94C}" destId="{1363FB85-8E83-41D6-8866-0963A048A79D}" srcOrd="9" destOrd="0" presId="urn:microsoft.com/office/officeart/2005/8/layout/list1"/>
    <dgm:cxn modelId="{ED8F2761-497D-491D-8E60-CE647DE96D67}" type="presParOf" srcId="{2FB9FFAC-AE5B-4029-BBC7-1FA60AB9E94C}" destId="{EE3030F2-DEF7-47CD-9B64-C42CFE4272DC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3F591A9-B4CD-42E1-A260-0EDC4143E90A}" type="doc">
      <dgm:prSet loTypeId="urn:microsoft.com/office/officeart/2005/8/layout/list1" loCatId="list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EF93118B-3DF2-4E23-904C-FDEFACB1CE23}">
      <dgm:prSet phldrT="[Texte]"/>
      <dgm:spPr/>
      <dgm:t>
        <a:bodyPr/>
        <a:lstStyle/>
        <a:p>
          <a:r>
            <a:rPr lang="fr-FR" dirty="0" smtClean="0"/>
            <a:t>Matériels disponibles</a:t>
          </a:r>
          <a:endParaRPr lang="fr-FR" dirty="0"/>
        </a:p>
      </dgm:t>
    </dgm:pt>
    <dgm:pt modelId="{47429B65-E743-4579-BF7F-4F6B4D81F3D7}" type="parTrans" cxnId="{CE5CEA06-05EE-43BB-8BC2-27AB2D3F9B27}">
      <dgm:prSet/>
      <dgm:spPr/>
      <dgm:t>
        <a:bodyPr/>
        <a:lstStyle/>
        <a:p>
          <a:endParaRPr lang="fr-FR"/>
        </a:p>
      </dgm:t>
    </dgm:pt>
    <dgm:pt modelId="{1B49B378-1CCC-49B3-81BF-BFB0379F1940}" type="sibTrans" cxnId="{CE5CEA06-05EE-43BB-8BC2-27AB2D3F9B27}">
      <dgm:prSet/>
      <dgm:spPr/>
      <dgm:t>
        <a:bodyPr/>
        <a:lstStyle/>
        <a:p>
          <a:endParaRPr lang="fr-FR"/>
        </a:p>
      </dgm:t>
    </dgm:pt>
    <dgm:pt modelId="{CF492B89-87B5-47C9-8E60-8EB4BF8D22B6}">
      <dgm:prSet phldrT="[Texte]"/>
      <dgm:spPr/>
      <dgm:t>
        <a:bodyPr/>
        <a:lstStyle/>
        <a:p>
          <a:r>
            <a:rPr lang="fr-FR" dirty="0" smtClean="0"/>
            <a:t>Objectif</a:t>
          </a:r>
          <a:endParaRPr lang="fr-FR" dirty="0"/>
        </a:p>
      </dgm:t>
    </dgm:pt>
    <dgm:pt modelId="{12E70664-EB68-4C21-8B91-C207FB009073}" type="parTrans" cxnId="{A9C9F236-E7BE-4103-98EA-4ECD44EF56F5}">
      <dgm:prSet/>
      <dgm:spPr/>
      <dgm:t>
        <a:bodyPr/>
        <a:lstStyle/>
        <a:p>
          <a:endParaRPr lang="fr-FR"/>
        </a:p>
      </dgm:t>
    </dgm:pt>
    <dgm:pt modelId="{7299E94D-3848-43EE-8602-359623F91DAA}" type="sibTrans" cxnId="{A9C9F236-E7BE-4103-98EA-4ECD44EF56F5}">
      <dgm:prSet/>
      <dgm:spPr/>
      <dgm:t>
        <a:bodyPr/>
        <a:lstStyle/>
        <a:p>
          <a:endParaRPr lang="fr-FR"/>
        </a:p>
      </dgm:t>
    </dgm:pt>
    <dgm:pt modelId="{9ED0E0A9-3082-43AF-9397-9CA3AB2EB7D9}">
      <dgm:prSet/>
      <dgm:spPr/>
      <dgm:t>
        <a:bodyPr/>
        <a:lstStyle/>
        <a:p>
          <a:endParaRPr lang="fr-FR" dirty="0"/>
        </a:p>
      </dgm:t>
    </dgm:pt>
    <dgm:pt modelId="{4895A322-AF8C-4900-9561-4A48EDF38D52}" type="parTrans" cxnId="{524AAA21-960B-4B03-80CB-2850FB5E899A}">
      <dgm:prSet/>
      <dgm:spPr/>
      <dgm:t>
        <a:bodyPr/>
        <a:lstStyle/>
        <a:p>
          <a:endParaRPr lang="fr-FR"/>
        </a:p>
      </dgm:t>
    </dgm:pt>
    <dgm:pt modelId="{4013A9E4-89E5-4A02-8B5C-247F62D8A0CC}" type="sibTrans" cxnId="{524AAA21-960B-4B03-80CB-2850FB5E899A}">
      <dgm:prSet/>
      <dgm:spPr/>
      <dgm:t>
        <a:bodyPr/>
        <a:lstStyle/>
        <a:p>
          <a:endParaRPr lang="fr-FR"/>
        </a:p>
      </dgm:t>
    </dgm:pt>
    <dgm:pt modelId="{FE142696-E75D-4D47-9C44-865248EF7C4E}">
      <dgm:prSet/>
      <dgm:spPr/>
      <dgm:t>
        <a:bodyPr/>
        <a:lstStyle/>
        <a:p>
          <a:endParaRPr lang="fr-FR"/>
        </a:p>
      </dgm:t>
    </dgm:pt>
    <dgm:pt modelId="{0C238322-745E-4385-9AB5-32825CC53ABB}" type="parTrans" cxnId="{64243ECC-CBC2-444E-9D95-8A31F544E938}">
      <dgm:prSet/>
      <dgm:spPr/>
      <dgm:t>
        <a:bodyPr/>
        <a:lstStyle/>
        <a:p>
          <a:endParaRPr lang="fr-FR"/>
        </a:p>
      </dgm:t>
    </dgm:pt>
    <dgm:pt modelId="{82DC6031-DEE8-4F88-A6A9-B4D6F8CA59AD}" type="sibTrans" cxnId="{64243ECC-CBC2-444E-9D95-8A31F544E938}">
      <dgm:prSet/>
      <dgm:spPr/>
      <dgm:t>
        <a:bodyPr/>
        <a:lstStyle/>
        <a:p>
          <a:endParaRPr lang="fr-FR"/>
        </a:p>
      </dgm:t>
    </dgm:pt>
    <dgm:pt modelId="{EE3BE400-8E28-4837-932E-A6131D9DBBA3}">
      <dgm:prSet/>
      <dgm:spPr/>
      <dgm:t>
        <a:bodyPr/>
        <a:lstStyle/>
        <a:p>
          <a:endParaRPr lang="fr-FR"/>
        </a:p>
      </dgm:t>
    </dgm:pt>
    <dgm:pt modelId="{4E7097B0-FA79-4402-B8C7-B02008E1A00E}" type="parTrans" cxnId="{991B72FE-7C04-47C7-A2BB-8BFC2ACBCFA9}">
      <dgm:prSet/>
      <dgm:spPr/>
      <dgm:t>
        <a:bodyPr/>
        <a:lstStyle/>
        <a:p>
          <a:endParaRPr lang="fr-FR"/>
        </a:p>
      </dgm:t>
    </dgm:pt>
    <dgm:pt modelId="{F2DB0829-6682-4991-98DD-BCC37B1A4E34}" type="sibTrans" cxnId="{991B72FE-7C04-47C7-A2BB-8BFC2ACBCFA9}">
      <dgm:prSet/>
      <dgm:spPr/>
      <dgm:t>
        <a:bodyPr/>
        <a:lstStyle/>
        <a:p>
          <a:endParaRPr lang="fr-FR"/>
        </a:p>
      </dgm:t>
    </dgm:pt>
    <dgm:pt modelId="{6F72A241-B2EC-4C99-B979-CEA417AF7C68}">
      <dgm:prSet/>
      <dgm:spPr/>
      <dgm:t>
        <a:bodyPr/>
        <a:lstStyle/>
        <a:p>
          <a:endParaRPr lang="fr-FR" dirty="0"/>
        </a:p>
      </dgm:t>
    </dgm:pt>
    <dgm:pt modelId="{98A253EA-EA6E-4F48-AF9A-AAC22067DCA2}" type="parTrans" cxnId="{A5B899CC-65AD-4173-8CD1-CD293E59E825}">
      <dgm:prSet/>
      <dgm:spPr/>
      <dgm:t>
        <a:bodyPr/>
        <a:lstStyle/>
        <a:p>
          <a:endParaRPr lang="fr-FR"/>
        </a:p>
      </dgm:t>
    </dgm:pt>
    <dgm:pt modelId="{99264566-D9F2-44D6-9087-905832789857}" type="sibTrans" cxnId="{A5B899CC-65AD-4173-8CD1-CD293E59E825}">
      <dgm:prSet/>
      <dgm:spPr/>
      <dgm:t>
        <a:bodyPr/>
        <a:lstStyle/>
        <a:p>
          <a:endParaRPr lang="fr-FR"/>
        </a:p>
      </dgm:t>
    </dgm:pt>
    <dgm:pt modelId="{ADD506F9-7608-4C2B-B8D9-94C9AC6C1F36}">
      <dgm:prSet/>
      <dgm:spPr/>
      <dgm:t>
        <a:bodyPr/>
        <a:lstStyle/>
        <a:p>
          <a:r>
            <a:rPr lang="fr-FR" dirty="0" smtClean="0"/>
            <a:t>Faire traverser la bille en respectant les contraintes suivantes.</a:t>
          </a:r>
          <a:endParaRPr lang="fr-FR" dirty="0"/>
        </a:p>
      </dgm:t>
    </dgm:pt>
    <dgm:pt modelId="{F1AE2754-4834-4BC4-A14E-BE42945FA798}" type="parTrans" cxnId="{7A888113-59D6-4D41-9FA2-B4BF5538A02A}">
      <dgm:prSet/>
      <dgm:spPr/>
      <dgm:t>
        <a:bodyPr/>
        <a:lstStyle/>
        <a:p>
          <a:endParaRPr lang="fr-FR"/>
        </a:p>
      </dgm:t>
    </dgm:pt>
    <dgm:pt modelId="{34D1A739-54C8-4274-BA7E-B67DF4ADCE27}" type="sibTrans" cxnId="{7A888113-59D6-4D41-9FA2-B4BF5538A02A}">
      <dgm:prSet/>
      <dgm:spPr/>
      <dgm:t>
        <a:bodyPr/>
        <a:lstStyle/>
        <a:p>
          <a:endParaRPr lang="fr-FR"/>
        </a:p>
      </dgm:t>
    </dgm:pt>
    <dgm:pt modelId="{872EEDCE-C74B-4C17-BE60-4D55E7414A6A}" type="pres">
      <dgm:prSet presAssocID="{93F591A9-B4CD-42E1-A260-0EDC4143E90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CC88785-9022-4E6E-A040-6B1243A0F0C0}" type="pres">
      <dgm:prSet presAssocID="{EF93118B-3DF2-4E23-904C-FDEFACB1CE23}" presName="parentLin" presStyleCnt="0"/>
      <dgm:spPr/>
      <dgm:t>
        <a:bodyPr/>
        <a:lstStyle/>
        <a:p>
          <a:endParaRPr lang="fr-FR"/>
        </a:p>
      </dgm:t>
    </dgm:pt>
    <dgm:pt modelId="{3EB131F4-D730-427C-87A4-971FC19ABA4E}" type="pres">
      <dgm:prSet presAssocID="{EF93118B-3DF2-4E23-904C-FDEFACB1CE23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24E1EE64-4B74-4702-82BD-9A3FB85D6719}" type="pres">
      <dgm:prSet presAssocID="{EF93118B-3DF2-4E23-904C-FDEFACB1CE23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C3B6B8A-2088-46D5-A49B-157886F0BDD3}" type="pres">
      <dgm:prSet presAssocID="{EF93118B-3DF2-4E23-904C-FDEFACB1CE23}" presName="negativeSpace" presStyleCnt="0"/>
      <dgm:spPr/>
      <dgm:t>
        <a:bodyPr/>
        <a:lstStyle/>
        <a:p>
          <a:endParaRPr lang="fr-FR"/>
        </a:p>
      </dgm:t>
    </dgm:pt>
    <dgm:pt modelId="{9DF569E0-682F-490E-9937-2DD596A6CBCF}" type="pres">
      <dgm:prSet presAssocID="{EF93118B-3DF2-4E23-904C-FDEFACB1CE23}" presName="childText" presStyleLbl="conFgAcc1" presStyleIdx="0" presStyleCnt="2" custScaleY="13156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7680D37-F5BF-4292-A6F3-6DE69013A0D9}" type="pres">
      <dgm:prSet presAssocID="{1B49B378-1CCC-49B3-81BF-BFB0379F1940}" presName="spaceBetweenRectangles" presStyleCnt="0"/>
      <dgm:spPr/>
      <dgm:t>
        <a:bodyPr/>
        <a:lstStyle/>
        <a:p>
          <a:endParaRPr lang="fr-FR"/>
        </a:p>
      </dgm:t>
    </dgm:pt>
    <dgm:pt modelId="{DB2AE370-4163-49C8-9CE9-53622804E330}" type="pres">
      <dgm:prSet presAssocID="{CF492B89-87B5-47C9-8E60-8EB4BF8D22B6}" presName="parentLin" presStyleCnt="0"/>
      <dgm:spPr/>
      <dgm:t>
        <a:bodyPr/>
        <a:lstStyle/>
        <a:p>
          <a:endParaRPr lang="fr-FR"/>
        </a:p>
      </dgm:t>
    </dgm:pt>
    <dgm:pt modelId="{4BB45B79-B83C-4974-B9CF-AC8ADD5E4676}" type="pres">
      <dgm:prSet presAssocID="{CF492B89-87B5-47C9-8E60-8EB4BF8D22B6}" presName="parentLeftMargin" presStyleLbl="node1" presStyleIdx="0" presStyleCnt="2"/>
      <dgm:spPr/>
      <dgm:t>
        <a:bodyPr/>
        <a:lstStyle/>
        <a:p>
          <a:endParaRPr lang="fr-FR"/>
        </a:p>
      </dgm:t>
    </dgm:pt>
    <dgm:pt modelId="{AD0A0FF0-BAE8-4C3B-BF2F-90DC4D2DCF5C}" type="pres">
      <dgm:prSet presAssocID="{CF492B89-87B5-47C9-8E60-8EB4BF8D22B6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108E29D-6D58-44F0-B97F-BDB4BBD18B4E}" type="pres">
      <dgm:prSet presAssocID="{CF492B89-87B5-47C9-8E60-8EB4BF8D22B6}" presName="negativeSpace" presStyleCnt="0"/>
      <dgm:spPr/>
      <dgm:t>
        <a:bodyPr/>
        <a:lstStyle/>
        <a:p>
          <a:endParaRPr lang="fr-FR"/>
        </a:p>
      </dgm:t>
    </dgm:pt>
    <dgm:pt modelId="{A0578CFC-96FA-40AC-8E99-D59F4A26C174}" type="pres">
      <dgm:prSet presAssocID="{CF492B89-87B5-47C9-8E60-8EB4BF8D22B6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A5B899CC-65AD-4173-8CD1-CD293E59E825}" srcId="{EF93118B-3DF2-4E23-904C-FDEFACB1CE23}" destId="{6F72A241-B2EC-4C99-B979-CEA417AF7C68}" srcOrd="2" destOrd="0" parTransId="{98A253EA-EA6E-4F48-AF9A-AAC22067DCA2}" sibTransId="{99264566-D9F2-44D6-9087-905832789857}"/>
    <dgm:cxn modelId="{CAD1F113-6A10-4078-82B8-B22B555747B2}" type="presOf" srcId="{6F72A241-B2EC-4C99-B979-CEA417AF7C68}" destId="{9DF569E0-682F-490E-9937-2DD596A6CBCF}" srcOrd="0" destOrd="2" presId="urn:microsoft.com/office/officeart/2005/8/layout/list1"/>
    <dgm:cxn modelId="{C4FC7671-F8F6-4D8A-A6A6-FAA5E7A45E31}" type="presOf" srcId="{9ED0E0A9-3082-43AF-9397-9CA3AB2EB7D9}" destId="{9DF569E0-682F-490E-9937-2DD596A6CBCF}" srcOrd="0" destOrd="3" presId="urn:microsoft.com/office/officeart/2005/8/layout/list1"/>
    <dgm:cxn modelId="{E1C25450-02FD-4CEB-9C76-A4192DA3BAB2}" type="presOf" srcId="{93F591A9-B4CD-42E1-A260-0EDC4143E90A}" destId="{872EEDCE-C74B-4C17-BE60-4D55E7414A6A}" srcOrd="0" destOrd="0" presId="urn:microsoft.com/office/officeart/2005/8/layout/list1"/>
    <dgm:cxn modelId="{CECABB92-1F14-41EE-9F4E-E80D9A242977}" type="presOf" srcId="{EE3BE400-8E28-4837-932E-A6131D9DBBA3}" destId="{9DF569E0-682F-490E-9937-2DD596A6CBCF}" srcOrd="0" destOrd="1" presId="urn:microsoft.com/office/officeart/2005/8/layout/list1"/>
    <dgm:cxn modelId="{767703B4-136D-4BE6-B548-77C219106AC7}" type="presOf" srcId="{CF492B89-87B5-47C9-8E60-8EB4BF8D22B6}" destId="{4BB45B79-B83C-4974-B9CF-AC8ADD5E4676}" srcOrd="0" destOrd="0" presId="urn:microsoft.com/office/officeart/2005/8/layout/list1"/>
    <dgm:cxn modelId="{A9C9F236-E7BE-4103-98EA-4ECD44EF56F5}" srcId="{93F591A9-B4CD-42E1-A260-0EDC4143E90A}" destId="{CF492B89-87B5-47C9-8E60-8EB4BF8D22B6}" srcOrd="1" destOrd="0" parTransId="{12E70664-EB68-4C21-8B91-C207FB009073}" sibTransId="{7299E94D-3848-43EE-8602-359623F91DAA}"/>
    <dgm:cxn modelId="{7A888113-59D6-4D41-9FA2-B4BF5538A02A}" srcId="{CF492B89-87B5-47C9-8E60-8EB4BF8D22B6}" destId="{ADD506F9-7608-4C2B-B8D9-94C9AC6C1F36}" srcOrd="0" destOrd="0" parTransId="{F1AE2754-4834-4BC4-A14E-BE42945FA798}" sibTransId="{34D1A739-54C8-4274-BA7E-B67DF4ADCE27}"/>
    <dgm:cxn modelId="{1610E140-E0EA-4768-9AA2-34E385B13FBF}" type="presOf" srcId="{EF93118B-3DF2-4E23-904C-FDEFACB1CE23}" destId="{24E1EE64-4B74-4702-82BD-9A3FB85D6719}" srcOrd="1" destOrd="0" presId="urn:microsoft.com/office/officeart/2005/8/layout/list1"/>
    <dgm:cxn modelId="{524AAA21-960B-4B03-80CB-2850FB5E899A}" srcId="{EF93118B-3DF2-4E23-904C-FDEFACB1CE23}" destId="{9ED0E0A9-3082-43AF-9397-9CA3AB2EB7D9}" srcOrd="3" destOrd="0" parTransId="{4895A322-AF8C-4900-9561-4A48EDF38D52}" sibTransId="{4013A9E4-89E5-4A02-8B5C-247F62D8A0CC}"/>
    <dgm:cxn modelId="{CE5CEA06-05EE-43BB-8BC2-27AB2D3F9B27}" srcId="{93F591A9-B4CD-42E1-A260-0EDC4143E90A}" destId="{EF93118B-3DF2-4E23-904C-FDEFACB1CE23}" srcOrd="0" destOrd="0" parTransId="{47429B65-E743-4579-BF7F-4F6B4D81F3D7}" sibTransId="{1B49B378-1CCC-49B3-81BF-BFB0379F1940}"/>
    <dgm:cxn modelId="{64243ECC-CBC2-444E-9D95-8A31F544E938}" srcId="{EF93118B-3DF2-4E23-904C-FDEFACB1CE23}" destId="{FE142696-E75D-4D47-9C44-865248EF7C4E}" srcOrd="0" destOrd="0" parTransId="{0C238322-745E-4385-9AB5-32825CC53ABB}" sibTransId="{82DC6031-DEE8-4F88-A6A9-B4D6F8CA59AD}"/>
    <dgm:cxn modelId="{991B72FE-7C04-47C7-A2BB-8BFC2ACBCFA9}" srcId="{EF93118B-3DF2-4E23-904C-FDEFACB1CE23}" destId="{EE3BE400-8E28-4837-932E-A6131D9DBBA3}" srcOrd="1" destOrd="0" parTransId="{4E7097B0-FA79-4402-B8C7-B02008E1A00E}" sibTransId="{F2DB0829-6682-4991-98DD-BCC37B1A4E34}"/>
    <dgm:cxn modelId="{161EECD6-F150-4098-B535-AD2F4014BFAC}" type="presOf" srcId="{EF93118B-3DF2-4E23-904C-FDEFACB1CE23}" destId="{3EB131F4-D730-427C-87A4-971FC19ABA4E}" srcOrd="0" destOrd="0" presId="urn:microsoft.com/office/officeart/2005/8/layout/list1"/>
    <dgm:cxn modelId="{BC4F0B7C-B419-4A9B-88A9-4BFF0F4BAA95}" type="presOf" srcId="{ADD506F9-7608-4C2B-B8D9-94C9AC6C1F36}" destId="{A0578CFC-96FA-40AC-8E99-D59F4A26C174}" srcOrd="0" destOrd="0" presId="urn:microsoft.com/office/officeart/2005/8/layout/list1"/>
    <dgm:cxn modelId="{E9C5139F-7431-468C-AC29-9E70B5DCBC2B}" type="presOf" srcId="{CF492B89-87B5-47C9-8E60-8EB4BF8D22B6}" destId="{AD0A0FF0-BAE8-4C3B-BF2F-90DC4D2DCF5C}" srcOrd="1" destOrd="0" presId="urn:microsoft.com/office/officeart/2005/8/layout/list1"/>
    <dgm:cxn modelId="{25AD6B1B-ECDD-4A97-AEA2-99EB2DD86B8F}" type="presOf" srcId="{FE142696-E75D-4D47-9C44-865248EF7C4E}" destId="{9DF569E0-682F-490E-9937-2DD596A6CBCF}" srcOrd="0" destOrd="0" presId="urn:microsoft.com/office/officeart/2005/8/layout/list1"/>
    <dgm:cxn modelId="{734A73AD-80F2-4059-B5F9-4F329B739D76}" type="presParOf" srcId="{872EEDCE-C74B-4C17-BE60-4D55E7414A6A}" destId="{4CC88785-9022-4E6E-A040-6B1243A0F0C0}" srcOrd="0" destOrd="0" presId="urn:microsoft.com/office/officeart/2005/8/layout/list1"/>
    <dgm:cxn modelId="{F9227985-AA98-406C-87C4-2FD9C16EE162}" type="presParOf" srcId="{4CC88785-9022-4E6E-A040-6B1243A0F0C0}" destId="{3EB131F4-D730-427C-87A4-971FC19ABA4E}" srcOrd="0" destOrd="0" presId="urn:microsoft.com/office/officeart/2005/8/layout/list1"/>
    <dgm:cxn modelId="{7F81384A-34B1-445F-8E99-0D7922B75D57}" type="presParOf" srcId="{4CC88785-9022-4E6E-A040-6B1243A0F0C0}" destId="{24E1EE64-4B74-4702-82BD-9A3FB85D6719}" srcOrd="1" destOrd="0" presId="urn:microsoft.com/office/officeart/2005/8/layout/list1"/>
    <dgm:cxn modelId="{16710514-4FA1-454C-AC9F-080DE2D90F94}" type="presParOf" srcId="{872EEDCE-C74B-4C17-BE60-4D55E7414A6A}" destId="{5C3B6B8A-2088-46D5-A49B-157886F0BDD3}" srcOrd="1" destOrd="0" presId="urn:microsoft.com/office/officeart/2005/8/layout/list1"/>
    <dgm:cxn modelId="{6796CE06-0556-4866-816A-B9860A764D26}" type="presParOf" srcId="{872EEDCE-C74B-4C17-BE60-4D55E7414A6A}" destId="{9DF569E0-682F-490E-9937-2DD596A6CBCF}" srcOrd="2" destOrd="0" presId="urn:microsoft.com/office/officeart/2005/8/layout/list1"/>
    <dgm:cxn modelId="{1495E009-41CB-4B3A-8A27-87332AC56E39}" type="presParOf" srcId="{872EEDCE-C74B-4C17-BE60-4D55E7414A6A}" destId="{47680D37-F5BF-4292-A6F3-6DE69013A0D9}" srcOrd="3" destOrd="0" presId="urn:microsoft.com/office/officeart/2005/8/layout/list1"/>
    <dgm:cxn modelId="{CEAA25ED-A537-4E69-8645-A35CB40B5F4E}" type="presParOf" srcId="{872EEDCE-C74B-4C17-BE60-4D55E7414A6A}" destId="{DB2AE370-4163-49C8-9CE9-53622804E330}" srcOrd="4" destOrd="0" presId="urn:microsoft.com/office/officeart/2005/8/layout/list1"/>
    <dgm:cxn modelId="{CA1B0D93-09E5-4624-8885-6D7A1DF3DDE9}" type="presParOf" srcId="{DB2AE370-4163-49C8-9CE9-53622804E330}" destId="{4BB45B79-B83C-4974-B9CF-AC8ADD5E4676}" srcOrd="0" destOrd="0" presId="urn:microsoft.com/office/officeart/2005/8/layout/list1"/>
    <dgm:cxn modelId="{31C9B343-AA44-4002-9D26-2D94EE2C4DE8}" type="presParOf" srcId="{DB2AE370-4163-49C8-9CE9-53622804E330}" destId="{AD0A0FF0-BAE8-4C3B-BF2F-90DC4D2DCF5C}" srcOrd="1" destOrd="0" presId="urn:microsoft.com/office/officeart/2005/8/layout/list1"/>
    <dgm:cxn modelId="{30C025A6-B174-4088-A4E9-8E955D5184D4}" type="presParOf" srcId="{872EEDCE-C74B-4C17-BE60-4D55E7414A6A}" destId="{C108E29D-6D58-44F0-B97F-BDB4BBD18B4E}" srcOrd="5" destOrd="0" presId="urn:microsoft.com/office/officeart/2005/8/layout/list1"/>
    <dgm:cxn modelId="{7CED5D4A-0B2F-4BA5-9148-46A245103571}" type="presParOf" srcId="{872EEDCE-C74B-4C17-BE60-4D55E7414A6A}" destId="{A0578CFC-96FA-40AC-8E99-D59F4A26C174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7C38F48-019F-4C4F-9C3F-2F5B2F364169}" type="doc">
      <dgm:prSet loTypeId="urn:microsoft.com/office/officeart/2008/layout/VerticalCurvedList" loCatId="list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CC5072C8-B1DD-4870-9354-CB2BE6CDBA5E}">
      <dgm:prSet phldrT="[Texte]"/>
      <dgm:spPr/>
      <dgm:t>
        <a:bodyPr/>
        <a:lstStyle/>
        <a:p>
          <a:r>
            <a:rPr lang="fr-FR" dirty="0" smtClean="0"/>
            <a:t>Qu’on ne trouve pas toujours la solution du premier coup.</a:t>
          </a:r>
          <a:endParaRPr lang="fr-FR" dirty="0"/>
        </a:p>
      </dgm:t>
    </dgm:pt>
    <dgm:pt modelId="{1A7A9B25-457B-4A63-84D6-2F46120243F9}" type="parTrans" cxnId="{9985DCE2-BE28-46F5-9B10-EE994F11D15D}">
      <dgm:prSet/>
      <dgm:spPr/>
      <dgm:t>
        <a:bodyPr/>
        <a:lstStyle/>
        <a:p>
          <a:endParaRPr lang="fr-FR"/>
        </a:p>
      </dgm:t>
    </dgm:pt>
    <dgm:pt modelId="{E48E9752-356D-4B20-8EE8-05EA19CF5D7C}" type="sibTrans" cxnId="{9985DCE2-BE28-46F5-9B10-EE994F11D15D}">
      <dgm:prSet/>
      <dgm:spPr/>
      <dgm:t>
        <a:bodyPr/>
        <a:lstStyle/>
        <a:p>
          <a:endParaRPr lang="fr-FR"/>
        </a:p>
      </dgm:t>
    </dgm:pt>
    <dgm:pt modelId="{6FE478F8-E894-419B-8C62-98DE01931621}">
      <dgm:prSet phldrT="[Texte]"/>
      <dgm:spPr/>
      <dgm:t>
        <a:bodyPr/>
        <a:lstStyle/>
        <a:p>
          <a:r>
            <a:rPr lang="fr-FR" dirty="0" smtClean="0"/>
            <a:t>Qu’un y arrive mieux quand on aborde le problème progressivement.</a:t>
          </a:r>
          <a:endParaRPr lang="fr-FR" dirty="0"/>
        </a:p>
      </dgm:t>
    </dgm:pt>
    <dgm:pt modelId="{D7FF31EC-377A-4F44-8037-6B32FDF14AC5}" type="parTrans" cxnId="{A57BC53A-79F4-48B5-A881-2CC6ABBC4EA6}">
      <dgm:prSet/>
      <dgm:spPr/>
      <dgm:t>
        <a:bodyPr/>
        <a:lstStyle/>
        <a:p>
          <a:endParaRPr lang="fr-FR"/>
        </a:p>
      </dgm:t>
    </dgm:pt>
    <dgm:pt modelId="{A58A2CDE-BD3D-45B6-8736-A4CF1D803435}" type="sibTrans" cxnId="{A57BC53A-79F4-48B5-A881-2CC6ABBC4EA6}">
      <dgm:prSet/>
      <dgm:spPr/>
      <dgm:t>
        <a:bodyPr/>
        <a:lstStyle/>
        <a:p>
          <a:endParaRPr lang="fr-FR"/>
        </a:p>
      </dgm:t>
    </dgm:pt>
    <dgm:pt modelId="{BC0A9ADA-820E-459E-881B-2B45DA273918}">
      <dgm:prSet phldrT="[Texte]"/>
      <dgm:spPr/>
      <dgm:t>
        <a:bodyPr/>
        <a:lstStyle/>
        <a:p>
          <a:r>
            <a:rPr lang="fr-FR" dirty="0" smtClean="0"/>
            <a:t>Les vertus de la collaboration</a:t>
          </a:r>
        </a:p>
      </dgm:t>
    </dgm:pt>
    <dgm:pt modelId="{985BD69E-2C47-40F1-B354-B607DB4F70C1}" type="parTrans" cxnId="{F475EE6E-03E5-4542-9D1E-B4DF4954ECD8}">
      <dgm:prSet/>
      <dgm:spPr/>
      <dgm:t>
        <a:bodyPr/>
        <a:lstStyle/>
        <a:p>
          <a:endParaRPr lang="fr-FR"/>
        </a:p>
      </dgm:t>
    </dgm:pt>
    <dgm:pt modelId="{C2E4BF18-C580-44D7-846C-A306B47B67D5}" type="sibTrans" cxnId="{F475EE6E-03E5-4542-9D1E-B4DF4954ECD8}">
      <dgm:prSet/>
      <dgm:spPr/>
      <dgm:t>
        <a:bodyPr/>
        <a:lstStyle/>
        <a:p>
          <a:endParaRPr lang="fr-FR"/>
        </a:p>
      </dgm:t>
    </dgm:pt>
    <dgm:pt modelId="{422AA019-65B3-4423-AC75-01FD11100E8D}" type="pres">
      <dgm:prSet presAssocID="{97C38F48-019F-4C4F-9C3F-2F5B2F364169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857B8B8E-E4AB-41D5-807A-6FCB0C6284FB}" type="pres">
      <dgm:prSet presAssocID="{97C38F48-019F-4C4F-9C3F-2F5B2F364169}" presName="Name1" presStyleCnt="0"/>
      <dgm:spPr/>
    </dgm:pt>
    <dgm:pt modelId="{380181A2-0EEA-46FC-9BEA-794F92CDCBD6}" type="pres">
      <dgm:prSet presAssocID="{97C38F48-019F-4C4F-9C3F-2F5B2F364169}" presName="cycle" presStyleCnt="0"/>
      <dgm:spPr/>
    </dgm:pt>
    <dgm:pt modelId="{81843179-8E8C-4972-B976-E2886BE0ED14}" type="pres">
      <dgm:prSet presAssocID="{97C38F48-019F-4C4F-9C3F-2F5B2F364169}" presName="srcNode" presStyleLbl="node1" presStyleIdx="0" presStyleCnt="3"/>
      <dgm:spPr/>
    </dgm:pt>
    <dgm:pt modelId="{A92667DB-8EE0-4081-B923-617F76BF7B62}" type="pres">
      <dgm:prSet presAssocID="{97C38F48-019F-4C4F-9C3F-2F5B2F364169}" presName="conn" presStyleLbl="parChTrans1D2" presStyleIdx="0" presStyleCnt="1"/>
      <dgm:spPr/>
      <dgm:t>
        <a:bodyPr/>
        <a:lstStyle/>
        <a:p>
          <a:endParaRPr lang="fr-FR"/>
        </a:p>
      </dgm:t>
    </dgm:pt>
    <dgm:pt modelId="{C21E2F5A-0344-461A-B61B-B1830E510B25}" type="pres">
      <dgm:prSet presAssocID="{97C38F48-019F-4C4F-9C3F-2F5B2F364169}" presName="extraNode" presStyleLbl="node1" presStyleIdx="0" presStyleCnt="3"/>
      <dgm:spPr/>
    </dgm:pt>
    <dgm:pt modelId="{F2CAA277-31F2-407B-852D-17A875EF5E9C}" type="pres">
      <dgm:prSet presAssocID="{97C38F48-019F-4C4F-9C3F-2F5B2F364169}" presName="dstNode" presStyleLbl="node1" presStyleIdx="0" presStyleCnt="3"/>
      <dgm:spPr/>
    </dgm:pt>
    <dgm:pt modelId="{A622A059-5EEC-4E25-8464-16282E6AB608}" type="pres">
      <dgm:prSet presAssocID="{CC5072C8-B1DD-4870-9354-CB2BE6CDBA5E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A75E207-EB26-4154-A3F3-22FD05D9D14D}" type="pres">
      <dgm:prSet presAssocID="{CC5072C8-B1DD-4870-9354-CB2BE6CDBA5E}" presName="accent_1" presStyleCnt="0"/>
      <dgm:spPr/>
    </dgm:pt>
    <dgm:pt modelId="{1467FC4A-3CE0-4AC0-80DB-CA1097E31BF7}" type="pres">
      <dgm:prSet presAssocID="{CC5072C8-B1DD-4870-9354-CB2BE6CDBA5E}" presName="accentRepeatNode" presStyleLbl="solidFgAcc1" presStyleIdx="0" presStyleCnt="3"/>
      <dgm:spPr/>
    </dgm:pt>
    <dgm:pt modelId="{3280B1F5-5C49-4944-A657-F4C5874854E4}" type="pres">
      <dgm:prSet presAssocID="{6FE478F8-E894-419B-8C62-98DE01931621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0930A42-F3E2-4682-8326-37287C470673}" type="pres">
      <dgm:prSet presAssocID="{6FE478F8-E894-419B-8C62-98DE01931621}" presName="accent_2" presStyleCnt="0"/>
      <dgm:spPr/>
    </dgm:pt>
    <dgm:pt modelId="{DE30C4D9-11AB-4337-821F-D835DD434D1D}" type="pres">
      <dgm:prSet presAssocID="{6FE478F8-E894-419B-8C62-98DE01931621}" presName="accentRepeatNode" presStyleLbl="solidFgAcc1" presStyleIdx="1" presStyleCnt="3"/>
      <dgm:spPr/>
    </dgm:pt>
    <dgm:pt modelId="{7F670986-BEA3-42C6-9755-C6A412B26874}" type="pres">
      <dgm:prSet presAssocID="{BC0A9ADA-820E-459E-881B-2B45DA273918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5F825DE-BB95-4968-92E3-D794AA81FEAD}" type="pres">
      <dgm:prSet presAssocID="{BC0A9ADA-820E-459E-881B-2B45DA273918}" presName="accent_3" presStyleCnt="0"/>
      <dgm:spPr/>
    </dgm:pt>
    <dgm:pt modelId="{46D9A8CA-EB62-445F-B388-FF218DFDD498}" type="pres">
      <dgm:prSet presAssocID="{BC0A9ADA-820E-459E-881B-2B45DA273918}" presName="accentRepeatNode" presStyleLbl="solidFgAcc1" presStyleIdx="2" presStyleCnt="3"/>
      <dgm:spPr/>
    </dgm:pt>
  </dgm:ptLst>
  <dgm:cxnLst>
    <dgm:cxn modelId="{26CDEDD9-ABFB-442E-BC13-3C16523A53F7}" type="presOf" srcId="{CC5072C8-B1DD-4870-9354-CB2BE6CDBA5E}" destId="{A622A059-5EEC-4E25-8464-16282E6AB608}" srcOrd="0" destOrd="0" presId="urn:microsoft.com/office/officeart/2008/layout/VerticalCurvedList"/>
    <dgm:cxn modelId="{B91095B0-A71E-4624-B62A-A810A4B651AA}" type="presOf" srcId="{E48E9752-356D-4B20-8EE8-05EA19CF5D7C}" destId="{A92667DB-8EE0-4081-B923-617F76BF7B62}" srcOrd="0" destOrd="0" presId="urn:microsoft.com/office/officeart/2008/layout/VerticalCurvedList"/>
    <dgm:cxn modelId="{5A54CC7F-9F3D-4752-89EC-7CFC7E0E9E2B}" type="presOf" srcId="{97C38F48-019F-4C4F-9C3F-2F5B2F364169}" destId="{422AA019-65B3-4423-AC75-01FD11100E8D}" srcOrd="0" destOrd="0" presId="urn:microsoft.com/office/officeart/2008/layout/VerticalCurvedList"/>
    <dgm:cxn modelId="{523D1D4A-A04A-471B-BD86-78730FB56832}" type="presOf" srcId="{BC0A9ADA-820E-459E-881B-2B45DA273918}" destId="{7F670986-BEA3-42C6-9755-C6A412B26874}" srcOrd="0" destOrd="0" presId="urn:microsoft.com/office/officeart/2008/layout/VerticalCurvedList"/>
    <dgm:cxn modelId="{9985DCE2-BE28-46F5-9B10-EE994F11D15D}" srcId="{97C38F48-019F-4C4F-9C3F-2F5B2F364169}" destId="{CC5072C8-B1DD-4870-9354-CB2BE6CDBA5E}" srcOrd="0" destOrd="0" parTransId="{1A7A9B25-457B-4A63-84D6-2F46120243F9}" sibTransId="{E48E9752-356D-4B20-8EE8-05EA19CF5D7C}"/>
    <dgm:cxn modelId="{A57BC53A-79F4-48B5-A881-2CC6ABBC4EA6}" srcId="{97C38F48-019F-4C4F-9C3F-2F5B2F364169}" destId="{6FE478F8-E894-419B-8C62-98DE01931621}" srcOrd="1" destOrd="0" parTransId="{D7FF31EC-377A-4F44-8037-6B32FDF14AC5}" sibTransId="{A58A2CDE-BD3D-45B6-8736-A4CF1D803435}"/>
    <dgm:cxn modelId="{F475EE6E-03E5-4542-9D1E-B4DF4954ECD8}" srcId="{97C38F48-019F-4C4F-9C3F-2F5B2F364169}" destId="{BC0A9ADA-820E-459E-881B-2B45DA273918}" srcOrd="2" destOrd="0" parTransId="{985BD69E-2C47-40F1-B354-B607DB4F70C1}" sibTransId="{C2E4BF18-C580-44D7-846C-A306B47B67D5}"/>
    <dgm:cxn modelId="{BAD839DD-DEED-4079-84E8-80C1D745BD16}" type="presOf" srcId="{6FE478F8-E894-419B-8C62-98DE01931621}" destId="{3280B1F5-5C49-4944-A657-F4C5874854E4}" srcOrd="0" destOrd="0" presId="urn:microsoft.com/office/officeart/2008/layout/VerticalCurvedList"/>
    <dgm:cxn modelId="{6C4E1ADC-C1D8-4498-AB38-3F334B366A9C}" type="presParOf" srcId="{422AA019-65B3-4423-AC75-01FD11100E8D}" destId="{857B8B8E-E4AB-41D5-807A-6FCB0C6284FB}" srcOrd="0" destOrd="0" presId="urn:microsoft.com/office/officeart/2008/layout/VerticalCurvedList"/>
    <dgm:cxn modelId="{35BF505D-2DC9-4CDB-B355-42F3EDB82D86}" type="presParOf" srcId="{857B8B8E-E4AB-41D5-807A-6FCB0C6284FB}" destId="{380181A2-0EEA-46FC-9BEA-794F92CDCBD6}" srcOrd="0" destOrd="0" presId="urn:microsoft.com/office/officeart/2008/layout/VerticalCurvedList"/>
    <dgm:cxn modelId="{BEA2CF54-7EAA-4C57-AEE3-69D34C6D4D2A}" type="presParOf" srcId="{380181A2-0EEA-46FC-9BEA-794F92CDCBD6}" destId="{81843179-8E8C-4972-B976-E2886BE0ED14}" srcOrd="0" destOrd="0" presId="urn:microsoft.com/office/officeart/2008/layout/VerticalCurvedList"/>
    <dgm:cxn modelId="{76C6B702-6502-49C3-BE01-039EF3CB3D99}" type="presParOf" srcId="{380181A2-0EEA-46FC-9BEA-794F92CDCBD6}" destId="{A92667DB-8EE0-4081-B923-617F76BF7B62}" srcOrd="1" destOrd="0" presId="urn:microsoft.com/office/officeart/2008/layout/VerticalCurvedList"/>
    <dgm:cxn modelId="{3FC6A4FD-C88F-4636-8BEC-6E2D8FC7B445}" type="presParOf" srcId="{380181A2-0EEA-46FC-9BEA-794F92CDCBD6}" destId="{C21E2F5A-0344-461A-B61B-B1830E510B25}" srcOrd="2" destOrd="0" presId="urn:microsoft.com/office/officeart/2008/layout/VerticalCurvedList"/>
    <dgm:cxn modelId="{41D4F2F1-D37C-4486-A906-4B04039AA998}" type="presParOf" srcId="{380181A2-0EEA-46FC-9BEA-794F92CDCBD6}" destId="{F2CAA277-31F2-407B-852D-17A875EF5E9C}" srcOrd="3" destOrd="0" presId="urn:microsoft.com/office/officeart/2008/layout/VerticalCurvedList"/>
    <dgm:cxn modelId="{97C8AE78-B20E-4063-8716-6B1D64BBE602}" type="presParOf" srcId="{857B8B8E-E4AB-41D5-807A-6FCB0C6284FB}" destId="{A622A059-5EEC-4E25-8464-16282E6AB608}" srcOrd="1" destOrd="0" presId="urn:microsoft.com/office/officeart/2008/layout/VerticalCurvedList"/>
    <dgm:cxn modelId="{8AA95E1D-A10E-418E-A54A-EF43317B0656}" type="presParOf" srcId="{857B8B8E-E4AB-41D5-807A-6FCB0C6284FB}" destId="{9A75E207-EB26-4154-A3F3-22FD05D9D14D}" srcOrd="2" destOrd="0" presId="urn:microsoft.com/office/officeart/2008/layout/VerticalCurvedList"/>
    <dgm:cxn modelId="{45E4D11D-988E-4512-9BDE-54506042900A}" type="presParOf" srcId="{9A75E207-EB26-4154-A3F3-22FD05D9D14D}" destId="{1467FC4A-3CE0-4AC0-80DB-CA1097E31BF7}" srcOrd="0" destOrd="0" presId="urn:microsoft.com/office/officeart/2008/layout/VerticalCurvedList"/>
    <dgm:cxn modelId="{F25C7F54-04BD-41DC-BBBD-260F3F377785}" type="presParOf" srcId="{857B8B8E-E4AB-41D5-807A-6FCB0C6284FB}" destId="{3280B1F5-5C49-4944-A657-F4C5874854E4}" srcOrd="3" destOrd="0" presId="urn:microsoft.com/office/officeart/2008/layout/VerticalCurvedList"/>
    <dgm:cxn modelId="{14D9BE93-92BF-4D9B-880A-8321124A3229}" type="presParOf" srcId="{857B8B8E-E4AB-41D5-807A-6FCB0C6284FB}" destId="{00930A42-F3E2-4682-8326-37287C470673}" srcOrd="4" destOrd="0" presId="urn:microsoft.com/office/officeart/2008/layout/VerticalCurvedList"/>
    <dgm:cxn modelId="{C7146725-E517-4220-A649-F1B340E116F5}" type="presParOf" srcId="{00930A42-F3E2-4682-8326-37287C470673}" destId="{DE30C4D9-11AB-4337-821F-D835DD434D1D}" srcOrd="0" destOrd="0" presId="urn:microsoft.com/office/officeart/2008/layout/VerticalCurvedList"/>
    <dgm:cxn modelId="{5E788F1E-736F-4699-A309-D8ABB0989253}" type="presParOf" srcId="{857B8B8E-E4AB-41D5-807A-6FCB0C6284FB}" destId="{7F670986-BEA3-42C6-9755-C6A412B26874}" srcOrd="5" destOrd="0" presId="urn:microsoft.com/office/officeart/2008/layout/VerticalCurvedList"/>
    <dgm:cxn modelId="{D573BAAC-D964-4101-B1B2-94C7C713D65E}" type="presParOf" srcId="{857B8B8E-E4AB-41D5-807A-6FCB0C6284FB}" destId="{25F825DE-BB95-4968-92E3-D794AA81FEAD}" srcOrd="6" destOrd="0" presId="urn:microsoft.com/office/officeart/2008/layout/VerticalCurvedList"/>
    <dgm:cxn modelId="{15855E9B-00E4-458D-A7F3-FD5655A80880}" type="presParOf" srcId="{25F825DE-BB95-4968-92E3-D794AA81FEAD}" destId="{46D9A8CA-EB62-445F-B388-FF218DFDD49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57C9F3-766B-4C49-8A9F-B211ED55B99C}">
      <dsp:nvSpPr>
        <dsp:cNvPr id="0" name=""/>
        <dsp:cNvSpPr/>
      </dsp:nvSpPr>
      <dsp:spPr>
        <a:xfrm>
          <a:off x="0" y="400847"/>
          <a:ext cx="8333682" cy="93555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6786" tIns="458216" rIns="646786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200" b="0" kern="1200" dirty="0" smtClean="0"/>
            <a:t>Comment allons nous travailler en technologie ?</a:t>
          </a:r>
          <a:endParaRPr lang="fr-FR" sz="2200" b="0" kern="1200" dirty="0"/>
        </a:p>
      </dsp:txBody>
      <dsp:txXfrm>
        <a:off x="0" y="400847"/>
        <a:ext cx="8333682" cy="935550"/>
      </dsp:txXfrm>
    </dsp:sp>
    <dsp:sp modelId="{1A21BF25-8AE7-4F32-BF97-7D1CECF13682}">
      <dsp:nvSpPr>
        <dsp:cNvPr id="0" name=""/>
        <dsp:cNvSpPr/>
      </dsp:nvSpPr>
      <dsp:spPr>
        <a:xfrm>
          <a:off x="416684" y="76127"/>
          <a:ext cx="5833577" cy="6494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495" tIns="0" rIns="220495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Objectif(s) d’apprentissage</a:t>
          </a:r>
          <a:endParaRPr lang="fr-FR" sz="2200" kern="1200" dirty="0"/>
        </a:p>
      </dsp:txBody>
      <dsp:txXfrm>
        <a:off x="448387" y="107830"/>
        <a:ext cx="5770171" cy="586034"/>
      </dsp:txXfrm>
    </dsp:sp>
    <dsp:sp modelId="{E9AF896A-8D6E-4A7A-A3EF-F2255CBCD082}">
      <dsp:nvSpPr>
        <dsp:cNvPr id="0" name=""/>
        <dsp:cNvSpPr/>
      </dsp:nvSpPr>
      <dsp:spPr>
        <a:xfrm>
          <a:off x="0" y="1779917"/>
          <a:ext cx="8333682" cy="12474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6786" tIns="458216" rIns="646786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200" kern="1200" dirty="0" smtClean="0"/>
            <a:t>À la fin de cette séance, vous aurez découvert 2 principes incontournables du travail en technologie.</a:t>
          </a:r>
          <a:endParaRPr lang="fr-FR" sz="2200" kern="1200" dirty="0"/>
        </a:p>
      </dsp:txBody>
      <dsp:txXfrm>
        <a:off x="0" y="1779917"/>
        <a:ext cx="8333682" cy="1247400"/>
      </dsp:txXfrm>
    </dsp:sp>
    <dsp:sp modelId="{4BAD5FE4-3D27-4449-8944-7B2923C17224}">
      <dsp:nvSpPr>
        <dsp:cNvPr id="0" name=""/>
        <dsp:cNvSpPr/>
      </dsp:nvSpPr>
      <dsp:spPr>
        <a:xfrm>
          <a:off x="416684" y="1455197"/>
          <a:ext cx="5833577" cy="6494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495" tIns="0" rIns="220495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Résultat(s) attendu(s)</a:t>
          </a:r>
          <a:endParaRPr lang="fr-FR" sz="2200" kern="1200" dirty="0"/>
        </a:p>
      </dsp:txBody>
      <dsp:txXfrm>
        <a:off x="448387" y="1486900"/>
        <a:ext cx="5770171" cy="586034"/>
      </dsp:txXfrm>
    </dsp:sp>
    <dsp:sp modelId="{EE3030F2-DEF7-47CD-9B64-C42CFE4272DC}">
      <dsp:nvSpPr>
        <dsp:cNvPr id="0" name=""/>
        <dsp:cNvSpPr/>
      </dsp:nvSpPr>
      <dsp:spPr>
        <a:xfrm>
          <a:off x="0" y="3470837"/>
          <a:ext cx="8333682" cy="16632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6786" tIns="458216" rIns="646786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200" kern="1200" dirty="0" smtClean="0"/>
            <a:t>Expérimentation</a:t>
          </a:r>
          <a:endParaRPr lang="fr-FR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200" kern="1200" dirty="0" smtClean="0"/>
            <a:t>Temps métacognitif</a:t>
          </a:r>
          <a:endParaRPr lang="fr-FR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200" kern="1200" dirty="0" smtClean="0"/>
            <a:t>Présentation des démarches en technologie</a:t>
          </a:r>
          <a:endParaRPr lang="fr-FR" sz="2200" kern="1200" dirty="0"/>
        </a:p>
      </dsp:txBody>
      <dsp:txXfrm>
        <a:off x="0" y="3470837"/>
        <a:ext cx="8333682" cy="1663200"/>
      </dsp:txXfrm>
    </dsp:sp>
    <dsp:sp modelId="{48088667-AB80-4672-B0F6-A9A97D99CAE0}">
      <dsp:nvSpPr>
        <dsp:cNvPr id="0" name=""/>
        <dsp:cNvSpPr/>
      </dsp:nvSpPr>
      <dsp:spPr>
        <a:xfrm>
          <a:off x="416684" y="3146117"/>
          <a:ext cx="5833577" cy="6494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495" tIns="0" rIns="220495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Déroulement de la séance</a:t>
          </a:r>
          <a:endParaRPr lang="fr-FR" sz="2200" kern="1200" dirty="0"/>
        </a:p>
      </dsp:txBody>
      <dsp:txXfrm>
        <a:off x="448387" y="3177820"/>
        <a:ext cx="5770171" cy="5860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F569E0-682F-490E-9937-2DD596A6CBCF}">
      <dsp:nvSpPr>
        <dsp:cNvPr id="0" name=""/>
        <dsp:cNvSpPr/>
      </dsp:nvSpPr>
      <dsp:spPr>
        <a:xfrm>
          <a:off x="0" y="259405"/>
          <a:ext cx="8370069" cy="1802755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9610" tIns="312420" rIns="64961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15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15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1500" kern="1200" dirty="0"/>
        </a:p>
      </dsp:txBody>
      <dsp:txXfrm>
        <a:off x="0" y="259405"/>
        <a:ext cx="8370069" cy="1802755"/>
      </dsp:txXfrm>
    </dsp:sp>
    <dsp:sp modelId="{24E1EE64-4B74-4702-82BD-9A3FB85D6719}">
      <dsp:nvSpPr>
        <dsp:cNvPr id="0" name=""/>
        <dsp:cNvSpPr/>
      </dsp:nvSpPr>
      <dsp:spPr>
        <a:xfrm>
          <a:off x="418503" y="38005"/>
          <a:ext cx="5859048" cy="4428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1458" tIns="0" rIns="221458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Matériels disponibles</a:t>
          </a:r>
          <a:endParaRPr lang="fr-FR" sz="1500" kern="1200" dirty="0"/>
        </a:p>
      </dsp:txBody>
      <dsp:txXfrm>
        <a:off x="440119" y="59621"/>
        <a:ext cx="5815816" cy="399568"/>
      </dsp:txXfrm>
    </dsp:sp>
    <dsp:sp modelId="{A0578CFC-96FA-40AC-8E99-D59F4A26C174}">
      <dsp:nvSpPr>
        <dsp:cNvPr id="0" name=""/>
        <dsp:cNvSpPr/>
      </dsp:nvSpPr>
      <dsp:spPr>
        <a:xfrm>
          <a:off x="0" y="2364560"/>
          <a:ext cx="8370069" cy="637875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9610" tIns="312420" rIns="64961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500" kern="1200" dirty="0" smtClean="0"/>
            <a:t>Faire traverser la bille en respectant les contraintes suivantes.</a:t>
          </a:r>
          <a:endParaRPr lang="fr-FR" sz="1500" kern="1200" dirty="0"/>
        </a:p>
      </dsp:txBody>
      <dsp:txXfrm>
        <a:off x="0" y="2364560"/>
        <a:ext cx="8370069" cy="637875"/>
      </dsp:txXfrm>
    </dsp:sp>
    <dsp:sp modelId="{AD0A0FF0-BAE8-4C3B-BF2F-90DC4D2DCF5C}">
      <dsp:nvSpPr>
        <dsp:cNvPr id="0" name=""/>
        <dsp:cNvSpPr/>
      </dsp:nvSpPr>
      <dsp:spPr>
        <a:xfrm>
          <a:off x="418503" y="2143160"/>
          <a:ext cx="5859048" cy="4428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1458" tIns="0" rIns="221458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smtClean="0"/>
            <a:t>Objectif</a:t>
          </a:r>
          <a:endParaRPr lang="fr-FR" sz="1500" kern="1200" dirty="0"/>
        </a:p>
      </dsp:txBody>
      <dsp:txXfrm>
        <a:off x="440119" y="2164776"/>
        <a:ext cx="5815816" cy="39956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2667DB-8EE0-4081-B923-617F76BF7B62}">
      <dsp:nvSpPr>
        <dsp:cNvPr id="0" name=""/>
        <dsp:cNvSpPr/>
      </dsp:nvSpPr>
      <dsp:spPr>
        <a:xfrm>
          <a:off x="-6058439" y="-927246"/>
          <a:ext cx="7214068" cy="7214068"/>
        </a:xfrm>
        <a:prstGeom prst="blockArc">
          <a:avLst>
            <a:gd name="adj1" fmla="val 18900000"/>
            <a:gd name="adj2" fmla="val 2700000"/>
            <a:gd name="adj3" fmla="val 299"/>
          </a:avLst>
        </a:pr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22A059-5EEC-4E25-8464-16282E6AB608}">
      <dsp:nvSpPr>
        <dsp:cNvPr id="0" name=""/>
        <dsp:cNvSpPr/>
      </dsp:nvSpPr>
      <dsp:spPr>
        <a:xfrm>
          <a:off x="743909" y="535957"/>
          <a:ext cx="7463048" cy="107191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0833" tIns="78740" rIns="78740" bIns="7874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100" kern="1200" dirty="0" smtClean="0"/>
            <a:t>Qu’on ne trouve pas toujours la solution du premier coup.</a:t>
          </a:r>
          <a:endParaRPr lang="fr-FR" sz="3100" kern="1200" dirty="0"/>
        </a:p>
      </dsp:txBody>
      <dsp:txXfrm>
        <a:off x="743909" y="535957"/>
        <a:ext cx="7463048" cy="1071915"/>
      </dsp:txXfrm>
    </dsp:sp>
    <dsp:sp modelId="{1467FC4A-3CE0-4AC0-80DB-CA1097E31BF7}">
      <dsp:nvSpPr>
        <dsp:cNvPr id="0" name=""/>
        <dsp:cNvSpPr/>
      </dsp:nvSpPr>
      <dsp:spPr>
        <a:xfrm>
          <a:off x="73962" y="401968"/>
          <a:ext cx="1339893" cy="13398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80B1F5-5C49-4944-A657-F4C5874854E4}">
      <dsp:nvSpPr>
        <dsp:cNvPr id="0" name=""/>
        <dsp:cNvSpPr/>
      </dsp:nvSpPr>
      <dsp:spPr>
        <a:xfrm>
          <a:off x="1133550" y="2143830"/>
          <a:ext cx="7073407" cy="107191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0833" tIns="78740" rIns="78740" bIns="7874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100" kern="1200" dirty="0" smtClean="0"/>
            <a:t>Qu’un y arrive mieux quand on aborde le problème progressivement.</a:t>
          </a:r>
          <a:endParaRPr lang="fr-FR" sz="3100" kern="1200" dirty="0"/>
        </a:p>
      </dsp:txBody>
      <dsp:txXfrm>
        <a:off x="1133550" y="2143830"/>
        <a:ext cx="7073407" cy="1071915"/>
      </dsp:txXfrm>
    </dsp:sp>
    <dsp:sp modelId="{DE30C4D9-11AB-4337-821F-D835DD434D1D}">
      <dsp:nvSpPr>
        <dsp:cNvPr id="0" name=""/>
        <dsp:cNvSpPr/>
      </dsp:nvSpPr>
      <dsp:spPr>
        <a:xfrm>
          <a:off x="463603" y="2009840"/>
          <a:ext cx="1339893" cy="13398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670986-BEA3-42C6-9755-C6A412B26874}">
      <dsp:nvSpPr>
        <dsp:cNvPr id="0" name=""/>
        <dsp:cNvSpPr/>
      </dsp:nvSpPr>
      <dsp:spPr>
        <a:xfrm>
          <a:off x="743909" y="3751702"/>
          <a:ext cx="7463048" cy="107191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0833" tIns="78740" rIns="78740" bIns="7874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100" kern="1200" dirty="0" smtClean="0"/>
            <a:t>Les vertus de la collaboration</a:t>
          </a:r>
        </a:p>
      </dsp:txBody>
      <dsp:txXfrm>
        <a:off x="743909" y="3751702"/>
        <a:ext cx="7463048" cy="1071915"/>
      </dsp:txXfrm>
    </dsp:sp>
    <dsp:sp modelId="{46D9A8CA-EB62-445F-B388-FF218DFDD498}">
      <dsp:nvSpPr>
        <dsp:cNvPr id="0" name=""/>
        <dsp:cNvSpPr/>
      </dsp:nvSpPr>
      <dsp:spPr>
        <a:xfrm>
          <a:off x="73962" y="3617713"/>
          <a:ext cx="1339893" cy="13398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7D676D-4AFC-49EC-8926-D42D6C09655B}" type="datetimeFigureOut">
              <a:rPr lang="fr-FR" smtClean="0"/>
              <a:t>27/03/2019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31A751-E864-494A-A9A6-5324275C33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4456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1A751-E864-494A-A9A6-5324275C33D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08002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1A751-E864-494A-A9A6-5324275C33D0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0800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27/03/2019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742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27/03/2019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7713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27/03/2019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8338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27/03/2019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2207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27/03/2019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6283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27/03/2019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7243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27/03/2019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168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27/03/2019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9663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27/03/2019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6437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27/03/2019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2638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6F62-B97E-45C1-AA85-72ABCAD74B96}" type="datetimeFigureOut">
              <a:rPr lang="fr-FR" smtClean="0"/>
              <a:t>27/03/2019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4941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46F62-B97E-45C1-AA85-72ABCAD74B96}" type="datetimeFigureOut">
              <a:rPr lang="fr-FR" smtClean="0"/>
              <a:t>27/03/2019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5334AA-DA78-4AA5-B872-1619C6B1C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7962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4.gif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3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60074" y="121196"/>
            <a:ext cx="4023858" cy="584775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Séquence 0 – Séance </a:t>
            </a:r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2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9845" y="1849388"/>
            <a:ext cx="8276496" cy="1569660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fr-FR" sz="4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Comment allons nous travailler </a:t>
            </a:r>
          </a:p>
          <a:p>
            <a:pPr algn="ctr"/>
            <a:r>
              <a:rPr lang="fr-FR" sz="4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en technologie au cycle 4 ? </a:t>
            </a:r>
            <a:endParaRPr lang="fr-FR" sz="48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9171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2565112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Présentation de la séance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val="2441451778"/>
              </p:ext>
            </p:extLst>
          </p:nvPr>
        </p:nvGraphicFramePr>
        <p:xfrm>
          <a:off x="661231" y="252416"/>
          <a:ext cx="8333682" cy="5210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6921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2563281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Activité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val="4228639773"/>
              </p:ext>
            </p:extLst>
          </p:nvPr>
        </p:nvGraphicFramePr>
        <p:xfrm>
          <a:off x="586607" y="311710"/>
          <a:ext cx="8370069" cy="30404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Image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782" y="896428"/>
            <a:ext cx="778148" cy="83021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368791" y="995907"/>
            <a:ext cx="684969" cy="691994"/>
          </a:xfrm>
          <a:prstGeom prst="rect">
            <a:avLst/>
          </a:prstGeom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2918" y="995907"/>
            <a:ext cx="704959" cy="74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3696" y="896429"/>
            <a:ext cx="1306531" cy="842658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1686987" y="1700275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x4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3544201" y="1701837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x1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7764906" y="1722839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x1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5538316" y="1722839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x1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6841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4E1EE64-4B74-4702-82BD-9A3FB85D67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24E1EE64-4B74-4702-82BD-9A3FB85D671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DF569E0-682F-490E-9937-2DD596A6CB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9DF569E0-682F-490E-9937-2DD596A6CBC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D0A0FF0-BAE8-4C3B-BF2F-90DC4D2DCF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AD0A0FF0-BAE8-4C3B-BF2F-90DC4D2DCF5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0578CFC-96FA-40AC-8E99-D59F4A26C1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A0578CFC-96FA-40AC-8E99-D59F4A26C17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-2563281" y="2565111"/>
            <a:ext cx="5715000" cy="584775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Activité</a:t>
            </a:r>
            <a:endParaRPr lang="fr-FR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824" y="717787"/>
            <a:ext cx="2921578" cy="1827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Flèche droite 14"/>
          <p:cNvSpPr/>
          <p:nvPr/>
        </p:nvSpPr>
        <p:spPr>
          <a:xfrm rot="1203363">
            <a:off x="1715155" y="1099024"/>
            <a:ext cx="1631037" cy="3099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4325" y="717787"/>
            <a:ext cx="3130633" cy="1827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Flèche droite 16"/>
          <p:cNvSpPr/>
          <p:nvPr/>
        </p:nvSpPr>
        <p:spPr>
          <a:xfrm rot="1203363">
            <a:off x="5836029" y="1105076"/>
            <a:ext cx="2130030" cy="3099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578" y="2977283"/>
            <a:ext cx="3130633" cy="1827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Flèche droite 18"/>
          <p:cNvSpPr/>
          <p:nvPr/>
        </p:nvSpPr>
        <p:spPr>
          <a:xfrm rot="1203363">
            <a:off x="1440282" y="3364572"/>
            <a:ext cx="2130030" cy="3099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4325" y="3008735"/>
            <a:ext cx="3130633" cy="1827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Double flèche horizontale 20"/>
          <p:cNvSpPr/>
          <p:nvPr/>
        </p:nvSpPr>
        <p:spPr>
          <a:xfrm rot="1190551">
            <a:off x="5833178" y="3424313"/>
            <a:ext cx="2169423" cy="281117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ZoneTexte 21"/>
          <p:cNvSpPr txBox="1"/>
          <p:nvPr/>
        </p:nvSpPr>
        <p:spPr>
          <a:xfrm>
            <a:off x="1131824" y="2157711"/>
            <a:ext cx="1412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Bille poussée</a:t>
            </a:r>
            <a:endParaRPr lang="fr-FR" dirty="0"/>
          </a:p>
        </p:txBody>
      </p:sp>
      <p:sp>
        <p:nvSpPr>
          <p:cNvPr id="23" name="ZoneTexte 22"/>
          <p:cNvSpPr txBox="1"/>
          <p:nvPr/>
        </p:nvSpPr>
        <p:spPr>
          <a:xfrm>
            <a:off x="5404325" y="2176438"/>
            <a:ext cx="1412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Bille poussée</a:t>
            </a:r>
            <a:endParaRPr lang="fr-FR" dirty="0"/>
          </a:p>
        </p:txBody>
      </p:sp>
      <p:sp>
        <p:nvSpPr>
          <p:cNvPr id="24" name="ZoneTexte 23"/>
          <p:cNvSpPr txBox="1"/>
          <p:nvPr/>
        </p:nvSpPr>
        <p:spPr>
          <a:xfrm>
            <a:off x="1005177" y="4435934"/>
            <a:ext cx="1200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Bille posée</a:t>
            </a:r>
            <a:endParaRPr lang="fr-FR" dirty="0"/>
          </a:p>
        </p:txBody>
      </p:sp>
      <p:sp>
        <p:nvSpPr>
          <p:cNvPr id="25" name="ZoneTexte 24"/>
          <p:cNvSpPr txBox="1"/>
          <p:nvPr/>
        </p:nvSpPr>
        <p:spPr>
          <a:xfrm>
            <a:off x="5404325" y="4467386"/>
            <a:ext cx="1200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Bille posée</a:t>
            </a:r>
            <a:endParaRPr lang="fr-FR" dirty="0"/>
          </a:p>
        </p:txBody>
      </p:sp>
      <p:sp>
        <p:nvSpPr>
          <p:cNvPr id="26" name="ZoneTexte 25"/>
          <p:cNvSpPr txBox="1"/>
          <p:nvPr/>
        </p:nvSpPr>
        <p:spPr>
          <a:xfrm>
            <a:off x="1364311" y="1693208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150mm</a:t>
            </a:r>
            <a:endParaRPr lang="fr-FR" dirty="0"/>
          </a:p>
        </p:txBody>
      </p:sp>
      <p:sp>
        <p:nvSpPr>
          <p:cNvPr id="27" name="ZoneTexte 26"/>
          <p:cNvSpPr txBox="1"/>
          <p:nvPr/>
        </p:nvSpPr>
        <p:spPr>
          <a:xfrm>
            <a:off x="5761382" y="1586213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300mm</a:t>
            </a:r>
            <a:endParaRPr lang="fr-FR" dirty="0"/>
          </a:p>
        </p:txBody>
      </p:sp>
      <p:sp>
        <p:nvSpPr>
          <p:cNvPr id="28" name="ZoneTexte 27"/>
          <p:cNvSpPr txBox="1"/>
          <p:nvPr/>
        </p:nvSpPr>
        <p:spPr>
          <a:xfrm>
            <a:off x="5761382" y="3880610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300mm</a:t>
            </a:r>
            <a:endParaRPr lang="fr-FR" dirty="0"/>
          </a:p>
        </p:txBody>
      </p:sp>
      <p:sp>
        <p:nvSpPr>
          <p:cNvPr id="29" name="ZoneTexte 28"/>
          <p:cNvSpPr txBox="1"/>
          <p:nvPr/>
        </p:nvSpPr>
        <p:spPr>
          <a:xfrm>
            <a:off x="1364311" y="3880610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300mm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3067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16200000">
            <a:off x="-2399536" y="2313991"/>
            <a:ext cx="5724803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Qu’apprend-on avec cette expérience ?</a:t>
            </a:r>
            <a:endParaRPr lang="fr-FR" sz="3200" b="1" cap="none" spc="0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7" name="Diagramme 6"/>
          <p:cNvGraphicFramePr/>
          <p:nvPr>
            <p:extLst>
              <p:ext uri="{D42A27DB-BD31-4B8C-83A1-F6EECF244321}">
                <p14:modId xmlns:p14="http://schemas.microsoft.com/office/powerpoint/2010/main" val="2015166893"/>
              </p:ext>
            </p:extLst>
          </p:nvPr>
        </p:nvGraphicFramePr>
        <p:xfrm>
          <a:off x="683568" y="173172"/>
          <a:ext cx="8280920" cy="53595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77259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92667DB-8EE0-4081-B923-617F76BF7B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A92667DB-8EE0-4081-B923-617F76BF7B6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467FC4A-3CE0-4AC0-80DB-CA1097E31B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graphicEl>
                                              <a:dgm id="{1467FC4A-3CE0-4AC0-80DB-CA1097E31BF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622A059-5EEC-4E25-8464-16282E6AB6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graphicEl>
                                              <a:dgm id="{A622A059-5EEC-4E25-8464-16282E6AB6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E30C4D9-11AB-4337-821F-D835DD434D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graphicEl>
                                              <a:dgm id="{DE30C4D9-11AB-4337-821F-D835DD434D1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280B1F5-5C49-4944-A657-F4C5874854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graphicEl>
                                              <a:dgm id="{3280B1F5-5C49-4944-A657-F4C5874854E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6D9A8CA-EB62-445F-B388-FF218DFDD4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graphicEl>
                                              <a:dgm id="{46D9A8CA-EB62-445F-B388-FF218DFDD49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F670986-BEA3-42C6-9755-C6A412B268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graphicEl>
                                              <a:dgm id="{7F670986-BEA3-42C6-9755-C6A412B2687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20828802">
            <a:off x="1823142" y="2344455"/>
            <a:ext cx="572480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Les démarches en technologie</a:t>
            </a:r>
            <a:endParaRPr lang="fr-FR" sz="3200" b="1" cap="none" spc="0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8936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16200000">
            <a:off x="-2570014" y="2570014"/>
            <a:ext cx="572480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La démarche d’analyse</a:t>
            </a:r>
            <a:endParaRPr lang="fr-FR" sz="3200" b="1" cap="none" spc="0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010" y="18840"/>
            <a:ext cx="4990431" cy="568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223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16200000">
            <a:off x="-2570014" y="2570014"/>
            <a:ext cx="572480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La démarche d’investigation</a:t>
            </a:r>
            <a:endParaRPr lang="fr-FR" sz="3200" b="1" cap="none" spc="0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1171" y="-2"/>
            <a:ext cx="4724942" cy="5704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0806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16200000">
            <a:off x="-2323792" y="2313314"/>
            <a:ext cx="5724803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La démarche de résolution de problème technique</a:t>
            </a:r>
            <a:endParaRPr lang="fr-FR" sz="3200" b="1" cap="none" spc="0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3484" y="0"/>
            <a:ext cx="4418678" cy="5714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0806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6385</TotalTime>
  <Words>145</Words>
  <Application>Microsoft Office PowerPoint</Application>
  <PresentationFormat>Affichage à l'écran (16:10)</PresentationFormat>
  <Paragraphs>39</Paragraphs>
  <Slides>9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guillaume fantoli</dc:creator>
  <cp:lastModifiedBy>guillaume fantoli</cp:lastModifiedBy>
  <cp:revision>32</cp:revision>
  <dcterms:created xsi:type="dcterms:W3CDTF">2019-01-17T13:50:09Z</dcterms:created>
  <dcterms:modified xsi:type="dcterms:W3CDTF">2019-03-27T15:17:11Z</dcterms:modified>
</cp:coreProperties>
</file>