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2" r:id="rId3"/>
    <p:sldId id="271" r:id="rId4"/>
    <p:sldId id="278" r:id="rId5"/>
    <p:sldId id="279" r:id="rId6"/>
    <p:sldId id="280" r:id="rId7"/>
    <p:sldId id="281" r:id="rId8"/>
    <p:sldId id="282" r:id="rId9"/>
    <p:sldId id="283" r:id="rId10"/>
    <p:sldId id="284" r:id="rId11"/>
  </p:sldIdLst>
  <p:sldSz cx="9144000" cy="5715000" type="screen16x1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810" autoAdjust="0"/>
  </p:normalViewPr>
  <p:slideViewPr>
    <p:cSldViewPr snapToGrid="0" snapToObjects="1">
      <p:cViewPr varScale="1">
        <p:scale>
          <a:sx n="91" d="100"/>
          <a:sy n="91" d="100"/>
        </p:scale>
        <p:origin x="-1374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image" Target="../media/image2.gif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image" Target="../media/image2.gif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DFF847-8304-4B5B-A6B6-0A6D21DB8A6C}" type="doc">
      <dgm:prSet loTypeId="urn:microsoft.com/office/officeart/2005/8/layout/list1" loCatId="list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C335C9FC-DF11-4030-B94C-6CEC4DFE4DD1}">
      <dgm:prSet phldrT="[Texte]"/>
      <dgm:spPr/>
      <dgm:t>
        <a:bodyPr/>
        <a:lstStyle/>
        <a:p>
          <a:r>
            <a:rPr lang="fr-FR" dirty="0" smtClean="0"/>
            <a:t>Objectif(s) d’apprentissage</a:t>
          </a:r>
          <a:endParaRPr lang="fr-FR" dirty="0"/>
        </a:p>
      </dgm:t>
    </dgm:pt>
    <dgm:pt modelId="{CBDE4A60-7177-42F9-A1B9-68E43BA3EC57}" type="parTrans" cxnId="{444D9B3C-CF2F-4163-9AED-35DF7CBAA7AF}">
      <dgm:prSet/>
      <dgm:spPr/>
      <dgm:t>
        <a:bodyPr/>
        <a:lstStyle/>
        <a:p>
          <a:endParaRPr lang="fr-FR"/>
        </a:p>
      </dgm:t>
    </dgm:pt>
    <dgm:pt modelId="{52F9A76B-47BA-4393-952A-2E36B949EA59}" type="sibTrans" cxnId="{444D9B3C-CF2F-4163-9AED-35DF7CBAA7AF}">
      <dgm:prSet/>
      <dgm:spPr/>
      <dgm:t>
        <a:bodyPr/>
        <a:lstStyle/>
        <a:p>
          <a:endParaRPr lang="fr-FR"/>
        </a:p>
      </dgm:t>
    </dgm:pt>
    <dgm:pt modelId="{13B51498-AD06-47B2-9CB4-8247B10D1103}">
      <dgm:prSet phldrT="[Texte]"/>
      <dgm:spPr/>
      <dgm:t>
        <a:bodyPr/>
        <a:lstStyle/>
        <a:p>
          <a:r>
            <a:rPr lang="fr-FR" dirty="0" smtClean="0"/>
            <a:t>Résultat(s) attendu(s)</a:t>
          </a:r>
          <a:endParaRPr lang="fr-FR" dirty="0"/>
        </a:p>
      </dgm:t>
    </dgm:pt>
    <dgm:pt modelId="{8EC4E739-BBC8-47C6-A559-BB57C0D05773}" type="parTrans" cxnId="{33C5CC1A-AD35-4939-9722-93ABB080CCB8}">
      <dgm:prSet/>
      <dgm:spPr/>
      <dgm:t>
        <a:bodyPr/>
        <a:lstStyle/>
        <a:p>
          <a:endParaRPr lang="fr-FR"/>
        </a:p>
      </dgm:t>
    </dgm:pt>
    <dgm:pt modelId="{4D2F1765-3D7B-4D11-B3CC-AFB770FC14D2}" type="sibTrans" cxnId="{33C5CC1A-AD35-4939-9722-93ABB080CCB8}">
      <dgm:prSet/>
      <dgm:spPr/>
      <dgm:t>
        <a:bodyPr/>
        <a:lstStyle/>
        <a:p>
          <a:endParaRPr lang="fr-FR"/>
        </a:p>
      </dgm:t>
    </dgm:pt>
    <dgm:pt modelId="{B0FF1C25-4799-4107-BEDC-E618F8FA1E09}">
      <dgm:prSet phldrT="[Texte]"/>
      <dgm:spPr/>
      <dgm:t>
        <a:bodyPr/>
        <a:lstStyle/>
        <a:p>
          <a:r>
            <a:rPr lang="fr-FR" dirty="0" smtClean="0"/>
            <a:t>Déroulement de la séance</a:t>
          </a:r>
          <a:endParaRPr lang="fr-FR" dirty="0"/>
        </a:p>
      </dgm:t>
    </dgm:pt>
    <dgm:pt modelId="{9E3D2861-BCC5-42B0-BF19-5E837A730724}" type="parTrans" cxnId="{2A22DE23-2206-466A-A541-5FC82C8066ED}">
      <dgm:prSet/>
      <dgm:spPr/>
      <dgm:t>
        <a:bodyPr/>
        <a:lstStyle/>
        <a:p>
          <a:endParaRPr lang="fr-FR"/>
        </a:p>
      </dgm:t>
    </dgm:pt>
    <dgm:pt modelId="{247B008E-9CC0-4AE4-B068-FD42EE0B3590}" type="sibTrans" cxnId="{2A22DE23-2206-466A-A541-5FC82C8066ED}">
      <dgm:prSet/>
      <dgm:spPr/>
      <dgm:t>
        <a:bodyPr/>
        <a:lstStyle/>
        <a:p>
          <a:endParaRPr lang="fr-FR"/>
        </a:p>
      </dgm:t>
    </dgm:pt>
    <dgm:pt modelId="{79C39624-F723-4A95-9EDB-6CC3788350E6}">
      <dgm:prSet/>
      <dgm:spPr/>
      <dgm:t>
        <a:bodyPr/>
        <a:lstStyle/>
        <a:p>
          <a:r>
            <a:rPr lang="fr-FR" dirty="0" smtClean="0"/>
            <a:t>À la fin de cette séance, vous aurez découvert une technique pour apprendre les cours de technologie</a:t>
          </a:r>
          <a:endParaRPr lang="fr-FR" dirty="0"/>
        </a:p>
      </dgm:t>
    </dgm:pt>
    <dgm:pt modelId="{6E7E2300-FBBC-4415-AE0B-99681999DD6B}" type="parTrans" cxnId="{91A44981-3496-45E7-A582-DF7B4C2C3B63}">
      <dgm:prSet/>
      <dgm:spPr/>
      <dgm:t>
        <a:bodyPr/>
        <a:lstStyle/>
        <a:p>
          <a:endParaRPr lang="fr-FR"/>
        </a:p>
      </dgm:t>
    </dgm:pt>
    <dgm:pt modelId="{9A92B4D4-C23F-48A3-A500-CBC9B0B1993D}" type="sibTrans" cxnId="{91A44981-3496-45E7-A582-DF7B4C2C3B63}">
      <dgm:prSet/>
      <dgm:spPr/>
      <dgm:t>
        <a:bodyPr/>
        <a:lstStyle/>
        <a:p>
          <a:endParaRPr lang="fr-FR"/>
        </a:p>
      </dgm:t>
    </dgm:pt>
    <dgm:pt modelId="{80F42B43-E897-475B-8166-45A64A80DFB2}">
      <dgm:prSet/>
      <dgm:spPr/>
      <dgm:t>
        <a:bodyPr/>
        <a:lstStyle/>
        <a:p>
          <a:r>
            <a:rPr lang="fr-FR" b="0" dirty="0" smtClean="0"/>
            <a:t>Comment apprendre en technologie ?</a:t>
          </a:r>
          <a:endParaRPr lang="fr-FR" b="0" dirty="0"/>
        </a:p>
      </dgm:t>
    </dgm:pt>
    <dgm:pt modelId="{7B3A69F6-D629-42C9-9728-C151FF2D1823}" type="parTrans" cxnId="{8513DB8C-B4CA-4CEB-BF86-0E3A616E6F3C}">
      <dgm:prSet/>
      <dgm:spPr/>
      <dgm:t>
        <a:bodyPr/>
        <a:lstStyle/>
        <a:p>
          <a:endParaRPr lang="fr-FR"/>
        </a:p>
      </dgm:t>
    </dgm:pt>
    <dgm:pt modelId="{3C26D8AF-6CB0-4314-B16C-890CFFFEC31A}" type="sibTrans" cxnId="{8513DB8C-B4CA-4CEB-BF86-0E3A616E6F3C}">
      <dgm:prSet/>
      <dgm:spPr/>
      <dgm:t>
        <a:bodyPr/>
        <a:lstStyle/>
        <a:p>
          <a:endParaRPr lang="fr-FR"/>
        </a:p>
      </dgm:t>
    </dgm:pt>
    <dgm:pt modelId="{F88B0CD4-AA5C-4D06-BA72-84322A36983D}">
      <dgm:prSet/>
      <dgm:spPr/>
      <dgm:t>
        <a:bodyPr/>
        <a:lstStyle/>
        <a:p>
          <a:r>
            <a:rPr lang="fr-FR" dirty="0" smtClean="0"/>
            <a:t>Comment fonctionne ton cerveau ?</a:t>
          </a:r>
          <a:endParaRPr lang="fr-FR" dirty="0"/>
        </a:p>
      </dgm:t>
    </dgm:pt>
    <dgm:pt modelId="{661736EC-20A8-4641-A449-31D1B3CAE13F}" type="parTrans" cxnId="{D71C05D1-541C-4C90-AEE1-EDEFEE7935C2}">
      <dgm:prSet/>
      <dgm:spPr/>
      <dgm:t>
        <a:bodyPr/>
        <a:lstStyle/>
        <a:p>
          <a:endParaRPr lang="fr-FR"/>
        </a:p>
      </dgm:t>
    </dgm:pt>
    <dgm:pt modelId="{6E77580E-CDB2-4663-B54C-0D220C2B37C7}" type="sibTrans" cxnId="{D71C05D1-541C-4C90-AEE1-EDEFEE7935C2}">
      <dgm:prSet/>
      <dgm:spPr/>
      <dgm:t>
        <a:bodyPr/>
        <a:lstStyle/>
        <a:p>
          <a:endParaRPr lang="fr-FR"/>
        </a:p>
      </dgm:t>
    </dgm:pt>
    <dgm:pt modelId="{42EA3736-2720-43EF-9AD4-5DD7B3B89A3A}">
      <dgm:prSet/>
      <dgm:spPr/>
      <dgm:t>
        <a:bodyPr/>
        <a:lstStyle/>
        <a:p>
          <a:r>
            <a:rPr lang="fr-FR" dirty="0" smtClean="0"/>
            <a:t>Utilisation de l’application ANKI</a:t>
          </a:r>
          <a:endParaRPr lang="fr-FR" dirty="0"/>
        </a:p>
      </dgm:t>
    </dgm:pt>
    <dgm:pt modelId="{F676D482-D569-43A5-83BD-61B75302E622}" type="parTrans" cxnId="{FB7C7B17-BB09-4558-991C-8EE8D38C35FE}">
      <dgm:prSet/>
      <dgm:spPr/>
      <dgm:t>
        <a:bodyPr/>
        <a:lstStyle/>
        <a:p>
          <a:endParaRPr lang="fr-FR"/>
        </a:p>
      </dgm:t>
    </dgm:pt>
    <dgm:pt modelId="{9FC3FCB4-60E8-4C59-B501-8AA7F0D0727B}" type="sibTrans" cxnId="{FB7C7B17-BB09-4558-991C-8EE8D38C35FE}">
      <dgm:prSet/>
      <dgm:spPr/>
      <dgm:t>
        <a:bodyPr/>
        <a:lstStyle/>
        <a:p>
          <a:endParaRPr lang="fr-FR"/>
        </a:p>
      </dgm:t>
    </dgm:pt>
    <dgm:pt modelId="{CED564AF-47E6-4BCA-B74D-02C69687E025}">
      <dgm:prSet/>
      <dgm:spPr/>
      <dgm:t>
        <a:bodyPr/>
        <a:lstStyle/>
        <a:p>
          <a:r>
            <a:rPr lang="fr-FR" dirty="0" smtClean="0"/>
            <a:t>Bilan collectif</a:t>
          </a:r>
          <a:endParaRPr lang="fr-FR" dirty="0"/>
        </a:p>
      </dgm:t>
    </dgm:pt>
    <dgm:pt modelId="{42FD608D-22F8-4BF2-840C-DD7264576952}" type="parTrans" cxnId="{1E329321-5F8B-491C-86AB-499CA5A45E03}">
      <dgm:prSet/>
      <dgm:spPr/>
      <dgm:t>
        <a:bodyPr/>
        <a:lstStyle/>
        <a:p>
          <a:endParaRPr lang="fr-FR"/>
        </a:p>
      </dgm:t>
    </dgm:pt>
    <dgm:pt modelId="{D27655D2-55BB-42B0-ADD6-C0AA9D51ECBB}" type="sibTrans" cxnId="{1E329321-5F8B-491C-86AB-499CA5A45E03}">
      <dgm:prSet/>
      <dgm:spPr/>
      <dgm:t>
        <a:bodyPr/>
        <a:lstStyle/>
        <a:p>
          <a:endParaRPr lang="fr-FR"/>
        </a:p>
      </dgm:t>
    </dgm:pt>
    <dgm:pt modelId="{2FB9FFAC-AE5B-4029-BBC7-1FA60AB9E94C}" type="pres">
      <dgm:prSet presAssocID="{BBDFF847-8304-4B5B-A6B6-0A6D21DB8A6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36673B9-412A-4137-A2C1-A513B31E6DF3}" type="pres">
      <dgm:prSet presAssocID="{C335C9FC-DF11-4030-B94C-6CEC4DFE4DD1}" presName="parentLin" presStyleCnt="0"/>
      <dgm:spPr/>
      <dgm:t>
        <a:bodyPr/>
        <a:lstStyle/>
        <a:p>
          <a:endParaRPr lang="fr-FR"/>
        </a:p>
      </dgm:t>
    </dgm:pt>
    <dgm:pt modelId="{1D06DC1F-7105-4129-9EFB-910B5DB2ED7C}" type="pres">
      <dgm:prSet presAssocID="{C335C9FC-DF11-4030-B94C-6CEC4DFE4DD1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1A21BF25-8AE7-4F32-BF97-7D1CECF13682}" type="pres">
      <dgm:prSet presAssocID="{C335C9FC-DF11-4030-B94C-6CEC4DFE4DD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E218E9A-BE90-4E23-9147-BEB7BEFC26E0}" type="pres">
      <dgm:prSet presAssocID="{C335C9FC-DF11-4030-B94C-6CEC4DFE4DD1}" presName="negativeSpace" presStyleCnt="0"/>
      <dgm:spPr/>
      <dgm:t>
        <a:bodyPr/>
        <a:lstStyle/>
        <a:p>
          <a:endParaRPr lang="fr-FR"/>
        </a:p>
      </dgm:t>
    </dgm:pt>
    <dgm:pt modelId="{1957C9F3-766B-4C49-8A9F-B211ED55B99C}" type="pres">
      <dgm:prSet presAssocID="{C335C9FC-DF11-4030-B94C-6CEC4DFE4DD1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DB9C955-467A-4F29-A69D-EE88A9A602E9}" type="pres">
      <dgm:prSet presAssocID="{52F9A76B-47BA-4393-952A-2E36B949EA59}" presName="spaceBetweenRectangles" presStyleCnt="0"/>
      <dgm:spPr/>
      <dgm:t>
        <a:bodyPr/>
        <a:lstStyle/>
        <a:p>
          <a:endParaRPr lang="fr-FR"/>
        </a:p>
      </dgm:t>
    </dgm:pt>
    <dgm:pt modelId="{7884613B-50C7-4A37-A378-2CCA2E956902}" type="pres">
      <dgm:prSet presAssocID="{13B51498-AD06-47B2-9CB4-8247B10D1103}" presName="parentLin" presStyleCnt="0"/>
      <dgm:spPr/>
      <dgm:t>
        <a:bodyPr/>
        <a:lstStyle/>
        <a:p>
          <a:endParaRPr lang="fr-FR"/>
        </a:p>
      </dgm:t>
    </dgm:pt>
    <dgm:pt modelId="{6B278022-C485-4FB1-9A8D-F93C70EE9526}" type="pres">
      <dgm:prSet presAssocID="{13B51498-AD06-47B2-9CB4-8247B10D1103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4BAD5FE4-3D27-4449-8944-7B2923C17224}" type="pres">
      <dgm:prSet presAssocID="{13B51498-AD06-47B2-9CB4-8247B10D110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0B62B9D-6738-4C3E-9767-B43948463B6C}" type="pres">
      <dgm:prSet presAssocID="{13B51498-AD06-47B2-9CB4-8247B10D1103}" presName="negativeSpace" presStyleCnt="0"/>
      <dgm:spPr/>
      <dgm:t>
        <a:bodyPr/>
        <a:lstStyle/>
        <a:p>
          <a:endParaRPr lang="fr-FR"/>
        </a:p>
      </dgm:t>
    </dgm:pt>
    <dgm:pt modelId="{E9AF896A-8D6E-4A7A-A3EF-F2255CBCD082}" type="pres">
      <dgm:prSet presAssocID="{13B51498-AD06-47B2-9CB4-8247B10D1103}" presName="childText" presStyleLbl="conFgAcc1" presStyleIdx="1" presStyleCnt="3" custLinFactNeighborX="-91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084EAF6-A714-490A-8A18-C69D80869C8F}" type="pres">
      <dgm:prSet presAssocID="{4D2F1765-3D7B-4D11-B3CC-AFB770FC14D2}" presName="spaceBetweenRectangles" presStyleCnt="0"/>
      <dgm:spPr/>
      <dgm:t>
        <a:bodyPr/>
        <a:lstStyle/>
        <a:p>
          <a:endParaRPr lang="fr-FR"/>
        </a:p>
      </dgm:t>
    </dgm:pt>
    <dgm:pt modelId="{36F3B2CE-2721-453F-89F3-1B3AE1EF0CC8}" type="pres">
      <dgm:prSet presAssocID="{B0FF1C25-4799-4107-BEDC-E618F8FA1E09}" presName="parentLin" presStyleCnt="0"/>
      <dgm:spPr/>
      <dgm:t>
        <a:bodyPr/>
        <a:lstStyle/>
        <a:p>
          <a:endParaRPr lang="fr-FR"/>
        </a:p>
      </dgm:t>
    </dgm:pt>
    <dgm:pt modelId="{46F9F021-25C7-424B-85F4-AA69DCB7D067}" type="pres">
      <dgm:prSet presAssocID="{B0FF1C25-4799-4107-BEDC-E618F8FA1E09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48088667-AB80-4672-B0F6-A9A97D99CAE0}" type="pres">
      <dgm:prSet presAssocID="{B0FF1C25-4799-4107-BEDC-E618F8FA1E0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363FB85-8E83-41D6-8866-0963A048A79D}" type="pres">
      <dgm:prSet presAssocID="{B0FF1C25-4799-4107-BEDC-E618F8FA1E09}" presName="negativeSpace" presStyleCnt="0"/>
      <dgm:spPr/>
      <dgm:t>
        <a:bodyPr/>
        <a:lstStyle/>
        <a:p>
          <a:endParaRPr lang="fr-FR"/>
        </a:p>
      </dgm:t>
    </dgm:pt>
    <dgm:pt modelId="{EE3030F2-DEF7-47CD-9B64-C42CFE4272DC}" type="pres">
      <dgm:prSet presAssocID="{B0FF1C25-4799-4107-BEDC-E618F8FA1E09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E329321-5F8B-491C-86AB-499CA5A45E03}" srcId="{B0FF1C25-4799-4107-BEDC-E618F8FA1E09}" destId="{CED564AF-47E6-4BCA-B74D-02C69687E025}" srcOrd="2" destOrd="0" parTransId="{42FD608D-22F8-4BF2-840C-DD7264576952}" sibTransId="{D27655D2-55BB-42B0-ADD6-C0AA9D51ECBB}"/>
    <dgm:cxn modelId="{CE662E59-15D5-41E0-8AD0-1CF85A83B110}" type="presOf" srcId="{42EA3736-2720-43EF-9AD4-5DD7B3B89A3A}" destId="{EE3030F2-DEF7-47CD-9B64-C42CFE4272DC}" srcOrd="0" destOrd="1" presId="urn:microsoft.com/office/officeart/2005/8/layout/list1"/>
    <dgm:cxn modelId="{8513DB8C-B4CA-4CEB-BF86-0E3A616E6F3C}" srcId="{C335C9FC-DF11-4030-B94C-6CEC4DFE4DD1}" destId="{80F42B43-E897-475B-8166-45A64A80DFB2}" srcOrd="0" destOrd="0" parTransId="{7B3A69F6-D629-42C9-9728-C151FF2D1823}" sibTransId="{3C26D8AF-6CB0-4314-B16C-890CFFFEC31A}"/>
    <dgm:cxn modelId="{D71C05D1-541C-4C90-AEE1-EDEFEE7935C2}" srcId="{B0FF1C25-4799-4107-BEDC-E618F8FA1E09}" destId="{F88B0CD4-AA5C-4D06-BA72-84322A36983D}" srcOrd="0" destOrd="0" parTransId="{661736EC-20A8-4641-A449-31D1B3CAE13F}" sibTransId="{6E77580E-CDB2-4663-B54C-0D220C2B37C7}"/>
    <dgm:cxn modelId="{5952FDB0-65F8-401A-8B14-A3570C2F9D58}" type="presOf" srcId="{79C39624-F723-4A95-9EDB-6CC3788350E6}" destId="{E9AF896A-8D6E-4A7A-A3EF-F2255CBCD082}" srcOrd="0" destOrd="0" presId="urn:microsoft.com/office/officeart/2005/8/layout/list1"/>
    <dgm:cxn modelId="{6C4DBF93-0EF5-47E2-AF0C-F828D433F9CD}" type="presOf" srcId="{CED564AF-47E6-4BCA-B74D-02C69687E025}" destId="{EE3030F2-DEF7-47CD-9B64-C42CFE4272DC}" srcOrd="0" destOrd="2" presId="urn:microsoft.com/office/officeart/2005/8/layout/list1"/>
    <dgm:cxn modelId="{FB7C7B17-BB09-4558-991C-8EE8D38C35FE}" srcId="{B0FF1C25-4799-4107-BEDC-E618F8FA1E09}" destId="{42EA3736-2720-43EF-9AD4-5DD7B3B89A3A}" srcOrd="1" destOrd="0" parTransId="{F676D482-D569-43A5-83BD-61B75302E622}" sibTransId="{9FC3FCB4-60E8-4C59-B501-8AA7F0D0727B}"/>
    <dgm:cxn modelId="{7E1423A6-76F2-4FB6-BD79-B69A11BC3401}" type="presOf" srcId="{B0FF1C25-4799-4107-BEDC-E618F8FA1E09}" destId="{46F9F021-25C7-424B-85F4-AA69DCB7D067}" srcOrd="0" destOrd="0" presId="urn:microsoft.com/office/officeart/2005/8/layout/list1"/>
    <dgm:cxn modelId="{B8AE1676-7A7F-4AC3-A772-9B372ACBFA64}" type="presOf" srcId="{BBDFF847-8304-4B5B-A6B6-0A6D21DB8A6C}" destId="{2FB9FFAC-AE5B-4029-BBC7-1FA60AB9E94C}" srcOrd="0" destOrd="0" presId="urn:microsoft.com/office/officeart/2005/8/layout/list1"/>
    <dgm:cxn modelId="{034DA9D4-BB65-4A29-A399-B39610CC48FA}" type="presOf" srcId="{F88B0CD4-AA5C-4D06-BA72-84322A36983D}" destId="{EE3030F2-DEF7-47CD-9B64-C42CFE4272DC}" srcOrd="0" destOrd="0" presId="urn:microsoft.com/office/officeart/2005/8/layout/list1"/>
    <dgm:cxn modelId="{444D9B3C-CF2F-4163-9AED-35DF7CBAA7AF}" srcId="{BBDFF847-8304-4B5B-A6B6-0A6D21DB8A6C}" destId="{C335C9FC-DF11-4030-B94C-6CEC4DFE4DD1}" srcOrd="0" destOrd="0" parTransId="{CBDE4A60-7177-42F9-A1B9-68E43BA3EC57}" sibTransId="{52F9A76B-47BA-4393-952A-2E36B949EA59}"/>
    <dgm:cxn modelId="{8F6F68D2-ABED-428C-85F8-514275E8B692}" type="presOf" srcId="{13B51498-AD06-47B2-9CB4-8247B10D1103}" destId="{4BAD5FE4-3D27-4449-8944-7B2923C17224}" srcOrd="1" destOrd="0" presId="urn:microsoft.com/office/officeart/2005/8/layout/list1"/>
    <dgm:cxn modelId="{94799B8D-D313-4E80-BA97-3E10527C3525}" type="presOf" srcId="{B0FF1C25-4799-4107-BEDC-E618F8FA1E09}" destId="{48088667-AB80-4672-B0F6-A9A97D99CAE0}" srcOrd="1" destOrd="0" presId="urn:microsoft.com/office/officeart/2005/8/layout/list1"/>
    <dgm:cxn modelId="{4DE3FA47-B78C-4D8E-B4F7-B19FFD2C7431}" type="presOf" srcId="{C335C9FC-DF11-4030-B94C-6CEC4DFE4DD1}" destId="{1D06DC1F-7105-4129-9EFB-910B5DB2ED7C}" srcOrd="0" destOrd="0" presId="urn:microsoft.com/office/officeart/2005/8/layout/list1"/>
    <dgm:cxn modelId="{2A22DE23-2206-466A-A541-5FC82C8066ED}" srcId="{BBDFF847-8304-4B5B-A6B6-0A6D21DB8A6C}" destId="{B0FF1C25-4799-4107-BEDC-E618F8FA1E09}" srcOrd="2" destOrd="0" parTransId="{9E3D2861-BCC5-42B0-BF19-5E837A730724}" sibTransId="{247B008E-9CC0-4AE4-B068-FD42EE0B3590}"/>
    <dgm:cxn modelId="{06F7D903-5F60-4F27-9BD2-AE1B3082652B}" type="presOf" srcId="{C335C9FC-DF11-4030-B94C-6CEC4DFE4DD1}" destId="{1A21BF25-8AE7-4F32-BF97-7D1CECF13682}" srcOrd="1" destOrd="0" presId="urn:microsoft.com/office/officeart/2005/8/layout/list1"/>
    <dgm:cxn modelId="{D48475C0-57EE-41D1-A3C2-D39E39560299}" type="presOf" srcId="{13B51498-AD06-47B2-9CB4-8247B10D1103}" destId="{6B278022-C485-4FB1-9A8D-F93C70EE9526}" srcOrd="0" destOrd="0" presId="urn:microsoft.com/office/officeart/2005/8/layout/list1"/>
    <dgm:cxn modelId="{91A44981-3496-45E7-A582-DF7B4C2C3B63}" srcId="{13B51498-AD06-47B2-9CB4-8247B10D1103}" destId="{79C39624-F723-4A95-9EDB-6CC3788350E6}" srcOrd="0" destOrd="0" parTransId="{6E7E2300-FBBC-4415-AE0B-99681999DD6B}" sibTransId="{9A92B4D4-C23F-48A3-A500-CBC9B0B1993D}"/>
    <dgm:cxn modelId="{C71ED151-8D9E-407E-88AA-0B26A17DA6C8}" type="presOf" srcId="{80F42B43-E897-475B-8166-45A64A80DFB2}" destId="{1957C9F3-766B-4C49-8A9F-B211ED55B99C}" srcOrd="0" destOrd="0" presId="urn:microsoft.com/office/officeart/2005/8/layout/list1"/>
    <dgm:cxn modelId="{33C5CC1A-AD35-4939-9722-93ABB080CCB8}" srcId="{BBDFF847-8304-4B5B-A6B6-0A6D21DB8A6C}" destId="{13B51498-AD06-47B2-9CB4-8247B10D1103}" srcOrd="1" destOrd="0" parTransId="{8EC4E739-BBC8-47C6-A559-BB57C0D05773}" sibTransId="{4D2F1765-3D7B-4D11-B3CC-AFB770FC14D2}"/>
    <dgm:cxn modelId="{20AF854B-2326-413B-95E4-93DF3AEFEBDD}" type="presParOf" srcId="{2FB9FFAC-AE5B-4029-BBC7-1FA60AB9E94C}" destId="{136673B9-412A-4137-A2C1-A513B31E6DF3}" srcOrd="0" destOrd="0" presId="urn:microsoft.com/office/officeart/2005/8/layout/list1"/>
    <dgm:cxn modelId="{94957D01-588B-46AC-83BC-96CD392EF826}" type="presParOf" srcId="{136673B9-412A-4137-A2C1-A513B31E6DF3}" destId="{1D06DC1F-7105-4129-9EFB-910B5DB2ED7C}" srcOrd="0" destOrd="0" presId="urn:microsoft.com/office/officeart/2005/8/layout/list1"/>
    <dgm:cxn modelId="{6205B080-F31C-4A28-8D0D-A9855D532E45}" type="presParOf" srcId="{136673B9-412A-4137-A2C1-A513B31E6DF3}" destId="{1A21BF25-8AE7-4F32-BF97-7D1CECF13682}" srcOrd="1" destOrd="0" presId="urn:microsoft.com/office/officeart/2005/8/layout/list1"/>
    <dgm:cxn modelId="{96D65FA0-12A7-4488-999C-EA740E7E54A9}" type="presParOf" srcId="{2FB9FFAC-AE5B-4029-BBC7-1FA60AB9E94C}" destId="{DE218E9A-BE90-4E23-9147-BEB7BEFC26E0}" srcOrd="1" destOrd="0" presId="urn:microsoft.com/office/officeart/2005/8/layout/list1"/>
    <dgm:cxn modelId="{C9602A75-C4E9-4A5D-82F9-60D3E6748EA1}" type="presParOf" srcId="{2FB9FFAC-AE5B-4029-BBC7-1FA60AB9E94C}" destId="{1957C9F3-766B-4C49-8A9F-B211ED55B99C}" srcOrd="2" destOrd="0" presId="urn:microsoft.com/office/officeart/2005/8/layout/list1"/>
    <dgm:cxn modelId="{BFFB0C1F-DD8B-4668-8137-C274F56DC18B}" type="presParOf" srcId="{2FB9FFAC-AE5B-4029-BBC7-1FA60AB9E94C}" destId="{2DB9C955-467A-4F29-A69D-EE88A9A602E9}" srcOrd="3" destOrd="0" presId="urn:microsoft.com/office/officeart/2005/8/layout/list1"/>
    <dgm:cxn modelId="{AFCEE565-54AB-49CA-A315-73D6B2C36A09}" type="presParOf" srcId="{2FB9FFAC-AE5B-4029-BBC7-1FA60AB9E94C}" destId="{7884613B-50C7-4A37-A378-2CCA2E956902}" srcOrd="4" destOrd="0" presId="urn:microsoft.com/office/officeart/2005/8/layout/list1"/>
    <dgm:cxn modelId="{96EBF28A-91DE-42EC-8FB0-06DEF229D19D}" type="presParOf" srcId="{7884613B-50C7-4A37-A378-2CCA2E956902}" destId="{6B278022-C485-4FB1-9A8D-F93C70EE9526}" srcOrd="0" destOrd="0" presId="urn:microsoft.com/office/officeart/2005/8/layout/list1"/>
    <dgm:cxn modelId="{7B48E0D6-12D4-4BAC-A6CF-B715B3CC24B3}" type="presParOf" srcId="{7884613B-50C7-4A37-A378-2CCA2E956902}" destId="{4BAD5FE4-3D27-4449-8944-7B2923C17224}" srcOrd="1" destOrd="0" presId="urn:microsoft.com/office/officeart/2005/8/layout/list1"/>
    <dgm:cxn modelId="{78900FF5-FDCC-41A7-8989-86FFB03F74D9}" type="presParOf" srcId="{2FB9FFAC-AE5B-4029-BBC7-1FA60AB9E94C}" destId="{40B62B9D-6738-4C3E-9767-B43948463B6C}" srcOrd="5" destOrd="0" presId="urn:microsoft.com/office/officeart/2005/8/layout/list1"/>
    <dgm:cxn modelId="{659EDE58-F40C-4909-A2A4-EF3C3B2C5447}" type="presParOf" srcId="{2FB9FFAC-AE5B-4029-BBC7-1FA60AB9E94C}" destId="{E9AF896A-8D6E-4A7A-A3EF-F2255CBCD082}" srcOrd="6" destOrd="0" presId="urn:microsoft.com/office/officeart/2005/8/layout/list1"/>
    <dgm:cxn modelId="{4736BFC5-D2F3-48CE-B851-6EEF3D552850}" type="presParOf" srcId="{2FB9FFAC-AE5B-4029-BBC7-1FA60AB9E94C}" destId="{2084EAF6-A714-490A-8A18-C69D80869C8F}" srcOrd="7" destOrd="0" presId="urn:microsoft.com/office/officeart/2005/8/layout/list1"/>
    <dgm:cxn modelId="{708774BD-9DC4-4CBD-AA59-3E1AF9DB45A0}" type="presParOf" srcId="{2FB9FFAC-AE5B-4029-BBC7-1FA60AB9E94C}" destId="{36F3B2CE-2721-453F-89F3-1B3AE1EF0CC8}" srcOrd="8" destOrd="0" presId="urn:microsoft.com/office/officeart/2005/8/layout/list1"/>
    <dgm:cxn modelId="{96C7EC9F-8F0E-4856-AE25-20B200CFE69C}" type="presParOf" srcId="{36F3B2CE-2721-453F-89F3-1B3AE1EF0CC8}" destId="{46F9F021-25C7-424B-85F4-AA69DCB7D067}" srcOrd="0" destOrd="0" presId="urn:microsoft.com/office/officeart/2005/8/layout/list1"/>
    <dgm:cxn modelId="{79382ED7-C4D3-40E1-BF11-C7B42EF31413}" type="presParOf" srcId="{36F3B2CE-2721-453F-89F3-1B3AE1EF0CC8}" destId="{48088667-AB80-4672-B0F6-A9A97D99CAE0}" srcOrd="1" destOrd="0" presId="urn:microsoft.com/office/officeart/2005/8/layout/list1"/>
    <dgm:cxn modelId="{A0476676-096C-4855-AAE7-7015AE39CCE3}" type="presParOf" srcId="{2FB9FFAC-AE5B-4029-BBC7-1FA60AB9E94C}" destId="{1363FB85-8E83-41D6-8866-0963A048A79D}" srcOrd="9" destOrd="0" presId="urn:microsoft.com/office/officeart/2005/8/layout/list1"/>
    <dgm:cxn modelId="{ED8F2761-497D-491D-8E60-CE647DE96D67}" type="presParOf" srcId="{2FB9FFAC-AE5B-4029-BBC7-1FA60AB9E94C}" destId="{EE3030F2-DEF7-47CD-9B64-C42CFE4272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7505F6-6335-44F9-9B87-4C03031C3675}" type="doc">
      <dgm:prSet loTypeId="urn:microsoft.com/office/officeart/2005/8/layout/vList3" loCatId="list" qsTypeId="urn:microsoft.com/office/officeart/2005/8/quickstyle/simple4" qsCatId="simple" csTypeId="urn:microsoft.com/office/officeart/2005/8/colors/accent0_1" csCatId="mainScheme" phldr="1"/>
      <dgm:spPr/>
    </dgm:pt>
    <dgm:pt modelId="{8DC3BAB5-7A3B-4176-A77C-6FDB107DDF7A}">
      <dgm:prSet phldrT="[Texte]"/>
      <dgm:spPr/>
      <dgm:t>
        <a:bodyPr/>
        <a:lstStyle/>
        <a:p>
          <a:r>
            <a:rPr lang="fr-FR" dirty="0" smtClean="0"/>
            <a:t>Les différentes types de mémoires</a:t>
          </a:r>
          <a:endParaRPr lang="fr-FR" dirty="0"/>
        </a:p>
      </dgm:t>
    </dgm:pt>
    <dgm:pt modelId="{A3F0B024-8948-4CDF-A085-395AA869F062}" type="parTrans" cxnId="{12B43FB8-BB03-4203-A4A8-24CAFB1E0EB7}">
      <dgm:prSet/>
      <dgm:spPr/>
      <dgm:t>
        <a:bodyPr/>
        <a:lstStyle/>
        <a:p>
          <a:endParaRPr lang="fr-FR"/>
        </a:p>
      </dgm:t>
    </dgm:pt>
    <dgm:pt modelId="{30B1D997-2A6B-466F-A3AA-A6FA0BA15BC6}" type="sibTrans" cxnId="{12B43FB8-BB03-4203-A4A8-24CAFB1E0EB7}">
      <dgm:prSet/>
      <dgm:spPr/>
      <dgm:t>
        <a:bodyPr/>
        <a:lstStyle/>
        <a:p>
          <a:endParaRPr lang="fr-FR"/>
        </a:p>
      </dgm:t>
    </dgm:pt>
    <dgm:pt modelId="{0DEC9E66-325E-4EC8-AAB2-5C0F0A4BB88B}">
      <dgm:prSet phldrT="[Texte]"/>
      <dgm:spPr/>
      <dgm:t>
        <a:bodyPr/>
        <a:lstStyle/>
        <a:p>
          <a:r>
            <a:rPr lang="fr-FR" dirty="0" smtClean="0"/>
            <a:t>Comment fonctionne la mémoire sémantique ?</a:t>
          </a:r>
          <a:endParaRPr lang="fr-FR" dirty="0"/>
        </a:p>
      </dgm:t>
    </dgm:pt>
    <dgm:pt modelId="{DCF33424-82A5-40C5-BEC7-9615842999CA}" type="parTrans" cxnId="{F56C7820-7F5C-470D-B2C2-7EA4ED370951}">
      <dgm:prSet/>
      <dgm:spPr/>
      <dgm:t>
        <a:bodyPr/>
        <a:lstStyle/>
        <a:p>
          <a:endParaRPr lang="fr-FR"/>
        </a:p>
      </dgm:t>
    </dgm:pt>
    <dgm:pt modelId="{8C6D50DF-2786-48BF-8FC3-7173E0D7DE18}" type="sibTrans" cxnId="{F56C7820-7F5C-470D-B2C2-7EA4ED370951}">
      <dgm:prSet/>
      <dgm:spPr/>
      <dgm:t>
        <a:bodyPr/>
        <a:lstStyle/>
        <a:p>
          <a:endParaRPr lang="fr-FR"/>
        </a:p>
      </dgm:t>
    </dgm:pt>
    <dgm:pt modelId="{8E9F7C3C-84C2-4579-836D-D25F253C2D37}">
      <dgm:prSet phldrT="[Texte]"/>
      <dgm:spPr/>
      <dgm:t>
        <a:bodyPr/>
        <a:lstStyle/>
        <a:p>
          <a:r>
            <a:rPr lang="fr-FR" dirty="0" smtClean="0"/>
            <a:t>Une solution pour mieux apprendre</a:t>
          </a:r>
          <a:endParaRPr lang="fr-FR" dirty="0"/>
        </a:p>
      </dgm:t>
    </dgm:pt>
    <dgm:pt modelId="{8FF5CBAF-FE1D-4527-B0DA-0FFDF3F7DDDA}" type="parTrans" cxnId="{D723477A-3AA8-4BA9-BF5A-9E8BBB104330}">
      <dgm:prSet/>
      <dgm:spPr/>
      <dgm:t>
        <a:bodyPr/>
        <a:lstStyle/>
        <a:p>
          <a:endParaRPr lang="fr-FR"/>
        </a:p>
      </dgm:t>
    </dgm:pt>
    <dgm:pt modelId="{64732730-87EC-4EDC-980F-477528D3870D}" type="sibTrans" cxnId="{D723477A-3AA8-4BA9-BF5A-9E8BBB104330}">
      <dgm:prSet/>
      <dgm:spPr/>
      <dgm:t>
        <a:bodyPr/>
        <a:lstStyle/>
        <a:p>
          <a:endParaRPr lang="fr-FR"/>
        </a:p>
      </dgm:t>
    </dgm:pt>
    <dgm:pt modelId="{D9A58FA2-A545-4896-A23A-17A184D2991A}" type="pres">
      <dgm:prSet presAssocID="{8C7505F6-6335-44F9-9B87-4C03031C3675}" presName="linearFlow" presStyleCnt="0">
        <dgm:presLayoutVars>
          <dgm:dir/>
          <dgm:resizeHandles val="exact"/>
        </dgm:presLayoutVars>
      </dgm:prSet>
      <dgm:spPr/>
    </dgm:pt>
    <dgm:pt modelId="{C53684BE-E860-4DD2-B2D2-E9F75B3B412A}" type="pres">
      <dgm:prSet presAssocID="{8DC3BAB5-7A3B-4176-A77C-6FDB107DDF7A}" presName="composite" presStyleCnt="0"/>
      <dgm:spPr/>
    </dgm:pt>
    <dgm:pt modelId="{36BD389C-29CB-4226-9B90-124A380AE45C}" type="pres">
      <dgm:prSet presAssocID="{8DC3BAB5-7A3B-4176-A77C-6FDB107DDF7A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C8B4342D-0786-431B-A549-94F4F5D17F4C}" type="pres">
      <dgm:prSet presAssocID="{8DC3BAB5-7A3B-4176-A77C-6FDB107DDF7A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B593F82-E5D3-42E3-9A84-0CAB394B0F07}" type="pres">
      <dgm:prSet presAssocID="{30B1D997-2A6B-466F-A3AA-A6FA0BA15BC6}" presName="spacing" presStyleCnt="0"/>
      <dgm:spPr/>
    </dgm:pt>
    <dgm:pt modelId="{36FCD4AD-6093-4B3A-A394-A15C88F9DA7E}" type="pres">
      <dgm:prSet presAssocID="{0DEC9E66-325E-4EC8-AAB2-5C0F0A4BB88B}" presName="composite" presStyleCnt="0"/>
      <dgm:spPr/>
    </dgm:pt>
    <dgm:pt modelId="{CDD37D2A-652E-4E14-A727-85A7D424A874}" type="pres">
      <dgm:prSet presAssocID="{0DEC9E66-325E-4EC8-AAB2-5C0F0A4BB88B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187E948A-1E06-4742-B56D-AFAE5298D49D}" type="pres">
      <dgm:prSet presAssocID="{0DEC9E66-325E-4EC8-AAB2-5C0F0A4BB88B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D8848D5-4E57-4B3F-90D0-68A5C1A71C4B}" type="pres">
      <dgm:prSet presAssocID="{8C6D50DF-2786-48BF-8FC3-7173E0D7DE18}" presName="spacing" presStyleCnt="0"/>
      <dgm:spPr/>
    </dgm:pt>
    <dgm:pt modelId="{B56F56E0-3319-4120-BE24-AF380C6F5DA6}" type="pres">
      <dgm:prSet presAssocID="{8E9F7C3C-84C2-4579-836D-D25F253C2D37}" presName="composite" presStyleCnt="0"/>
      <dgm:spPr/>
    </dgm:pt>
    <dgm:pt modelId="{171B7F16-D76E-4DC1-A892-8DAA76010FCD}" type="pres">
      <dgm:prSet presAssocID="{8E9F7C3C-84C2-4579-836D-D25F253C2D37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FE30D7AD-7C97-4DA0-B696-F00A1A357C06}" type="pres">
      <dgm:prSet presAssocID="{8E9F7C3C-84C2-4579-836D-D25F253C2D37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E338934-5639-42B8-BEEE-3E0DC1FB7888}" type="presOf" srcId="{8E9F7C3C-84C2-4579-836D-D25F253C2D37}" destId="{FE30D7AD-7C97-4DA0-B696-F00A1A357C06}" srcOrd="0" destOrd="0" presId="urn:microsoft.com/office/officeart/2005/8/layout/vList3"/>
    <dgm:cxn modelId="{29CE0903-755F-4A21-A969-0CB33527934C}" type="presOf" srcId="{0DEC9E66-325E-4EC8-AAB2-5C0F0A4BB88B}" destId="{187E948A-1E06-4742-B56D-AFAE5298D49D}" srcOrd="0" destOrd="0" presId="urn:microsoft.com/office/officeart/2005/8/layout/vList3"/>
    <dgm:cxn modelId="{479E7A79-69D9-4785-87FC-BFD05E47DFE3}" type="presOf" srcId="{8C7505F6-6335-44F9-9B87-4C03031C3675}" destId="{D9A58FA2-A545-4896-A23A-17A184D2991A}" srcOrd="0" destOrd="0" presId="urn:microsoft.com/office/officeart/2005/8/layout/vList3"/>
    <dgm:cxn modelId="{F56C7820-7F5C-470D-B2C2-7EA4ED370951}" srcId="{8C7505F6-6335-44F9-9B87-4C03031C3675}" destId="{0DEC9E66-325E-4EC8-AAB2-5C0F0A4BB88B}" srcOrd="1" destOrd="0" parTransId="{DCF33424-82A5-40C5-BEC7-9615842999CA}" sibTransId="{8C6D50DF-2786-48BF-8FC3-7173E0D7DE18}"/>
    <dgm:cxn modelId="{86A36C13-442E-4A8E-B606-BBB0C43705A0}" type="presOf" srcId="{8DC3BAB5-7A3B-4176-A77C-6FDB107DDF7A}" destId="{C8B4342D-0786-431B-A549-94F4F5D17F4C}" srcOrd="0" destOrd="0" presId="urn:microsoft.com/office/officeart/2005/8/layout/vList3"/>
    <dgm:cxn modelId="{12B43FB8-BB03-4203-A4A8-24CAFB1E0EB7}" srcId="{8C7505F6-6335-44F9-9B87-4C03031C3675}" destId="{8DC3BAB5-7A3B-4176-A77C-6FDB107DDF7A}" srcOrd="0" destOrd="0" parTransId="{A3F0B024-8948-4CDF-A085-395AA869F062}" sibTransId="{30B1D997-2A6B-466F-A3AA-A6FA0BA15BC6}"/>
    <dgm:cxn modelId="{D723477A-3AA8-4BA9-BF5A-9E8BBB104330}" srcId="{8C7505F6-6335-44F9-9B87-4C03031C3675}" destId="{8E9F7C3C-84C2-4579-836D-D25F253C2D37}" srcOrd="2" destOrd="0" parTransId="{8FF5CBAF-FE1D-4527-B0DA-0FFDF3F7DDDA}" sibTransId="{64732730-87EC-4EDC-980F-477528D3870D}"/>
    <dgm:cxn modelId="{60BDD1FC-34BE-4E3E-8946-3982264E0907}" type="presParOf" srcId="{D9A58FA2-A545-4896-A23A-17A184D2991A}" destId="{C53684BE-E860-4DD2-B2D2-E9F75B3B412A}" srcOrd="0" destOrd="0" presId="urn:microsoft.com/office/officeart/2005/8/layout/vList3"/>
    <dgm:cxn modelId="{63E559F0-1E02-4E3A-BFD8-48422ECB1866}" type="presParOf" srcId="{C53684BE-E860-4DD2-B2D2-E9F75B3B412A}" destId="{36BD389C-29CB-4226-9B90-124A380AE45C}" srcOrd="0" destOrd="0" presId="urn:microsoft.com/office/officeart/2005/8/layout/vList3"/>
    <dgm:cxn modelId="{3C75AA78-4741-4B23-AC95-99E181DA3D3C}" type="presParOf" srcId="{C53684BE-E860-4DD2-B2D2-E9F75B3B412A}" destId="{C8B4342D-0786-431B-A549-94F4F5D17F4C}" srcOrd="1" destOrd="0" presId="urn:microsoft.com/office/officeart/2005/8/layout/vList3"/>
    <dgm:cxn modelId="{16FE41FB-19B3-417A-AFE0-F0BF6B28D1D5}" type="presParOf" srcId="{D9A58FA2-A545-4896-A23A-17A184D2991A}" destId="{3B593F82-E5D3-42E3-9A84-0CAB394B0F07}" srcOrd="1" destOrd="0" presId="urn:microsoft.com/office/officeart/2005/8/layout/vList3"/>
    <dgm:cxn modelId="{36EC6E57-7D63-4065-8167-2B6AF1CC226A}" type="presParOf" srcId="{D9A58FA2-A545-4896-A23A-17A184D2991A}" destId="{36FCD4AD-6093-4B3A-A394-A15C88F9DA7E}" srcOrd="2" destOrd="0" presId="urn:microsoft.com/office/officeart/2005/8/layout/vList3"/>
    <dgm:cxn modelId="{513CACEE-C8C3-440D-BE07-A5E24D0FD903}" type="presParOf" srcId="{36FCD4AD-6093-4B3A-A394-A15C88F9DA7E}" destId="{CDD37D2A-652E-4E14-A727-85A7D424A874}" srcOrd="0" destOrd="0" presId="urn:microsoft.com/office/officeart/2005/8/layout/vList3"/>
    <dgm:cxn modelId="{3797925C-CFA6-4950-B1FB-33DA72857D61}" type="presParOf" srcId="{36FCD4AD-6093-4B3A-A394-A15C88F9DA7E}" destId="{187E948A-1E06-4742-B56D-AFAE5298D49D}" srcOrd="1" destOrd="0" presId="urn:microsoft.com/office/officeart/2005/8/layout/vList3"/>
    <dgm:cxn modelId="{2F17A15C-C9A2-4D84-849E-57CC5759DD1C}" type="presParOf" srcId="{D9A58FA2-A545-4896-A23A-17A184D2991A}" destId="{FD8848D5-4E57-4B3F-90D0-68A5C1A71C4B}" srcOrd="3" destOrd="0" presId="urn:microsoft.com/office/officeart/2005/8/layout/vList3"/>
    <dgm:cxn modelId="{2DFFDBAE-5330-47B8-9C3B-041C24918793}" type="presParOf" srcId="{D9A58FA2-A545-4896-A23A-17A184D2991A}" destId="{B56F56E0-3319-4120-BE24-AF380C6F5DA6}" srcOrd="4" destOrd="0" presId="urn:microsoft.com/office/officeart/2005/8/layout/vList3"/>
    <dgm:cxn modelId="{96B1CD80-7664-4D88-AD2F-FF1D24D4B168}" type="presParOf" srcId="{B56F56E0-3319-4120-BE24-AF380C6F5DA6}" destId="{171B7F16-D76E-4DC1-A892-8DAA76010FCD}" srcOrd="0" destOrd="0" presId="urn:microsoft.com/office/officeart/2005/8/layout/vList3"/>
    <dgm:cxn modelId="{A4DA2DFA-7A92-47DC-8F61-DDA2815FBD5E}" type="presParOf" srcId="{B56F56E0-3319-4120-BE24-AF380C6F5DA6}" destId="{FE30D7AD-7C97-4DA0-B696-F00A1A357C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C987EC-D634-4056-9625-AC5A10A239FE}" type="doc">
      <dgm:prSet loTypeId="urn:microsoft.com/office/officeart/2005/8/layout/hierarchy2" loCatId="hierarchy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1F2C1057-CB6D-4254-AD61-E4AA317949B6}">
      <dgm:prSet phldrT="[Texte]"/>
      <dgm:spPr/>
      <dgm:t>
        <a:bodyPr/>
        <a:lstStyle/>
        <a:p>
          <a:r>
            <a:rPr lang="fr-FR" dirty="0" smtClean="0"/>
            <a:t>Les mémoires</a:t>
          </a:r>
          <a:endParaRPr lang="fr-FR" dirty="0"/>
        </a:p>
      </dgm:t>
    </dgm:pt>
    <dgm:pt modelId="{DD7C45CF-AE1F-4CDF-889B-E04D9AFE3777}" type="parTrans" cxnId="{270D5F32-AB54-48FB-B82A-B96A62E27722}">
      <dgm:prSet/>
      <dgm:spPr/>
      <dgm:t>
        <a:bodyPr/>
        <a:lstStyle/>
        <a:p>
          <a:endParaRPr lang="fr-FR"/>
        </a:p>
      </dgm:t>
    </dgm:pt>
    <dgm:pt modelId="{064E78D6-1D8E-471E-9C8E-8E902FBC72BE}" type="sibTrans" cxnId="{270D5F32-AB54-48FB-B82A-B96A62E27722}">
      <dgm:prSet/>
      <dgm:spPr/>
      <dgm:t>
        <a:bodyPr/>
        <a:lstStyle/>
        <a:p>
          <a:endParaRPr lang="fr-FR"/>
        </a:p>
      </dgm:t>
    </dgm:pt>
    <dgm:pt modelId="{7DA68196-5804-4E78-891F-6BACD8E0763A}">
      <dgm:prSet phldrT="[Texte]"/>
      <dgm:spPr/>
      <dgm:t>
        <a:bodyPr/>
        <a:lstStyle/>
        <a:p>
          <a:r>
            <a:rPr lang="fr-FR" dirty="0" smtClean="0"/>
            <a:t>La mémoire de travail</a:t>
          </a:r>
          <a:endParaRPr lang="fr-FR" dirty="0"/>
        </a:p>
      </dgm:t>
    </dgm:pt>
    <dgm:pt modelId="{DEBAEB42-4E10-4A09-AAD0-FC7166E363E1}" type="parTrans" cxnId="{61502BEA-DFB2-4F13-B63B-AFCE71B9D84F}">
      <dgm:prSet/>
      <dgm:spPr/>
      <dgm:t>
        <a:bodyPr/>
        <a:lstStyle/>
        <a:p>
          <a:endParaRPr lang="fr-FR"/>
        </a:p>
      </dgm:t>
    </dgm:pt>
    <dgm:pt modelId="{7C7417CB-B78E-46F7-B400-2AE3C988E813}" type="sibTrans" cxnId="{61502BEA-DFB2-4F13-B63B-AFCE71B9D84F}">
      <dgm:prSet/>
      <dgm:spPr/>
      <dgm:t>
        <a:bodyPr/>
        <a:lstStyle/>
        <a:p>
          <a:endParaRPr lang="fr-FR"/>
        </a:p>
      </dgm:t>
    </dgm:pt>
    <dgm:pt modelId="{D63A39D7-CEAD-4AF3-82EF-B8D68E95A8EA}">
      <dgm:prSet phldrT="[Texte]"/>
      <dgm:spPr/>
      <dgm:t>
        <a:bodyPr/>
        <a:lstStyle/>
        <a:p>
          <a:r>
            <a:rPr lang="fr-FR" dirty="0" smtClean="0"/>
            <a:t>La mémoire à long terme</a:t>
          </a:r>
          <a:endParaRPr lang="fr-FR" dirty="0"/>
        </a:p>
      </dgm:t>
    </dgm:pt>
    <dgm:pt modelId="{8E141440-5E77-4FE0-9CBF-7D858FBD8994}" type="parTrans" cxnId="{E46CA10F-F184-4797-93D8-B8F10A56F546}">
      <dgm:prSet/>
      <dgm:spPr/>
      <dgm:t>
        <a:bodyPr/>
        <a:lstStyle/>
        <a:p>
          <a:endParaRPr lang="fr-FR"/>
        </a:p>
      </dgm:t>
    </dgm:pt>
    <dgm:pt modelId="{BAFFB559-0524-4D57-A590-9E2A4C5BD079}" type="sibTrans" cxnId="{E46CA10F-F184-4797-93D8-B8F10A56F546}">
      <dgm:prSet/>
      <dgm:spPr/>
      <dgm:t>
        <a:bodyPr/>
        <a:lstStyle/>
        <a:p>
          <a:endParaRPr lang="fr-FR"/>
        </a:p>
      </dgm:t>
    </dgm:pt>
    <dgm:pt modelId="{7886AD65-9D4D-4A21-B38F-7D1F28069A06}">
      <dgm:prSet phldrT="[Texte]"/>
      <dgm:spPr/>
      <dgm:t>
        <a:bodyPr/>
        <a:lstStyle/>
        <a:p>
          <a:r>
            <a:rPr lang="fr-FR" dirty="0" smtClean="0"/>
            <a:t>La mémoire sémantique</a:t>
          </a:r>
          <a:endParaRPr lang="fr-FR" dirty="0"/>
        </a:p>
      </dgm:t>
    </dgm:pt>
    <dgm:pt modelId="{BAA7669C-2C90-4531-B1BC-C3A97B9ECB4C}" type="parTrans" cxnId="{5DF33597-C177-46D8-B0AC-D674EF7FCC97}">
      <dgm:prSet/>
      <dgm:spPr/>
      <dgm:t>
        <a:bodyPr/>
        <a:lstStyle/>
        <a:p>
          <a:endParaRPr lang="fr-FR"/>
        </a:p>
      </dgm:t>
    </dgm:pt>
    <dgm:pt modelId="{5A348489-43A5-4B65-9A89-6BB16EB268B4}" type="sibTrans" cxnId="{5DF33597-C177-46D8-B0AC-D674EF7FCC97}">
      <dgm:prSet/>
      <dgm:spPr/>
      <dgm:t>
        <a:bodyPr/>
        <a:lstStyle/>
        <a:p>
          <a:endParaRPr lang="fr-FR"/>
        </a:p>
      </dgm:t>
    </dgm:pt>
    <dgm:pt modelId="{9E966F6C-5488-45E7-A868-B9E8EABB2753}">
      <dgm:prSet phldrT="[Texte]"/>
      <dgm:spPr/>
      <dgm:t>
        <a:bodyPr/>
        <a:lstStyle/>
        <a:p>
          <a:r>
            <a:rPr lang="fr-FR" dirty="0" smtClean="0"/>
            <a:t>La mémoire épisodique</a:t>
          </a:r>
          <a:endParaRPr lang="fr-FR" dirty="0"/>
        </a:p>
      </dgm:t>
    </dgm:pt>
    <dgm:pt modelId="{7D32898F-829A-4DBC-870D-1F26D5C2B86A}" type="parTrans" cxnId="{E5F84B4E-DF07-43E5-B9C7-DB06F462B6D3}">
      <dgm:prSet/>
      <dgm:spPr/>
      <dgm:t>
        <a:bodyPr/>
        <a:lstStyle/>
        <a:p>
          <a:endParaRPr lang="fr-FR"/>
        </a:p>
      </dgm:t>
    </dgm:pt>
    <dgm:pt modelId="{7631D334-2A19-4533-8162-D1CBD927CD93}" type="sibTrans" cxnId="{E5F84B4E-DF07-43E5-B9C7-DB06F462B6D3}">
      <dgm:prSet/>
      <dgm:spPr/>
      <dgm:t>
        <a:bodyPr/>
        <a:lstStyle/>
        <a:p>
          <a:endParaRPr lang="fr-FR"/>
        </a:p>
      </dgm:t>
    </dgm:pt>
    <dgm:pt modelId="{8F8F7B28-C642-4241-B323-B196CE3C5AA8}">
      <dgm:prSet phldrT="[Texte]"/>
      <dgm:spPr/>
      <dgm:t>
        <a:bodyPr/>
        <a:lstStyle/>
        <a:p>
          <a:r>
            <a:rPr lang="fr-FR" dirty="0" smtClean="0"/>
            <a:t>La mémoire procédurale</a:t>
          </a:r>
          <a:endParaRPr lang="fr-FR" dirty="0"/>
        </a:p>
      </dgm:t>
    </dgm:pt>
    <dgm:pt modelId="{4E7AC070-E0F4-47A6-A6FF-E44EAFD4B95B}" type="parTrans" cxnId="{EC2D5890-E36F-4084-8023-5DD9FBCE5550}">
      <dgm:prSet/>
      <dgm:spPr/>
      <dgm:t>
        <a:bodyPr/>
        <a:lstStyle/>
        <a:p>
          <a:endParaRPr lang="fr-FR"/>
        </a:p>
      </dgm:t>
    </dgm:pt>
    <dgm:pt modelId="{1AA87D79-A9D2-48A1-A9F1-0A6BDC342DD4}" type="sibTrans" cxnId="{EC2D5890-E36F-4084-8023-5DD9FBCE5550}">
      <dgm:prSet/>
      <dgm:spPr/>
      <dgm:t>
        <a:bodyPr/>
        <a:lstStyle/>
        <a:p>
          <a:endParaRPr lang="fr-FR"/>
        </a:p>
      </dgm:t>
    </dgm:pt>
    <dgm:pt modelId="{DC12D03F-2712-44DF-B889-68EDAC1D9F8A}">
      <dgm:prSet phldrT="[Texte]"/>
      <dgm:spPr/>
      <dgm:t>
        <a:bodyPr/>
        <a:lstStyle/>
        <a:p>
          <a:r>
            <a:rPr lang="fr-FR" dirty="0" smtClean="0"/>
            <a:t>La mémoire perceptive</a:t>
          </a:r>
          <a:endParaRPr lang="fr-FR" dirty="0"/>
        </a:p>
      </dgm:t>
    </dgm:pt>
    <dgm:pt modelId="{9725A22F-9E98-429E-AA86-6FA33C232ADF}" type="parTrans" cxnId="{84D0134A-4923-4253-999F-E5848317D25F}">
      <dgm:prSet/>
      <dgm:spPr/>
      <dgm:t>
        <a:bodyPr/>
        <a:lstStyle/>
        <a:p>
          <a:endParaRPr lang="fr-FR"/>
        </a:p>
      </dgm:t>
    </dgm:pt>
    <dgm:pt modelId="{50DBF048-4B18-49C9-9F57-1666ADCA2B04}" type="sibTrans" cxnId="{84D0134A-4923-4253-999F-E5848317D25F}">
      <dgm:prSet/>
      <dgm:spPr/>
      <dgm:t>
        <a:bodyPr/>
        <a:lstStyle/>
        <a:p>
          <a:endParaRPr lang="fr-FR"/>
        </a:p>
      </dgm:t>
    </dgm:pt>
    <dgm:pt modelId="{1A83FA2E-6553-48C0-8351-8D4C0849677E}" type="pres">
      <dgm:prSet presAssocID="{17C987EC-D634-4056-9625-AC5A10A239F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33DBB93-1AC3-4D62-BB50-FC082097E8B0}" type="pres">
      <dgm:prSet presAssocID="{1F2C1057-CB6D-4254-AD61-E4AA317949B6}" presName="root1" presStyleCnt="0"/>
      <dgm:spPr/>
      <dgm:t>
        <a:bodyPr/>
        <a:lstStyle/>
        <a:p>
          <a:endParaRPr lang="fr-FR"/>
        </a:p>
      </dgm:t>
    </dgm:pt>
    <dgm:pt modelId="{1C03936E-7E1F-4D63-9255-36255F0130F9}" type="pres">
      <dgm:prSet presAssocID="{1F2C1057-CB6D-4254-AD61-E4AA317949B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40EB88E-1C9D-4CEF-9EF9-CADEAFFC33D2}" type="pres">
      <dgm:prSet presAssocID="{1F2C1057-CB6D-4254-AD61-E4AA317949B6}" presName="level2hierChild" presStyleCnt="0"/>
      <dgm:spPr/>
      <dgm:t>
        <a:bodyPr/>
        <a:lstStyle/>
        <a:p>
          <a:endParaRPr lang="fr-FR"/>
        </a:p>
      </dgm:t>
    </dgm:pt>
    <dgm:pt modelId="{CF341044-586B-4324-94F6-67279AA1057D}" type="pres">
      <dgm:prSet presAssocID="{DEBAEB42-4E10-4A09-AAD0-FC7166E363E1}" presName="conn2-1" presStyleLbl="parChTrans1D2" presStyleIdx="0" presStyleCnt="4"/>
      <dgm:spPr/>
      <dgm:t>
        <a:bodyPr/>
        <a:lstStyle/>
        <a:p>
          <a:endParaRPr lang="fr-FR"/>
        </a:p>
      </dgm:t>
    </dgm:pt>
    <dgm:pt modelId="{47B70D8B-FDAA-4B35-A1D9-A8A496FE1218}" type="pres">
      <dgm:prSet presAssocID="{DEBAEB42-4E10-4A09-AAD0-FC7166E363E1}" presName="connTx" presStyleLbl="parChTrans1D2" presStyleIdx="0" presStyleCnt="4"/>
      <dgm:spPr/>
      <dgm:t>
        <a:bodyPr/>
        <a:lstStyle/>
        <a:p>
          <a:endParaRPr lang="fr-FR"/>
        </a:p>
      </dgm:t>
    </dgm:pt>
    <dgm:pt modelId="{739C62ED-2F92-4479-8625-A37DE2D2E56E}" type="pres">
      <dgm:prSet presAssocID="{7DA68196-5804-4E78-891F-6BACD8E0763A}" presName="root2" presStyleCnt="0"/>
      <dgm:spPr/>
      <dgm:t>
        <a:bodyPr/>
        <a:lstStyle/>
        <a:p>
          <a:endParaRPr lang="fr-FR"/>
        </a:p>
      </dgm:t>
    </dgm:pt>
    <dgm:pt modelId="{E5748C89-3175-4639-80D6-3B73D90084FC}" type="pres">
      <dgm:prSet presAssocID="{7DA68196-5804-4E78-891F-6BACD8E0763A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2D647F19-8DD4-4CC1-87BF-056398E29E4F}" type="pres">
      <dgm:prSet presAssocID="{7DA68196-5804-4E78-891F-6BACD8E0763A}" presName="level3hierChild" presStyleCnt="0"/>
      <dgm:spPr/>
      <dgm:t>
        <a:bodyPr/>
        <a:lstStyle/>
        <a:p>
          <a:endParaRPr lang="fr-FR"/>
        </a:p>
      </dgm:t>
    </dgm:pt>
    <dgm:pt modelId="{0B39F45C-F421-4D7C-8FD7-71A348BA7F28}" type="pres">
      <dgm:prSet presAssocID="{8E141440-5E77-4FE0-9CBF-7D858FBD8994}" presName="conn2-1" presStyleLbl="parChTrans1D2" presStyleIdx="1" presStyleCnt="4"/>
      <dgm:spPr/>
      <dgm:t>
        <a:bodyPr/>
        <a:lstStyle/>
        <a:p>
          <a:endParaRPr lang="fr-FR"/>
        </a:p>
      </dgm:t>
    </dgm:pt>
    <dgm:pt modelId="{36C0ED91-A4CA-402A-A4A7-8CEF60A5C011}" type="pres">
      <dgm:prSet presAssocID="{8E141440-5E77-4FE0-9CBF-7D858FBD8994}" presName="connTx" presStyleLbl="parChTrans1D2" presStyleIdx="1" presStyleCnt="4"/>
      <dgm:spPr/>
      <dgm:t>
        <a:bodyPr/>
        <a:lstStyle/>
        <a:p>
          <a:endParaRPr lang="fr-FR"/>
        </a:p>
      </dgm:t>
    </dgm:pt>
    <dgm:pt modelId="{DC782FE6-1BE8-4C64-B12A-CA30765409C1}" type="pres">
      <dgm:prSet presAssocID="{D63A39D7-CEAD-4AF3-82EF-B8D68E95A8EA}" presName="root2" presStyleCnt="0"/>
      <dgm:spPr/>
      <dgm:t>
        <a:bodyPr/>
        <a:lstStyle/>
        <a:p>
          <a:endParaRPr lang="fr-FR"/>
        </a:p>
      </dgm:t>
    </dgm:pt>
    <dgm:pt modelId="{A0BEF2DE-4754-4A16-9931-5BF83420CFAF}" type="pres">
      <dgm:prSet presAssocID="{D63A39D7-CEAD-4AF3-82EF-B8D68E95A8EA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67BAD45-7CB7-4E37-B74A-976FD58FF71F}" type="pres">
      <dgm:prSet presAssocID="{D63A39D7-CEAD-4AF3-82EF-B8D68E95A8EA}" presName="level3hierChild" presStyleCnt="0"/>
      <dgm:spPr/>
      <dgm:t>
        <a:bodyPr/>
        <a:lstStyle/>
        <a:p>
          <a:endParaRPr lang="fr-FR"/>
        </a:p>
      </dgm:t>
    </dgm:pt>
    <dgm:pt modelId="{0287D329-44BB-4556-81BB-92CA7A5FE9CF}" type="pres">
      <dgm:prSet presAssocID="{BAA7669C-2C90-4531-B1BC-C3A97B9ECB4C}" presName="conn2-1" presStyleLbl="parChTrans1D3" presStyleIdx="0" presStyleCnt="2"/>
      <dgm:spPr/>
      <dgm:t>
        <a:bodyPr/>
        <a:lstStyle/>
        <a:p>
          <a:endParaRPr lang="fr-FR"/>
        </a:p>
      </dgm:t>
    </dgm:pt>
    <dgm:pt modelId="{46DBFC44-63CA-4A86-949D-C678266E723F}" type="pres">
      <dgm:prSet presAssocID="{BAA7669C-2C90-4531-B1BC-C3A97B9ECB4C}" presName="connTx" presStyleLbl="parChTrans1D3" presStyleIdx="0" presStyleCnt="2"/>
      <dgm:spPr/>
      <dgm:t>
        <a:bodyPr/>
        <a:lstStyle/>
        <a:p>
          <a:endParaRPr lang="fr-FR"/>
        </a:p>
      </dgm:t>
    </dgm:pt>
    <dgm:pt modelId="{1065F8B8-B6A7-4641-8E46-D9B0CC305F3D}" type="pres">
      <dgm:prSet presAssocID="{7886AD65-9D4D-4A21-B38F-7D1F28069A06}" presName="root2" presStyleCnt="0"/>
      <dgm:spPr/>
      <dgm:t>
        <a:bodyPr/>
        <a:lstStyle/>
        <a:p>
          <a:endParaRPr lang="fr-FR"/>
        </a:p>
      </dgm:t>
    </dgm:pt>
    <dgm:pt modelId="{64B5A034-9A46-442D-AD13-48B5C1CB4AE0}" type="pres">
      <dgm:prSet presAssocID="{7886AD65-9D4D-4A21-B38F-7D1F28069A06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0918282B-B7F1-41E2-8486-382149AB7BBD}" type="pres">
      <dgm:prSet presAssocID="{7886AD65-9D4D-4A21-B38F-7D1F28069A06}" presName="level3hierChild" presStyleCnt="0"/>
      <dgm:spPr/>
      <dgm:t>
        <a:bodyPr/>
        <a:lstStyle/>
        <a:p>
          <a:endParaRPr lang="fr-FR"/>
        </a:p>
      </dgm:t>
    </dgm:pt>
    <dgm:pt modelId="{E95A5B37-9B63-44E5-9B2E-E0BF45979632}" type="pres">
      <dgm:prSet presAssocID="{7D32898F-829A-4DBC-870D-1F26D5C2B86A}" presName="conn2-1" presStyleLbl="parChTrans1D3" presStyleIdx="1" presStyleCnt="2"/>
      <dgm:spPr/>
      <dgm:t>
        <a:bodyPr/>
        <a:lstStyle/>
        <a:p>
          <a:endParaRPr lang="fr-FR"/>
        </a:p>
      </dgm:t>
    </dgm:pt>
    <dgm:pt modelId="{C3BE5902-89C1-47E1-AB8F-A896E5FB596B}" type="pres">
      <dgm:prSet presAssocID="{7D32898F-829A-4DBC-870D-1F26D5C2B86A}" presName="connTx" presStyleLbl="parChTrans1D3" presStyleIdx="1" presStyleCnt="2"/>
      <dgm:spPr/>
      <dgm:t>
        <a:bodyPr/>
        <a:lstStyle/>
        <a:p>
          <a:endParaRPr lang="fr-FR"/>
        </a:p>
      </dgm:t>
    </dgm:pt>
    <dgm:pt modelId="{C18B46AD-3EA9-4414-B8F2-772013A3DE0D}" type="pres">
      <dgm:prSet presAssocID="{9E966F6C-5488-45E7-A868-B9E8EABB2753}" presName="root2" presStyleCnt="0"/>
      <dgm:spPr/>
      <dgm:t>
        <a:bodyPr/>
        <a:lstStyle/>
        <a:p>
          <a:endParaRPr lang="fr-FR"/>
        </a:p>
      </dgm:t>
    </dgm:pt>
    <dgm:pt modelId="{345ACF65-5597-4151-9ACF-09E77EE216DD}" type="pres">
      <dgm:prSet presAssocID="{9E966F6C-5488-45E7-A868-B9E8EABB2753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4A77322-5FFB-4716-8563-163C02D70999}" type="pres">
      <dgm:prSet presAssocID="{9E966F6C-5488-45E7-A868-B9E8EABB2753}" presName="level3hierChild" presStyleCnt="0"/>
      <dgm:spPr/>
      <dgm:t>
        <a:bodyPr/>
        <a:lstStyle/>
        <a:p>
          <a:endParaRPr lang="fr-FR"/>
        </a:p>
      </dgm:t>
    </dgm:pt>
    <dgm:pt modelId="{AF7E44F0-1E37-455F-9E38-E91E82B06A07}" type="pres">
      <dgm:prSet presAssocID="{4E7AC070-E0F4-47A6-A6FF-E44EAFD4B95B}" presName="conn2-1" presStyleLbl="parChTrans1D2" presStyleIdx="2" presStyleCnt="4"/>
      <dgm:spPr/>
      <dgm:t>
        <a:bodyPr/>
        <a:lstStyle/>
        <a:p>
          <a:endParaRPr lang="fr-FR"/>
        </a:p>
      </dgm:t>
    </dgm:pt>
    <dgm:pt modelId="{880E8650-2125-40B1-B8FC-BE54030013FD}" type="pres">
      <dgm:prSet presAssocID="{4E7AC070-E0F4-47A6-A6FF-E44EAFD4B95B}" presName="connTx" presStyleLbl="parChTrans1D2" presStyleIdx="2" presStyleCnt="4"/>
      <dgm:spPr/>
      <dgm:t>
        <a:bodyPr/>
        <a:lstStyle/>
        <a:p>
          <a:endParaRPr lang="fr-FR"/>
        </a:p>
      </dgm:t>
    </dgm:pt>
    <dgm:pt modelId="{3B7C7EEF-FC71-4F9F-BD76-B97F615D4BED}" type="pres">
      <dgm:prSet presAssocID="{8F8F7B28-C642-4241-B323-B196CE3C5AA8}" presName="root2" presStyleCnt="0"/>
      <dgm:spPr/>
      <dgm:t>
        <a:bodyPr/>
        <a:lstStyle/>
        <a:p>
          <a:endParaRPr lang="fr-FR"/>
        </a:p>
      </dgm:t>
    </dgm:pt>
    <dgm:pt modelId="{ED98D086-EDE8-4BE7-AD74-3E20AF9DF9BC}" type="pres">
      <dgm:prSet presAssocID="{8F8F7B28-C642-4241-B323-B196CE3C5AA8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29B7469-32DF-4F08-8488-45F4C7386199}" type="pres">
      <dgm:prSet presAssocID="{8F8F7B28-C642-4241-B323-B196CE3C5AA8}" presName="level3hierChild" presStyleCnt="0"/>
      <dgm:spPr/>
      <dgm:t>
        <a:bodyPr/>
        <a:lstStyle/>
        <a:p>
          <a:endParaRPr lang="fr-FR"/>
        </a:p>
      </dgm:t>
    </dgm:pt>
    <dgm:pt modelId="{37A53AA2-D265-4AFB-A817-D4BBBC314B27}" type="pres">
      <dgm:prSet presAssocID="{9725A22F-9E98-429E-AA86-6FA33C232ADF}" presName="conn2-1" presStyleLbl="parChTrans1D2" presStyleIdx="3" presStyleCnt="4"/>
      <dgm:spPr/>
      <dgm:t>
        <a:bodyPr/>
        <a:lstStyle/>
        <a:p>
          <a:endParaRPr lang="fr-FR"/>
        </a:p>
      </dgm:t>
    </dgm:pt>
    <dgm:pt modelId="{ED05945C-6667-4DA5-A393-25C060DFB80F}" type="pres">
      <dgm:prSet presAssocID="{9725A22F-9E98-429E-AA86-6FA33C232ADF}" presName="connTx" presStyleLbl="parChTrans1D2" presStyleIdx="3" presStyleCnt="4"/>
      <dgm:spPr/>
      <dgm:t>
        <a:bodyPr/>
        <a:lstStyle/>
        <a:p>
          <a:endParaRPr lang="fr-FR"/>
        </a:p>
      </dgm:t>
    </dgm:pt>
    <dgm:pt modelId="{8B3D2FE4-2AC2-465A-87CC-6F57A5575699}" type="pres">
      <dgm:prSet presAssocID="{DC12D03F-2712-44DF-B889-68EDAC1D9F8A}" presName="root2" presStyleCnt="0"/>
      <dgm:spPr/>
      <dgm:t>
        <a:bodyPr/>
        <a:lstStyle/>
        <a:p>
          <a:endParaRPr lang="fr-FR"/>
        </a:p>
      </dgm:t>
    </dgm:pt>
    <dgm:pt modelId="{B77B1CF5-466D-433F-A955-9B251EFA0317}" type="pres">
      <dgm:prSet presAssocID="{DC12D03F-2712-44DF-B889-68EDAC1D9F8A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9DA8D01-A1F8-4FD0-B01B-4E402A89BBA0}" type="pres">
      <dgm:prSet presAssocID="{DC12D03F-2712-44DF-B889-68EDAC1D9F8A}" presName="level3hierChild" presStyleCnt="0"/>
      <dgm:spPr/>
      <dgm:t>
        <a:bodyPr/>
        <a:lstStyle/>
        <a:p>
          <a:endParaRPr lang="fr-FR"/>
        </a:p>
      </dgm:t>
    </dgm:pt>
  </dgm:ptLst>
  <dgm:cxnLst>
    <dgm:cxn modelId="{EF6D33A2-B47B-48AF-9B38-6675D62F1F89}" type="presOf" srcId="{9E966F6C-5488-45E7-A868-B9E8EABB2753}" destId="{345ACF65-5597-4151-9ACF-09E77EE216DD}" srcOrd="0" destOrd="0" presId="urn:microsoft.com/office/officeart/2005/8/layout/hierarchy2"/>
    <dgm:cxn modelId="{EC2D5890-E36F-4084-8023-5DD9FBCE5550}" srcId="{1F2C1057-CB6D-4254-AD61-E4AA317949B6}" destId="{8F8F7B28-C642-4241-B323-B196CE3C5AA8}" srcOrd="2" destOrd="0" parTransId="{4E7AC070-E0F4-47A6-A6FF-E44EAFD4B95B}" sibTransId="{1AA87D79-A9D2-48A1-A9F1-0A6BDC342DD4}"/>
    <dgm:cxn modelId="{E5F84B4E-DF07-43E5-B9C7-DB06F462B6D3}" srcId="{D63A39D7-CEAD-4AF3-82EF-B8D68E95A8EA}" destId="{9E966F6C-5488-45E7-A868-B9E8EABB2753}" srcOrd="1" destOrd="0" parTransId="{7D32898F-829A-4DBC-870D-1F26D5C2B86A}" sibTransId="{7631D334-2A19-4533-8162-D1CBD927CD93}"/>
    <dgm:cxn modelId="{41C91BDF-684B-4B31-89C6-CC48A7FB5B39}" type="presOf" srcId="{4E7AC070-E0F4-47A6-A6FF-E44EAFD4B95B}" destId="{880E8650-2125-40B1-B8FC-BE54030013FD}" srcOrd="1" destOrd="0" presId="urn:microsoft.com/office/officeart/2005/8/layout/hierarchy2"/>
    <dgm:cxn modelId="{5DCBD145-9F4C-4E03-8FE0-CEB45FC1B034}" type="presOf" srcId="{1F2C1057-CB6D-4254-AD61-E4AA317949B6}" destId="{1C03936E-7E1F-4D63-9255-36255F0130F9}" srcOrd="0" destOrd="0" presId="urn:microsoft.com/office/officeart/2005/8/layout/hierarchy2"/>
    <dgm:cxn modelId="{072661D7-54CD-4F10-ABB3-4FB6A197896C}" type="presOf" srcId="{BAA7669C-2C90-4531-B1BC-C3A97B9ECB4C}" destId="{46DBFC44-63CA-4A86-949D-C678266E723F}" srcOrd="1" destOrd="0" presId="urn:microsoft.com/office/officeart/2005/8/layout/hierarchy2"/>
    <dgm:cxn modelId="{01507667-B637-404A-94C7-6DA49FD16F7D}" type="presOf" srcId="{9725A22F-9E98-429E-AA86-6FA33C232ADF}" destId="{ED05945C-6667-4DA5-A393-25C060DFB80F}" srcOrd="1" destOrd="0" presId="urn:microsoft.com/office/officeart/2005/8/layout/hierarchy2"/>
    <dgm:cxn modelId="{84D0134A-4923-4253-999F-E5848317D25F}" srcId="{1F2C1057-CB6D-4254-AD61-E4AA317949B6}" destId="{DC12D03F-2712-44DF-B889-68EDAC1D9F8A}" srcOrd="3" destOrd="0" parTransId="{9725A22F-9E98-429E-AA86-6FA33C232ADF}" sibTransId="{50DBF048-4B18-49C9-9F57-1666ADCA2B04}"/>
    <dgm:cxn modelId="{E7399BE3-C6A3-474A-976A-5013F83E07CD}" type="presOf" srcId="{17C987EC-D634-4056-9625-AC5A10A239FE}" destId="{1A83FA2E-6553-48C0-8351-8D4C0849677E}" srcOrd="0" destOrd="0" presId="urn:microsoft.com/office/officeart/2005/8/layout/hierarchy2"/>
    <dgm:cxn modelId="{813444AC-9F25-416B-8043-C3C36BED17EE}" type="presOf" srcId="{D63A39D7-CEAD-4AF3-82EF-B8D68E95A8EA}" destId="{A0BEF2DE-4754-4A16-9931-5BF83420CFAF}" srcOrd="0" destOrd="0" presId="urn:microsoft.com/office/officeart/2005/8/layout/hierarchy2"/>
    <dgm:cxn modelId="{557893C1-A253-4610-98BC-C81AC1D3941D}" type="presOf" srcId="{7DA68196-5804-4E78-891F-6BACD8E0763A}" destId="{E5748C89-3175-4639-80D6-3B73D90084FC}" srcOrd="0" destOrd="0" presId="urn:microsoft.com/office/officeart/2005/8/layout/hierarchy2"/>
    <dgm:cxn modelId="{E5B3597A-5F7C-4F47-8FC9-D98A3C64F6B9}" type="presOf" srcId="{DEBAEB42-4E10-4A09-AAD0-FC7166E363E1}" destId="{CF341044-586B-4324-94F6-67279AA1057D}" srcOrd="0" destOrd="0" presId="urn:microsoft.com/office/officeart/2005/8/layout/hierarchy2"/>
    <dgm:cxn modelId="{9DB2AA26-62A6-4CEB-8C28-47CAC255017B}" type="presOf" srcId="{BAA7669C-2C90-4531-B1BC-C3A97B9ECB4C}" destId="{0287D329-44BB-4556-81BB-92CA7A5FE9CF}" srcOrd="0" destOrd="0" presId="urn:microsoft.com/office/officeart/2005/8/layout/hierarchy2"/>
    <dgm:cxn modelId="{BCCE76FC-8307-4363-8657-46DBCA1B56F3}" type="presOf" srcId="{8E141440-5E77-4FE0-9CBF-7D858FBD8994}" destId="{0B39F45C-F421-4D7C-8FD7-71A348BA7F28}" srcOrd="0" destOrd="0" presId="urn:microsoft.com/office/officeart/2005/8/layout/hierarchy2"/>
    <dgm:cxn modelId="{A69AF232-A0B3-4A00-A371-0B993B98BDEF}" type="presOf" srcId="{DEBAEB42-4E10-4A09-AAD0-FC7166E363E1}" destId="{47B70D8B-FDAA-4B35-A1D9-A8A496FE1218}" srcOrd="1" destOrd="0" presId="urn:microsoft.com/office/officeart/2005/8/layout/hierarchy2"/>
    <dgm:cxn modelId="{130771E1-609F-47B9-B120-6ECDC8A0C444}" type="presOf" srcId="{8F8F7B28-C642-4241-B323-B196CE3C5AA8}" destId="{ED98D086-EDE8-4BE7-AD74-3E20AF9DF9BC}" srcOrd="0" destOrd="0" presId="urn:microsoft.com/office/officeart/2005/8/layout/hierarchy2"/>
    <dgm:cxn modelId="{1540DFB2-FEC8-4D72-954E-BA2ACACE0377}" type="presOf" srcId="{7D32898F-829A-4DBC-870D-1F26D5C2B86A}" destId="{C3BE5902-89C1-47E1-AB8F-A896E5FB596B}" srcOrd="1" destOrd="0" presId="urn:microsoft.com/office/officeart/2005/8/layout/hierarchy2"/>
    <dgm:cxn modelId="{5DF33597-C177-46D8-B0AC-D674EF7FCC97}" srcId="{D63A39D7-CEAD-4AF3-82EF-B8D68E95A8EA}" destId="{7886AD65-9D4D-4A21-B38F-7D1F28069A06}" srcOrd="0" destOrd="0" parTransId="{BAA7669C-2C90-4531-B1BC-C3A97B9ECB4C}" sibTransId="{5A348489-43A5-4B65-9A89-6BB16EB268B4}"/>
    <dgm:cxn modelId="{E46CA10F-F184-4797-93D8-B8F10A56F546}" srcId="{1F2C1057-CB6D-4254-AD61-E4AA317949B6}" destId="{D63A39D7-CEAD-4AF3-82EF-B8D68E95A8EA}" srcOrd="1" destOrd="0" parTransId="{8E141440-5E77-4FE0-9CBF-7D858FBD8994}" sibTransId="{BAFFB559-0524-4D57-A590-9E2A4C5BD079}"/>
    <dgm:cxn modelId="{2E04CD78-EFB4-42B2-BD34-91983D40AF0B}" type="presOf" srcId="{7886AD65-9D4D-4A21-B38F-7D1F28069A06}" destId="{64B5A034-9A46-442D-AD13-48B5C1CB4AE0}" srcOrd="0" destOrd="0" presId="urn:microsoft.com/office/officeart/2005/8/layout/hierarchy2"/>
    <dgm:cxn modelId="{270D5F32-AB54-48FB-B82A-B96A62E27722}" srcId="{17C987EC-D634-4056-9625-AC5A10A239FE}" destId="{1F2C1057-CB6D-4254-AD61-E4AA317949B6}" srcOrd="0" destOrd="0" parTransId="{DD7C45CF-AE1F-4CDF-889B-E04D9AFE3777}" sibTransId="{064E78D6-1D8E-471E-9C8E-8E902FBC72BE}"/>
    <dgm:cxn modelId="{4E529D24-F755-4E21-B109-7163B081070F}" type="presOf" srcId="{7D32898F-829A-4DBC-870D-1F26D5C2B86A}" destId="{E95A5B37-9B63-44E5-9B2E-E0BF45979632}" srcOrd="0" destOrd="0" presId="urn:microsoft.com/office/officeart/2005/8/layout/hierarchy2"/>
    <dgm:cxn modelId="{7F09E471-EA7C-4845-97CC-D849D334C1A0}" type="presOf" srcId="{4E7AC070-E0F4-47A6-A6FF-E44EAFD4B95B}" destId="{AF7E44F0-1E37-455F-9E38-E91E82B06A07}" srcOrd="0" destOrd="0" presId="urn:microsoft.com/office/officeart/2005/8/layout/hierarchy2"/>
    <dgm:cxn modelId="{A79B45DC-12EA-4F38-A76F-8E268F81D43F}" type="presOf" srcId="{8E141440-5E77-4FE0-9CBF-7D858FBD8994}" destId="{36C0ED91-A4CA-402A-A4A7-8CEF60A5C011}" srcOrd="1" destOrd="0" presId="urn:microsoft.com/office/officeart/2005/8/layout/hierarchy2"/>
    <dgm:cxn modelId="{2C3265C0-F4BF-4403-B441-884A5C2E63D9}" type="presOf" srcId="{9725A22F-9E98-429E-AA86-6FA33C232ADF}" destId="{37A53AA2-D265-4AFB-A817-D4BBBC314B27}" srcOrd="0" destOrd="0" presId="urn:microsoft.com/office/officeart/2005/8/layout/hierarchy2"/>
    <dgm:cxn modelId="{E411B5EF-F821-46D3-9426-33350DB7E90E}" type="presOf" srcId="{DC12D03F-2712-44DF-B889-68EDAC1D9F8A}" destId="{B77B1CF5-466D-433F-A955-9B251EFA0317}" srcOrd="0" destOrd="0" presId="urn:microsoft.com/office/officeart/2005/8/layout/hierarchy2"/>
    <dgm:cxn modelId="{61502BEA-DFB2-4F13-B63B-AFCE71B9D84F}" srcId="{1F2C1057-CB6D-4254-AD61-E4AA317949B6}" destId="{7DA68196-5804-4E78-891F-6BACD8E0763A}" srcOrd="0" destOrd="0" parTransId="{DEBAEB42-4E10-4A09-AAD0-FC7166E363E1}" sibTransId="{7C7417CB-B78E-46F7-B400-2AE3C988E813}"/>
    <dgm:cxn modelId="{ABC240E7-845D-41A0-97B4-4BE6B3557629}" type="presParOf" srcId="{1A83FA2E-6553-48C0-8351-8D4C0849677E}" destId="{733DBB93-1AC3-4D62-BB50-FC082097E8B0}" srcOrd="0" destOrd="0" presId="urn:microsoft.com/office/officeart/2005/8/layout/hierarchy2"/>
    <dgm:cxn modelId="{542DAA2C-4CC5-4272-BEED-B2E7790B94CB}" type="presParOf" srcId="{733DBB93-1AC3-4D62-BB50-FC082097E8B0}" destId="{1C03936E-7E1F-4D63-9255-36255F0130F9}" srcOrd="0" destOrd="0" presId="urn:microsoft.com/office/officeart/2005/8/layout/hierarchy2"/>
    <dgm:cxn modelId="{7210DD5C-4F9C-4513-8A79-DB59DB6512C3}" type="presParOf" srcId="{733DBB93-1AC3-4D62-BB50-FC082097E8B0}" destId="{840EB88E-1C9D-4CEF-9EF9-CADEAFFC33D2}" srcOrd="1" destOrd="0" presId="urn:microsoft.com/office/officeart/2005/8/layout/hierarchy2"/>
    <dgm:cxn modelId="{DB25CFA8-514D-45CA-A2FC-4EA223888FD1}" type="presParOf" srcId="{840EB88E-1C9D-4CEF-9EF9-CADEAFFC33D2}" destId="{CF341044-586B-4324-94F6-67279AA1057D}" srcOrd="0" destOrd="0" presId="urn:microsoft.com/office/officeart/2005/8/layout/hierarchy2"/>
    <dgm:cxn modelId="{125C2CDA-B7CA-4676-9F17-32F9E121B8EE}" type="presParOf" srcId="{CF341044-586B-4324-94F6-67279AA1057D}" destId="{47B70D8B-FDAA-4B35-A1D9-A8A496FE1218}" srcOrd="0" destOrd="0" presId="urn:microsoft.com/office/officeart/2005/8/layout/hierarchy2"/>
    <dgm:cxn modelId="{23A70C63-E890-4AE8-975B-AD59C74F4370}" type="presParOf" srcId="{840EB88E-1C9D-4CEF-9EF9-CADEAFFC33D2}" destId="{739C62ED-2F92-4479-8625-A37DE2D2E56E}" srcOrd="1" destOrd="0" presId="urn:microsoft.com/office/officeart/2005/8/layout/hierarchy2"/>
    <dgm:cxn modelId="{6A79908D-FFE6-471A-A945-F8A1A327944D}" type="presParOf" srcId="{739C62ED-2F92-4479-8625-A37DE2D2E56E}" destId="{E5748C89-3175-4639-80D6-3B73D90084FC}" srcOrd="0" destOrd="0" presId="urn:microsoft.com/office/officeart/2005/8/layout/hierarchy2"/>
    <dgm:cxn modelId="{A184523E-A377-4B84-9F82-D1BDF7515CFD}" type="presParOf" srcId="{739C62ED-2F92-4479-8625-A37DE2D2E56E}" destId="{2D647F19-8DD4-4CC1-87BF-056398E29E4F}" srcOrd="1" destOrd="0" presId="urn:microsoft.com/office/officeart/2005/8/layout/hierarchy2"/>
    <dgm:cxn modelId="{F3EE4C4B-8BEC-403F-97E8-1FDD65A6A839}" type="presParOf" srcId="{840EB88E-1C9D-4CEF-9EF9-CADEAFFC33D2}" destId="{0B39F45C-F421-4D7C-8FD7-71A348BA7F28}" srcOrd="2" destOrd="0" presId="urn:microsoft.com/office/officeart/2005/8/layout/hierarchy2"/>
    <dgm:cxn modelId="{E85458F6-599C-4FF3-93ED-2CA319DC2322}" type="presParOf" srcId="{0B39F45C-F421-4D7C-8FD7-71A348BA7F28}" destId="{36C0ED91-A4CA-402A-A4A7-8CEF60A5C011}" srcOrd="0" destOrd="0" presId="urn:microsoft.com/office/officeart/2005/8/layout/hierarchy2"/>
    <dgm:cxn modelId="{C6016F52-336C-4A9A-B0A9-1E172E3A0740}" type="presParOf" srcId="{840EB88E-1C9D-4CEF-9EF9-CADEAFFC33D2}" destId="{DC782FE6-1BE8-4C64-B12A-CA30765409C1}" srcOrd="3" destOrd="0" presId="urn:microsoft.com/office/officeart/2005/8/layout/hierarchy2"/>
    <dgm:cxn modelId="{8C528DD6-C733-4294-AF01-84982A52E898}" type="presParOf" srcId="{DC782FE6-1BE8-4C64-B12A-CA30765409C1}" destId="{A0BEF2DE-4754-4A16-9931-5BF83420CFAF}" srcOrd="0" destOrd="0" presId="urn:microsoft.com/office/officeart/2005/8/layout/hierarchy2"/>
    <dgm:cxn modelId="{D6C82061-1387-49F1-9AD2-DE8C5D78F572}" type="presParOf" srcId="{DC782FE6-1BE8-4C64-B12A-CA30765409C1}" destId="{F67BAD45-7CB7-4E37-B74A-976FD58FF71F}" srcOrd="1" destOrd="0" presId="urn:microsoft.com/office/officeart/2005/8/layout/hierarchy2"/>
    <dgm:cxn modelId="{C0904A25-2D63-4F79-90E9-9FBBA2321A9E}" type="presParOf" srcId="{F67BAD45-7CB7-4E37-B74A-976FD58FF71F}" destId="{0287D329-44BB-4556-81BB-92CA7A5FE9CF}" srcOrd="0" destOrd="0" presId="urn:microsoft.com/office/officeart/2005/8/layout/hierarchy2"/>
    <dgm:cxn modelId="{A0AEE9A9-702B-4EE4-972A-741D58F02445}" type="presParOf" srcId="{0287D329-44BB-4556-81BB-92CA7A5FE9CF}" destId="{46DBFC44-63CA-4A86-949D-C678266E723F}" srcOrd="0" destOrd="0" presId="urn:microsoft.com/office/officeart/2005/8/layout/hierarchy2"/>
    <dgm:cxn modelId="{39969C13-0A8B-43FD-B8D5-332958C369B9}" type="presParOf" srcId="{F67BAD45-7CB7-4E37-B74A-976FD58FF71F}" destId="{1065F8B8-B6A7-4641-8E46-D9B0CC305F3D}" srcOrd="1" destOrd="0" presId="urn:microsoft.com/office/officeart/2005/8/layout/hierarchy2"/>
    <dgm:cxn modelId="{2D255807-F2DD-4216-B43C-891CB4788230}" type="presParOf" srcId="{1065F8B8-B6A7-4641-8E46-D9B0CC305F3D}" destId="{64B5A034-9A46-442D-AD13-48B5C1CB4AE0}" srcOrd="0" destOrd="0" presId="urn:microsoft.com/office/officeart/2005/8/layout/hierarchy2"/>
    <dgm:cxn modelId="{FB93A495-0B09-41BC-ADA8-9AEF2750CCD2}" type="presParOf" srcId="{1065F8B8-B6A7-4641-8E46-D9B0CC305F3D}" destId="{0918282B-B7F1-41E2-8486-382149AB7BBD}" srcOrd="1" destOrd="0" presId="urn:microsoft.com/office/officeart/2005/8/layout/hierarchy2"/>
    <dgm:cxn modelId="{84354EF3-638F-4C1A-8B35-730A85B8BCBF}" type="presParOf" srcId="{F67BAD45-7CB7-4E37-B74A-976FD58FF71F}" destId="{E95A5B37-9B63-44E5-9B2E-E0BF45979632}" srcOrd="2" destOrd="0" presId="urn:microsoft.com/office/officeart/2005/8/layout/hierarchy2"/>
    <dgm:cxn modelId="{789144A1-7EC1-40AA-B657-BFA7B917CF58}" type="presParOf" srcId="{E95A5B37-9B63-44E5-9B2E-E0BF45979632}" destId="{C3BE5902-89C1-47E1-AB8F-A896E5FB596B}" srcOrd="0" destOrd="0" presId="urn:microsoft.com/office/officeart/2005/8/layout/hierarchy2"/>
    <dgm:cxn modelId="{8911262A-4E2C-460B-B489-73C07A578350}" type="presParOf" srcId="{F67BAD45-7CB7-4E37-B74A-976FD58FF71F}" destId="{C18B46AD-3EA9-4414-B8F2-772013A3DE0D}" srcOrd="3" destOrd="0" presId="urn:microsoft.com/office/officeart/2005/8/layout/hierarchy2"/>
    <dgm:cxn modelId="{7BF96B8F-5448-447C-BFFF-0E9D0CC0806F}" type="presParOf" srcId="{C18B46AD-3EA9-4414-B8F2-772013A3DE0D}" destId="{345ACF65-5597-4151-9ACF-09E77EE216DD}" srcOrd="0" destOrd="0" presId="urn:microsoft.com/office/officeart/2005/8/layout/hierarchy2"/>
    <dgm:cxn modelId="{37D0E225-8D31-4263-AF43-445E7D39E856}" type="presParOf" srcId="{C18B46AD-3EA9-4414-B8F2-772013A3DE0D}" destId="{84A77322-5FFB-4716-8563-163C02D70999}" srcOrd="1" destOrd="0" presId="urn:microsoft.com/office/officeart/2005/8/layout/hierarchy2"/>
    <dgm:cxn modelId="{2903135E-9C6C-4F5B-84A8-F4BB0CB726D5}" type="presParOf" srcId="{840EB88E-1C9D-4CEF-9EF9-CADEAFFC33D2}" destId="{AF7E44F0-1E37-455F-9E38-E91E82B06A07}" srcOrd="4" destOrd="0" presId="urn:microsoft.com/office/officeart/2005/8/layout/hierarchy2"/>
    <dgm:cxn modelId="{6F532E12-E7A3-425C-9DFF-6E6DD8B99C9A}" type="presParOf" srcId="{AF7E44F0-1E37-455F-9E38-E91E82B06A07}" destId="{880E8650-2125-40B1-B8FC-BE54030013FD}" srcOrd="0" destOrd="0" presId="urn:microsoft.com/office/officeart/2005/8/layout/hierarchy2"/>
    <dgm:cxn modelId="{41978506-64EA-4B1A-A13A-0C543124E493}" type="presParOf" srcId="{840EB88E-1C9D-4CEF-9EF9-CADEAFFC33D2}" destId="{3B7C7EEF-FC71-4F9F-BD76-B97F615D4BED}" srcOrd="5" destOrd="0" presId="urn:microsoft.com/office/officeart/2005/8/layout/hierarchy2"/>
    <dgm:cxn modelId="{911775E8-60EE-436A-B35B-08234725AC78}" type="presParOf" srcId="{3B7C7EEF-FC71-4F9F-BD76-B97F615D4BED}" destId="{ED98D086-EDE8-4BE7-AD74-3E20AF9DF9BC}" srcOrd="0" destOrd="0" presId="urn:microsoft.com/office/officeart/2005/8/layout/hierarchy2"/>
    <dgm:cxn modelId="{080EAE39-86B2-417D-AE35-1CFE34D01F76}" type="presParOf" srcId="{3B7C7EEF-FC71-4F9F-BD76-B97F615D4BED}" destId="{329B7469-32DF-4F08-8488-45F4C7386199}" srcOrd="1" destOrd="0" presId="urn:microsoft.com/office/officeart/2005/8/layout/hierarchy2"/>
    <dgm:cxn modelId="{99B87CDD-1519-4BC1-9664-54341B11086A}" type="presParOf" srcId="{840EB88E-1C9D-4CEF-9EF9-CADEAFFC33D2}" destId="{37A53AA2-D265-4AFB-A817-D4BBBC314B27}" srcOrd="6" destOrd="0" presId="urn:microsoft.com/office/officeart/2005/8/layout/hierarchy2"/>
    <dgm:cxn modelId="{799B6450-E5A1-4B53-B7B8-D74773545F87}" type="presParOf" srcId="{37A53AA2-D265-4AFB-A817-D4BBBC314B27}" destId="{ED05945C-6667-4DA5-A393-25C060DFB80F}" srcOrd="0" destOrd="0" presId="urn:microsoft.com/office/officeart/2005/8/layout/hierarchy2"/>
    <dgm:cxn modelId="{A81A4A4E-6FA5-4049-9D1D-E59987D7056F}" type="presParOf" srcId="{840EB88E-1C9D-4CEF-9EF9-CADEAFFC33D2}" destId="{8B3D2FE4-2AC2-465A-87CC-6F57A5575699}" srcOrd="7" destOrd="0" presId="urn:microsoft.com/office/officeart/2005/8/layout/hierarchy2"/>
    <dgm:cxn modelId="{679E11DD-3A05-4F91-B878-BF9DB3CBBDF3}" type="presParOf" srcId="{8B3D2FE4-2AC2-465A-87CC-6F57A5575699}" destId="{B77B1CF5-466D-433F-A955-9B251EFA0317}" srcOrd="0" destOrd="0" presId="urn:microsoft.com/office/officeart/2005/8/layout/hierarchy2"/>
    <dgm:cxn modelId="{0F5863F1-A6AE-4BE6-9082-A2A1A259EC5F}" type="presParOf" srcId="{8B3D2FE4-2AC2-465A-87CC-6F57A5575699}" destId="{59DA8D01-A1F8-4FD0-B01B-4E402A89BBA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8EBF2B-8B5F-439E-9390-22655FAC64F9}" type="doc">
      <dgm:prSet loTypeId="urn:microsoft.com/office/officeart/2008/layout/VerticalCurvedList" loCatId="list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4ED718CB-EF93-4A75-962B-FBAE81E8004C}">
      <dgm:prSet phldrT="[Texte]"/>
      <dgm:spPr/>
      <dgm:t>
        <a:bodyPr/>
        <a:lstStyle/>
        <a:p>
          <a:r>
            <a:rPr lang="fr-FR" dirty="0" smtClean="0"/>
            <a:t>Toute information (compétence ou connaissance) contenue dans notre mémoire nous permet de mieux agir à chaque instant.</a:t>
          </a:r>
          <a:endParaRPr lang="fr-FR" dirty="0"/>
        </a:p>
      </dgm:t>
    </dgm:pt>
    <dgm:pt modelId="{8AD4B812-29EE-4D55-A5DC-E009434B892B}" type="parTrans" cxnId="{BB4BD77B-0B15-4869-BCC3-2B8093DBBB7E}">
      <dgm:prSet/>
      <dgm:spPr/>
      <dgm:t>
        <a:bodyPr/>
        <a:lstStyle/>
        <a:p>
          <a:endParaRPr lang="fr-FR"/>
        </a:p>
      </dgm:t>
    </dgm:pt>
    <dgm:pt modelId="{344DE41A-15AC-440A-8F3F-6EB69BFB652A}" type="sibTrans" cxnId="{BB4BD77B-0B15-4869-BCC3-2B8093DBBB7E}">
      <dgm:prSet/>
      <dgm:spPr/>
      <dgm:t>
        <a:bodyPr/>
        <a:lstStyle/>
        <a:p>
          <a:endParaRPr lang="fr-FR"/>
        </a:p>
      </dgm:t>
    </dgm:pt>
    <dgm:pt modelId="{D945ECF9-6612-401E-AE03-C3B8B0DD3810}">
      <dgm:prSet phldrT="[Texte]"/>
      <dgm:spPr/>
      <dgm:t>
        <a:bodyPr/>
        <a:lstStyle/>
        <a:p>
          <a:r>
            <a:rPr lang="fr-FR" b="0" u="none" smtClean="0"/>
            <a:t>Pour retenir une connaissance, il faut </a:t>
          </a:r>
          <a:r>
            <a:rPr lang="fr-FR" b="0" u="none" smtClean="0"/>
            <a:t>la </a:t>
          </a:r>
          <a:r>
            <a:rPr lang="fr-FR" b="0" u="none" smtClean="0"/>
            <a:t>réapprendre plusieurs fois.  </a:t>
          </a:r>
          <a:r>
            <a:rPr lang="fr-FR" b="0" u="none" dirty="0" smtClean="0"/>
            <a:t>Une seule fois ne suffit jamais.</a:t>
          </a:r>
          <a:endParaRPr lang="fr-FR" b="0" u="none" dirty="0"/>
        </a:p>
      </dgm:t>
    </dgm:pt>
    <dgm:pt modelId="{392528F7-01E6-459C-97CB-99A9170F1A4A}" type="parTrans" cxnId="{B80B358F-88C6-4194-A37E-52D9BAC630FB}">
      <dgm:prSet/>
      <dgm:spPr/>
      <dgm:t>
        <a:bodyPr/>
        <a:lstStyle/>
        <a:p>
          <a:endParaRPr lang="fr-FR"/>
        </a:p>
      </dgm:t>
    </dgm:pt>
    <dgm:pt modelId="{2EB9F039-9069-4B22-B14B-A17E2A36F5C6}" type="sibTrans" cxnId="{B80B358F-88C6-4194-A37E-52D9BAC630FB}">
      <dgm:prSet/>
      <dgm:spPr/>
      <dgm:t>
        <a:bodyPr/>
        <a:lstStyle/>
        <a:p>
          <a:endParaRPr lang="fr-FR"/>
        </a:p>
      </dgm:t>
    </dgm:pt>
    <dgm:pt modelId="{4EA491F5-2A11-4B9F-A843-CB33E58CC6C0}">
      <dgm:prSet phldrT="[Texte]"/>
      <dgm:spPr/>
      <dgm:t>
        <a:bodyPr/>
        <a:lstStyle/>
        <a:p>
          <a:r>
            <a:rPr lang="fr-FR" b="0" u="none" smtClean="0"/>
            <a:t>Pour acquérir une compétence (instrument, geste professionnel, application d’une méthode, automatisme), il faut s’entraîner un grand nombre de fois.</a:t>
          </a:r>
          <a:endParaRPr lang="fr-FR" b="0" u="none" dirty="0"/>
        </a:p>
      </dgm:t>
    </dgm:pt>
    <dgm:pt modelId="{D9E86305-9353-4714-96A9-2D9E847C88DF}" type="parTrans" cxnId="{EA9353BD-5CBC-4B76-8066-FB7C45294A94}">
      <dgm:prSet/>
      <dgm:spPr/>
      <dgm:t>
        <a:bodyPr/>
        <a:lstStyle/>
        <a:p>
          <a:endParaRPr lang="fr-FR"/>
        </a:p>
      </dgm:t>
    </dgm:pt>
    <dgm:pt modelId="{75E92D24-179D-4FE6-87B3-FA0CEBF12D77}" type="sibTrans" cxnId="{EA9353BD-5CBC-4B76-8066-FB7C45294A94}">
      <dgm:prSet/>
      <dgm:spPr/>
      <dgm:t>
        <a:bodyPr/>
        <a:lstStyle/>
        <a:p>
          <a:endParaRPr lang="fr-FR"/>
        </a:p>
      </dgm:t>
    </dgm:pt>
    <dgm:pt modelId="{7782EF6A-2855-4172-9329-51B433C1B85D}">
      <dgm:prSet phldrT="[Texte]"/>
      <dgm:spPr/>
      <dgm:t>
        <a:bodyPr/>
        <a:lstStyle/>
        <a:p>
          <a:r>
            <a:rPr lang="fr-FR" b="0" dirty="0" smtClean="0"/>
            <a:t>A force d’avoir été pratiquée, une connaissance devient automatique. Elle devient acquise à vie. (ou  à peu près)</a:t>
          </a:r>
          <a:endParaRPr lang="fr-FR" b="0" u="none" dirty="0"/>
        </a:p>
      </dgm:t>
    </dgm:pt>
    <dgm:pt modelId="{D82B2966-98AD-401E-9DEF-DAF47A40138F}" type="parTrans" cxnId="{48883601-1995-45F5-85C5-4C7D89AB2113}">
      <dgm:prSet/>
      <dgm:spPr/>
      <dgm:t>
        <a:bodyPr/>
        <a:lstStyle/>
        <a:p>
          <a:endParaRPr lang="fr-FR"/>
        </a:p>
      </dgm:t>
    </dgm:pt>
    <dgm:pt modelId="{3F901891-24E8-460F-8110-92D998613B54}" type="sibTrans" cxnId="{48883601-1995-45F5-85C5-4C7D89AB2113}">
      <dgm:prSet/>
      <dgm:spPr/>
      <dgm:t>
        <a:bodyPr/>
        <a:lstStyle/>
        <a:p>
          <a:endParaRPr lang="fr-FR"/>
        </a:p>
      </dgm:t>
    </dgm:pt>
    <dgm:pt modelId="{72B5242E-92C0-495D-A92C-AE262522FB61}" type="pres">
      <dgm:prSet presAssocID="{1D8EBF2B-8B5F-439E-9390-22655FAC64F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CE361929-872A-4177-A5B0-4132D99DA1D8}" type="pres">
      <dgm:prSet presAssocID="{1D8EBF2B-8B5F-439E-9390-22655FAC64F9}" presName="Name1" presStyleCnt="0"/>
      <dgm:spPr/>
      <dgm:t>
        <a:bodyPr/>
        <a:lstStyle/>
        <a:p>
          <a:endParaRPr lang="fr-FR"/>
        </a:p>
      </dgm:t>
    </dgm:pt>
    <dgm:pt modelId="{EBA4E748-0D5D-4A16-8200-91FD07D37330}" type="pres">
      <dgm:prSet presAssocID="{1D8EBF2B-8B5F-439E-9390-22655FAC64F9}" presName="cycle" presStyleCnt="0"/>
      <dgm:spPr/>
      <dgm:t>
        <a:bodyPr/>
        <a:lstStyle/>
        <a:p>
          <a:endParaRPr lang="fr-FR"/>
        </a:p>
      </dgm:t>
    </dgm:pt>
    <dgm:pt modelId="{42DF0F04-C923-4D48-AC40-9A90489530BC}" type="pres">
      <dgm:prSet presAssocID="{1D8EBF2B-8B5F-439E-9390-22655FAC64F9}" presName="srcNode" presStyleLbl="node1" presStyleIdx="0" presStyleCnt="4"/>
      <dgm:spPr/>
      <dgm:t>
        <a:bodyPr/>
        <a:lstStyle/>
        <a:p>
          <a:endParaRPr lang="fr-FR"/>
        </a:p>
      </dgm:t>
    </dgm:pt>
    <dgm:pt modelId="{6FC0548C-E675-405C-A05D-F26EBF19C422}" type="pres">
      <dgm:prSet presAssocID="{1D8EBF2B-8B5F-439E-9390-22655FAC64F9}" presName="conn" presStyleLbl="parChTrans1D2" presStyleIdx="0" presStyleCnt="1"/>
      <dgm:spPr/>
      <dgm:t>
        <a:bodyPr/>
        <a:lstStyle/>
        <a:p>
          <a:endParaRPr lang="fr-FR"/>
        </a:p>
      </dgm:t>
    </dgm:pt>
    <dgm:pt modelId="{DE71E11B-7C49-4D6E-8179-91A4B67D45D6}" type="pres">
      <dgm:prSet presAssocID="{1D8EBF2B-8B5F-439E-9390-22655FAC64F9}" presName="extraNode" presStyleLbl="node1" presStyleIdx="0" presStyleCnt="4"/>
      <dgm:spPr/>
      <dgm:t>
        <a:bodyPr/>
        <a:lstStyle/>
        <a:p>
          <a:endParaRPr lang="fr-FR"/>
        </a:p>
      </dgm:t>
    </dgm:pt>
    <dgm:pt modelId="{AD4B5881-C0AC-4C1F-B511-D5B3D2544697}" type="pres">
      <dgm:prSet presAssocID="{1D8EBF2B-8B5F-439E-9390-22655FAC64F9}" presName="dstNode" presStyleLbl="node1" presStyleIdx="0" presStyleCnt="4"/>
      <dgm:spPr/>
      <dgm:t>
        <a:bodyPr/>
        <a:lstStyle/>
        <a:p>
          <a:endParaRPr lang="fr-FR"/>
        </a:p>
      </dgm:t>
    </dgm:pt>
    <dgm:pt modelId="{F57C7AB0-2321-4B5A-83E2-27B25438E95F}" type="pres">
      <dgm:prSet presAssocID="{4ED718CB-EF93-4A75-962B-FBAE81E8004C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1A1C366-E585-4B07-8709-18D19ACBA28B}" type="pres">
      <dgm:prSet presAssocID="{4ED718CB-EF93-4A75-962B-FBAE81E8004C}" presName="accent_1" presStyleCnt="0"/>
      <dgm:spPr/>
      <dgm:t>
        <a:bodyPr/>
        <a:lstStyle/>
        <a:p>
          <a:endParaRPr lang="fr-FR"/>
        </a:p>
      </dgm:t>
    </dgm:pt>
    <dgm:pt modelId="{B8CF860E-5ABE-4984-838B-AEB8FC27000B}" type="pres">
      <dgm:prSet presAssocID="{4ED718CB-EF93-4A75-962B-FBAE81E8004C}" presName="accentRepeatNode" presStyleLbl="solidFgAcc1" presStyleIdx="0" presStyleCnt="4"/>
      <dgm:spPr/>
      <dgm:t>
        <a:bodyPr/>
        <a:lstStyle/>
        <a:p>
          <a:endParaRPr lang="fr-FR"/>
        </a:p>
      </dgm:t>
    </dgm:pt>
    <dgm:pt modelId="{75F8D081-2445-45FB-9FF7-3336491C0EA1}" type="pres">
      <dgm:prSet presAssocID="{D945ECF9-6612-401E-AE03-C3B8B0DD3810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A544FE1-C61A-4B22-B57D-39050C3FD90F}" type="pres">
      <dgm:prSet presAssocID="{D945ECF9-6612-401E-AE03-C3B8B0DD3810}" presName="accent_2" presStyleCnt="0"/>
      <dgm:spPr/>
      <dgm:t>
        <a:bodyPr/>
        <a:lstStyle/>
        <a:p>
          <a:endParaRPr lang="fr-FR"/>
        </a:p>
      </dgm:t>
    </dgm:pt>
    <dgm:pt modelId="{FB45784F-B075-4687-9BDF-C73EE6CAFD44}" type="pres">
      <dgm:prSet presAssocID="{D945ECF9-6612-401E-AE03-C3B8B0DD3810}" presName="accentRepeatNode" presStyleLbl="solidFgAcc1" presStyleIdx="1" presStyleCnt="4"/>
      <dgm:spPr/>
      <dgm:t>
        <a:bodyPr/>
        <a:lstStyle/>
        <a:p>
          <a:endParaRPr lang="fr-FR"/>
        </a:p>
      </dgm:t>
    </dgm:pt>
    <dgm:pt modelId="{41BC8770-5299-47C9-B066-BE2425D5215A}" type="pres">
      <dgm:prSet presAssocID="{4EA491F5-2A11-4B9F-A843-CB33E58CC6C0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D27E3B3-4E6C-4F14-AA14-7369EAEE38A4}" type="pres">
      <dgm:prSet presAssocID="{4EA491F5-2A11-4B9F-A843-CB33E58CC6C0}" presName="accent_3" presStyleCnt="0"/>
      <dgm:spPr/>
      <dgm:t>
        <a:bodyPr/>
        <a:lstStyle/>
        <a:p>
          <a:endParaRPr lang="fr-FR"/>
        </a:p>
      </dgm:t>
    </dgm:pt>
    <dgm:pt modelId="{A6F017EE-9EAB-4B4B-8537-5D67BD671972}" type="pres">
      <dgm:prSet presAssocID="{4EA491F5-2A11-4B9F-A843-CB33E58CC6C0}" presName="accentRepeatNode" presStyleLbl="solidFgAcc1" presStyleIdx="2" presStyleCnt="4"/>
      <dgm:spPr/>
      <dgm:t>
        <a:bodyPr/>
        <a:lstStyle/>
        <a:p>
          <a:endParaRPr lang="fr-FR"/>
        </a:p>
      </dgm:t>
    </dgm:pt>
    <dgm:pt modelId="{36377A0F-0077-4C33-88EF-450E641DBA14}" type="pres">
      <dgm:prSet presAssocID="{7782EF6A-2855-4172-9329-51B433C1B85D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24F52F5-5AEA-4C46-B0F8-34B7CB92D3FB}" type="pres">
      <dgm:prSet presAssocID="{7782EF6A-2855-4172-9329-51B433C1B85D}" presName="accent_4" presStyleCnt="0"/>
      <dgm:spPr/>
      <dgm:t>
        <a:bodyPr/>
        <a:lstStyle/>
        <a:p>
          <a:endParaRPr lang="fr-FR"/>
        </a:p>
      </dgm:t>
    </dgm:pt>
    <dgm:pt modelId="{DC5D69E9-3DC1-4268-9520-A6CB3F76A5A9}" type="pres">
      <dgm:prSet presAssocID="{7782EF6A-2855-4172-9329-51B433C1B85D}" presName="accentRepeatNode" presStyleLbl="solidFgAcc1" presStyleIdx="3" presStyleCnt="4"/>
      <dgm:spPr/>
      <dgm:t>
        <a:bodyPr/>
        <a:lstStyle/>
        <a:p>
          <a:endParaRPr lang="fr-FR"/>
        </a:p>
      </dgm:t>
    </dgm:pt>
  </dgm:ptLst>
  <dgm:cxnLst>
    <dgm:cxn modelId="{BB4BD77B-0B15-4869-BCC3-2B8093DBBB7E}" srcId="{1D8EBF2B-8B5F-439E-9390-22655FAC64F9}" destId="{4ED718CB-EF93-4A75-962B-FBAE81E8004C}" srcOrd="0" destOrd="0" parTransId="{8AD4B812-29EE-4D55-A5DC-E009434B892B}" sibTransId="{344DE41A-15AC-440A-8F3F-6EB69BFB652A}"/>
    <dgm:cxn modelId="{ECE632AA-A43D-400F-9232-235A200D2478}" type="presOf" srcId="{344DE41A-15AC-440A-8F3F-6EB69BFB652A}" destId="{6FC0548C-E675-405C-A05D-F26EBF19C422}" srcOrd="0" destOrd="0" presId="urn:microsoft.com/office/officeart/2008/layout/VerticalCurvedList"/>
    <dgm:cxn modelId="{9C86B93D-E3D8-435D-8648-5C6726D5B8F2}" type="presOf" srcId="{D945ECF9-6612-401E-AE03-C3B8B0DD3810}" destId="{75F8D081-2445-45FB-9FF7-3336491C0EA1}" srcOrd="0" destOrd="0" presId="urn:microsoft.com/office/officeart/2008/layout/VerticalCurvedList"/>
    <dgm:cxn modelId="{336622D0-EDFC-4FFA-B909-80F0EBC3895C}" type="presOf" srcId="{4EA491F5-2A11-4B9F-A843-CB33E58CC6C0}" destId="{41BC8770-5299-47C9-B066-BE2425D5215A}" srcOrd="0" destOrd="0" presId="urn:microsoft.com/office/officeart/2008/layout/VerticalCurvedList"/>
    <dgm:cxn modelId="{BEFE82E6-984B-48F0-A6D7-9A0402FAEF35}" type="presOf" srcId="{4ED718CB-EF93-4A75-962B-FBAE81E8004C}" destId="{F57C7AB0-2321-4B5A-83E2-27B25438E95F}" srcOrd="0" destOrd="0" presId="urn:microsoft.com/office/officeart/2008/layout/VerticalCurvedList"/>
    <dgm:cxn modelId="{B80B358F-88C6-4194-A37E-52D9BAC630FB}" srcId="{1D8EBF2B-8B5F-439E-9390-22655FAC64F9}" destId="{D945ECF9-6612-401E-AE03-C3B8B0DD3810}" srcOrd="1" destOrd="0" parTransId="{392528F7-01E6-459C-97CB-99A9170F1A4A}" sibTransId="{2EB9F039-9069-4B22-B14B-A17E2A36F5C6}"/>
    <dgm:cxn modelId="{EA9353BD-5CBC-4B76-8066-FB7C45294A94}" srcId="{1D8EBF2B-8B5F-439E-9390-22655FAC64F9}" destId="{4EA491F5-2A11-4B9F-A843-CB33E58CC6C0}" srcOrd="2" destOrd="0" parTransId="{D9E86305-9353-4714-96A9-2D9E847C88DF}" sibTransId="{75E92D24-179D-4FE6-87B3-FA0CEBF12D77}"/>
    <dgm:cxn modelId="{D261C4A7-24F7-4736-8815-C3C816B0564C}" type="presOf" srcId="{1D8EBF2B-8B5F-439E-9390-22655FAC64F9}" destId="{72B5242E-92C0-495D-A92C-AE262522FB61}" srcOrd="0" destOrd="0" presId="urn:microsoft.com/office/officeart/2008/layout/VerticalCurvedList"/>
    <dgm:cxn modelId="{48883601-1995-45F5-85C5-4C7D89AB2113}" srcId="{1D8EBF2B-8B5F-439E-9390-22655FAC64F9}" destId="{7782EF6A-2855-4172-9329-51B433C1B85D}" srcOrd="3" destOrd="0" parTransId="{D82B2966-98AD-401E-9DEF-DAF47A40138F}" sibTransId="{3F901891-24E8-460F-8110-92D998613B54}"/>
    <dgm:cxn modelId="{CEC434E4-AA94-4978-8FF1-562B616AC2E2}" type="presOf" srcId="{7782EF6A-2855-4172-9329-51B433C1B85D}" destId="{36377A0F-0077-4C33-88EF-450E641DBA14}" srcOrd="0" destOrd="0" presId="urn:microsoft.com/office/officeart/2008/layout/VerticalCurvedList"/>
    <dgm:cxn modelId="{9363CE1D-DC35-43D6-906B-2CBC6A5E8EFA}" type="presParOf" srcId="{72B5242E-92C0-495D-A92C-AE262522FB61}" destId="{CE361929-872A-4177-A5B0-4132D99DA1D8}" srcOrd="0" destOrd="0" presId="urn:microsoft.com/office/officeart/2008/layout/VerticalCurvedList"/>
    <dgm:cxn modelId="{204ED8F7-1BBB-4D8E-B8FB-420BD96C98EF}" type="presParOf" srcId="{CE361929-872A-4177-A5B0-4132D99DA1D8}" destId="{EBA4E748-0D5D-4A16-8200-91FD07D37330}" srcOrd="0" destOrd="0" presId="urn:microsoft.com/office/officeart/2008/layout/VerticalCurvedList"/>
    <dgm:cxn modelId="{B137593A-54DC-4CEE-9683-186F2188D03A}" type="presParOf" srcId="{EBA4E748-0D5D-4A16-8200-91FD07D37330}" destId="{42DF0F04-C923-4D48-AC40-9A90489530BC}" srcOrd="0" destOrd="0" presId="urn:microsoft.com/office/officeart/2008/layout/VerticalCurvedList"/>
    <dgm:cxn modelId="{8F8040EC-1FA4-44A3-B9FB-242D60290268}" type="presParOf" srcId="{EBA4E748-0D5D-4A16-8200-91FD07D37330}" destId="{6FC0548C-E675-405C-A05D-F26EBF19C422}" srcOrd="1" destOrd="0" presId="urn:microsoft.com/office/officeart/2008/layout/VerticalCurvedList"/>
    <dgm:cxn modelId="{0E59B314-8368-4047-9467-D1152CC59DD7}" type="presParOf" srcId="{EBA4E748-0D5D-4A16-8200-91FD07D37330}" destId="{DE71E11B-7C49-4D6E-8179-91A4B67D45D6}" srcOrd="2" destOrd="0" presId="urn:microsoft.com/office/officeart/2008/layout/VerticalCurvedList"/>
    <dgm:cxn modelId="{F91273E1-61EB-449C-92C7-C60E5FB1FC55}" type="presParOf" srcId="{EBA4E748-0D5D-4A16-8200-91FD07D37330}" destId="{AD4B5881-C0AC-4C1F-B511-D5B3D2544697}" srcOrd="3" destOrd="0" presId="urn:microsoft.com/office/officeart/2008/layout/VerticalCurvedList"/>
    <dgm:cxn modelId="{37372627-1F6E-467A-8A8D-46539131C194}" type="presParOf" srcId="{CE361929-872A-4177-A5B0-4132D99DA1D8}" destId="{F57C7AB0-2321-4B5A-83E2-27B25438E95F}" srcOrd="1" destOrd="0" presId="urn:microsoft.com/office/officeart/2008/layout/VerticalCurvedList"/>
    <dgm:cxn modelId="{BF704ED1-9C41-4A15-81AF-D3C88AE7744A}" type="presParOf" srcId="{CE361929-872A-4177-A5B0-4132D99DA1D8}" destId="{C1A1C366-E585-4B07-8709-18D19ACBA28B}" srcOrd="2" destOrd="0" presId="urn:microsoft.com/office/officeart/2008/layout/VerticalCurvedList"/>
    <dgm:cxn modelId="{8A777F9A-1526-47A0-B04F-8E9400E106CD}" type="presParOf" srcId="{C1A1C366-E585-4B07-8709-18D19ACBA28B}" destId="{B8CF860E-5ABE-4984-838B-AEB8FC27000B}" srcOrd="0" destOrd="0" presId="urn:microsoft.com/office/officeart/2008/layout/VerticalCurvedList"/>
    <dgm:cxn modelId="{456A11D4-40D1-48A5-8FF4-73114B3BDDCD}" type="presParOf" srcId="{CE361929-872A-4177-A5B0-4132D99DA1D8}" destId="{75F8D081-2445-45FB-9FF7-3336491C0EA1}" srcOrd="3" destOrd="0" presId="urn:microsoft.com/office/officeart/2008/layout/VerticalCurvedList"/>
    <dgm:cxn modelId="{D271D260-99E1-463A-8D45-0C8FC4E4C175}" type="presParOf" srcId="{CE361929-872A-4177-A5B0-4132D99DA1D8}" destId="{CA544FE1-C61A-4B22-B57D-39050C3FD90F}" srcOrd="4" destOrd="0" presId="urn:microsoft.com/office/officeart/2008/layout/VerticalCurvedList"/>
    <dgm:cxn modelId="{5E93DA00-5A7C-4485-B566-9871E487B1D5}" type="presParOf" srcId="{CA544FE1-C61A-4B22-B57D-39050C3FD90F}" destId="{FB45784F-B075-4687-9BDF-C73EE6CAFD44}" srcOrd="0" destOrd="0" presId="urn:microsoft.com/office/officeart/2008/layout/VerticalCurvedList"/>
    <dgm:cxn modelId="{141A9210-151F-4687-A8A8-4BD3857F5297}" type="presParOf" srcId="{CE361929-872A-4177-A5B0-4132D99DA1D8}" destId="{41BC8770-5299-47C9-B066-BE2425D5215A}" srcOrd="5" destOrd="0" presId="urn:microsoft.com/office/officeart/2008/layout/VerticalCurvedList"/>
    <dgm:cxn modelId="{AB754E97-B039-45D0-BCBE-35E8BA47B420}" type="presParOf" srcId="{CE361929-872A-4177-A5B0-4132D99DA1D8}" destId="{7D27E3B3-4E6C-4F14-AA14-7369EAEE38A4}" srcOrd="6" destOrd="0" presId="urn:microsoft.com/office/officeart/2008/layout/VerticalCurvedList"/>
    <dgm:cxn modelId="{53C6413A-CF34-4CE9-9527-656F2D21DF5B}" type="presParOf" srcId="{7D27E3B3-4E6C-4F14-AA14-7369EAEE38A4}" destId="{A6F017EE-9EAB-4B4B-8537-5D67BD671972}" srcOrd="0" destOrd="0" presId="urn:microsoft.com/office/officeart/2008/layout/VerticalCurvedList"/>
    <dgm:cxn modelId="{5C0021ED-C195-4E9B-92FF-AF747262023F}" type="presParOf" srcId="{CE361929-872A-4177-A5B0-4132D99DA1D8}" destId="{36377A0F-0077-4C33-88EF-450E641DBA14}" srcOrd="7" destOrd="0" presId="urn:microsoft.com/office/officeart/2008/layout/VerticalCurvedList"/>
    <dgm:cxn modelId="{3D06355E-53E4-43F0-9EB1-BE05E57E2ADB}" type="presParOf" srcId="{CE361929-872A-4177-A5B0-4132D99DA1D8}" destId="{724F52F5-5AEA-4C46-B0F8-34B7CB92D3FB}" srcOrd="8" destOrd="0" presId="urn:microsoft.com/office/officeart/2008/layout/VerticalCurvedList"/>
    <dgm:cxn modelId="{F4D815B5-9F3A-4E13-98A7-D9EF32D0F36B}" type="presParOf" srcId="{724F52F5-5AEA-4C46-B0F8-34B7CB92D3FB}" destId="{DC5D69E9-3DC1-4268-9520-A6CB3F76A5A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8EBF2B-8B5F-439E-9390-22655FAC64F9}" type="doc">
      <dgm:prSet loTypeId="urn:microsoft.com/office/officeart/2008/layout/VerticalCurvedList" loCatId="list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4ED718CB-EF93-4A75-962B-FBAE81E8004C}">
      <dgm:prSet phldrT="[Texte]"/>
      <dgm:spPr/>
      <dgm:t>
        <a:bodyPr/>
        <a:lstStyle/>
        <a:p>
          <a:r>
            <a:rPr lang="fr-FR" b="0" dirty="0" smtClean="0"/>
            <a:t>N’apprenez pas une leçon simplement du jour au lendemain ! Elle risque de s’envoler très vite. </a:t>
          </a:r>
          <a:endParaRPr lang="fr-FR" b="0" dirty="0"/>
        </a:p>
      </dgm:t>
    </dgm:pt>
    <dgm:pt modelId="{8AD4B812-29EE-4D55-A5DC-E009434B892B}" type="parTrans" cxnId="{BB4BD77B-0B15-4869-BCC3-2B8093DBBB7E}">
      <dgm:prSet/>
      <dgm:spPr/>
      <dgm:t>
        <a:bodyPr/>
        <a:lstStyle/>
        <a:p>
          <a:endParaRPr lang="fr-FR"/>
        </a:p>
      </dgm:t>
    </dgm:pt>
    <dgm:pt modelId="{344DE41A-15AC-440A-8F3F-6EB69BFB652A}" type="sibTrans" cxnId="{BB4BD77B-0B15-4869-BCC3-2B8093DBBB7E}">
      <dgm:prSet/>
      <dgm:spPr/>
      <dgm:t>
        <a:bodyPr/>
        <a:lstStyle/>
        <a:p>
          <a:endParaRPr lang="fr-FR"/>
        </a:p>
      </dgm:t>
    </dgm:pt>
    <dgm:pt modelId="{D945ECF9-6612-401E-AE03-C3B8B0DD3810}">
      <dgm:prSet phldrT="[Texte]"/>
      <dgm:spPr/>
      <dgm:t>
        <a:bodyPr/>
        <a:lstStyle/>
        <a:p>
          <a:r>
            <a:rPr lang="fr-FR" b="0" smtClean="0"/>
            <a:t>Reprenez-là deux ou trois fois durant la semaine qui précède le contrôle. Non seulement vous la connaîtrez mieux pour le contrôle, mais vous vous en souviendrez plus longtemps.</a:t>
          </a:r>
          <a:endParaRPr lang="fr-FR" b="0" u="none" dirty="0"/>
        </a:p>
      </dgm:t>
    </dgm:pt>
    <dgm:pt modelId="{392528F7-01E6-459C-97CB-99A9170F1A4A}" type="parTrans" cxnId="{B80B358F-88C6-4194-A37E-52D9BAC630FB}">
      <dgm:prSet/>
      <dgm:spPr/>
      <dgm:t>
        <a:bodyPr/>
        <a:lstStyle/>
        <a:p>
          <a:endParaRPr lang="fr-FR"/>
        </a:p>
      </dgm:t>
    </dgm:pt>
    <dgm:pt modelId="{2EB9F039-9069-4B22-B14B-A17E2A36F5C6}" type="sibTrans" cxnId="{B80B358F-88C6-4194-A37E-52D9BAC630FB}">
      <dgm:prSet/>
      <dgm:spPr/>
      <dgm:t>
        <a:bodyPr/>
        <a:lstStyle/>
        <a:p>
          <a:endParaRPr lang="fr-FR"/>
        </a:p>
      </dgm:t>
    </dgm:pt>
    <dgm:pt modelId="{4EA491F5-2A11-4B9F-A843-CB33E58CC6C0}">
      <dgm:prSet phldrT="[Texte]"/>
      <dgm:spPr/>
      <dgm:t>
        <a:bodyPr/>
        <a:lstStyle/>
        <a:p>
          <a:r>
            <a:rPr lang="fr-FR" b="0" smtClean="0"/>
            <a:t>Il est peu efficace de répéter 4 ou 5 fois de suite. Il faut se concentrer pour apprendre, et reprendre plus tard.</a:t>
          </a:r>
          <a:endParaRPr lang="fr-FR" b="0" u="none" dirty="0"/>
        </a:p>
      </dgm:t>
    </dgm:pt>
    <dgm:pt modelId="{D9E86305-9353-4714-96A9-2D9E847C88DF}" type="parTrans" cxnId="{EA9353BD-5CBC-4B76-8066-FB7C45294A94}">
      <dgm:prSet/>
      <dgm:spPr/>
      <dgm:t>
        <a:bodyPr/>
        <a:lstStyle/>
        <a:p>
          <a:endParaRPr lang="fr-FR"/>
        </a:p>
      </dgm:t>
    </dgm:pt>
    <dgm:pt modelId="{75E92D24-179D-4FE6-87B3-FA0CEBF12D77}" type="sibTrans" cxnId="{EA9353BD-5CBC-4B76-8066-FB7C45294A94}">
      <dgm:prSet/>
      <dgm:spPr/>
      <dgm:t>
        <a:bodyPr/>
        <a:lstStyle/>
        <a:p>
          <a:endParaRPr lang="fr-FR"/>
        </a:p>
      </dgm:t>
    </dgm:pt>
    <dgm:pt modelId="{7782EF6A-2855-4172-9329-51B433C1B85D}">
      <dgm:prSet phldrT="[Texte]"/>
      <dgm:spPr/>
      <dgm:t>
        <a:bodyPr/>
        <a:lstStyle/>
        <a:p>
          <a:r>
            <a:rPr lang="fr-FR" b="0" u="none" dirty="0" smtClean="0"/>
            <a:t>Apprendre une leçon par cœur n’a pas de sens, préférez une démarche d’apprentissage actif grâce par exemple à un questionnement par cartes-mémoire</a:t>
          </a:r>
          <a:endParaRPr lang="fr-FR" b="0" u="none" dirty="0"/>
        </a:p>
      </dgm:t>
    </dgm:pt>
    <dgm:pt modelId="{D82B2966-98AD-401E-9DEF-DAF47A40138F}" type="parTrans" cxnId="{48883601-1995-45F5-85C5-4C7D89AB2113}">
      <dgm:prSet/>
      <dgm:spPr/>
      <dgm:t>
        <a:bodyPr/>
        <a:lstStyle/>
        <a:p>
          <a:endParaRPr lang="fr-FR"/>
        </a:p>
      </dgm:t>
    </dgm:pt>
    <dgm:pt modelId="{3F901891-24E8-460F-8110-92D998613B54}" type="sibTrans" cxnId="{48883601-1995-45F5-85C5-4C7D89AB2113}">
      <dgm:prSet/>
      <dgm:spPr/>
      <dgm:t>
        <a:bodyPr/>
        <a:lstStyle/>
        <a:p>
          <a:endParaRPr lang="fr-FR"/>
        </a:p>
      </dgm:t>
    </dgm:pt>
    <dgm:pt modelId="{72B5242E-92C0-495D-A92C-AE262522FB61}" type="pres">
      <dgm:prSet presAssocID="{1D8EBF2B-8B5F-439E-9390-22655FAC64F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CE361929-872A-4177-A5B0-4132D99DA1D8}" type="pres">
      <dgm:prSet presAssocID="{1D8EBF2B-8B5F-439E-9390-22655FAC64F9}" presName="Name1" presStyleCnt="0"/>
      <dgm:spPr/>
      <dgm:t>
        <a:bodyPr/>
        <a:lstStyle/>
        <a:p>
          <a:endParaRPr lang="fr-FR"/>
        </a:p>
      </dgm:t>
    </dgm:pt>
    <dgm:pt modelId="{EBA4E748-0D5D-4A16-8200-91FD07D37330}" type="pres">
      <dgm:prSet presAssocID="{1D8EBF2B-8B5F-439E-9390-22655FAC64F9}" presName="cycle" presStyleCnt="0"/>
      <dgm:spPr/>
      <dgm:t>
        <a:bodyPr/>
        <a:lstStyle/>
        <a:p>
          <a:endParaRPr lang="fr-FR"/>
        </a:p>
      </dgm:t>
    </dgm:pt>
    <dgm:pt modelId="{42DF0F04-C923-4D48-AC40-9A90489530BC}" type="pres">
      <dgm:prSet presAssocID="{1D8EBF2B-8B5F-439E-9390-22655FAC64F9}" presName="srcNode" presStyleLbl="node1" presStyleIdx="0" presStyleCnt="4"/>
      <dgm:spPr/>
      <dgm:t>
        <a:bodyPr/>
        <a:lstStyle/>
        <a:p>
          <a:endParaRPr lang="fr-FR"/>
        </a:p>
      </dgm:t>
    </dgm:pt>
    <dgm:pt modelId="{6FC0548C-E675-405C-A05D-F26EBF19C422}" type="pres">
      <dgm:prSet presAssocID="{1D8EBF2B-8B5F-439E-9390-22655FAC64F9}" presName="conn" presStyleLbl="parChTrans1D2" presStyleIdx="0" presStyleCnt="1"/>
      <dgm:spPr/>
      <dgm:t>
        <a:bodyPr/>
        <a:lstStyle/>
        <a:p>
          <a:endParaRPr lang="fr-FR"/>
        </a:p>
      </dgm:t>
    </dgm:pt>
    <dgm:pt modelId="{DE71E11B-7C49-4D6E-8179-91A4B67D45D6}" type="pres">
      <dgm:prSet presAssocID="{1D8EBF2B-8B5F-439E-9390-22655FAC64F9}" presName="extraNode" presStyleLbl="node1" presStyleIdx="0" presStyleCnt="4"/>
      <dgm:spPr/>
      <dgm:t>
        <a:bodyPr/>
        <a:lstStyle/>
        <a:p>
          <a:endParaRPr lang="fr-FR"/>
        </a:p>
      </dgm:t>
    </dgm:pt>
    <dgm:pt modelId="{AD4B5881-C0AC-4C1F-B511-D5B3D2544697}" type="pres">
      <dgm:prSet presAssocID="{1D8EBF2B-8B5F-439E-9390-22655FAC64F9}" presName="dstNode" presStyleLbl="node1" presStyleIdx="0" presStyleCnt="4"/>
      <dgm:spPr/>
      <dgm:t>
        <a:bodyPr/>
        <a:lstStyle/>
        <a:p>
          <a:endParaRPr lang="fr-FR"/>
        </a:p>
      </dgm:t>
    </dgm:pt>
    <dgm:pt modelId="{F57C7AB0-2321-4B5A-83E2-27B25438E95F}" type="pres">
      <dgm:prSet presAssocID="{4ED718CB-EF93-4A75-962B-FBAE81E8004C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1A1C366-E585-4B07-8709-18D19ACBA28B}" type="pres">
      <dgm:prSet presAssocID="{4ED718CB-EF93-4A75-962B-FBAE81E8004C}" presName="accent_1" presStyleCnt="0"/>
      <dgm:spPr/>
      <dgm:t>
        <a:bodyPr/>
        <a:lstStyle/>
        <a:p>
          <a:endParaRPr lang="fr-FR"/>
        </a:p>
      </dgm:t>
    </dgm:pt>
    <dgm:pt modelId="{B8CF860E-5ABE-4984-838B-AEB8FC27000B}" type="pres">
      <dgm:prSet presAssocID="{4ED718CB-EF93-4A75-962B-FBAE81E8004C}" presName="accentRepeatNode" presStyleLbl="solidFgAcc1" presStyleIdx="0" presStyleCnt="4"/>
      <dgm:spPr/>
      <dgm:t>
        <a:bodyPr/>
        <a:lstStyle/>
        <a:p>
          <a:endParaRPr lang="fr-FR"/>
        </a:p>
      </dgm:t>
    </dgm:pt>
    <dgm:pt modelId="{75F8D081-2445-45FB-9FF7-3336491C0EA1}" type="pres">
      <dgm:prSet presAssocID="{D945ECF9-6612-401E-AE03-C3B8B0DD3810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A544FE1-C61A-4B22-B57D-39050C3FD90F}" type="pres">
      <dgm:prSet presAssocID="{D945ECF9-6612-401E-AE03-C3B8B0DD3810}" presName="accent_2" presStyleCnt="0"/>
      <dgm:spPr/>
      <dgm:t>
        <a:bodyPr/>
        <a:lstStyle/>
        <a:p>
          <a:endParaRPr lang="fr-FR"/>
        </a:p>
      </dgm:t>
    </dgm:pt>
    <dgm:pt modelId="{FB45784F-B075-4687-9BDF-C73EE6CAFD44}" type="pres">
      <dgm:prSet presAssocID="{D945ECF9-6612-401E-AE03-C3B8B0DD3810}" presName="accentRepeatNode" presStyleLbl="solidFgAcc1" presStyleIdx="1" presStyleCnt="4"/>
      <dgm:spPr/>
      <dgm:t>
        <a:bodyPr/>
        <a:lstStyle/>
        <a:p>
          <a:endParaRPr lang="fr-FR"/>
        </a:p>
      </dgm:t>
    </dgm:pt>
    <dgm:pt modelId="{41BC8770-5299-47C9-B066-BE2425D5215A}" type="pres">
      <dgm:prSet presAssocID="{4EA491F5-2A11-4B9F-A843-CB33E58CC6C0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D27E3B3-4E6C-4F14-AA14-7369EAEE38A4}" type="pres">
      <dgm:prSet presAssocID="{4EA491F5-2A11-4B9F-A843-CB33E58CC6C0}" presName="accent_3" presStyleCnt="0"/>
      <dgm:spPr/>
      <dgm:t>
        <a:bodyPr/>
        <a:lstStyle/>
        <a:p>
          <a:endParaRPr lang="fr-FR"/>
        </a:p>
      </dgm:t>
    </dgm:pt>
    <dgm:pt modelId="{A6F017EE-9EAB-4B4B-8537-5D67BD671972}" type="pres">
      <dgm:prSet presAssocID="{4EA491F5-2A11-4B9F-A843-CB33E58CC6C0}" presName="accentRepeatNode" presStyleLbl="solidFgAcc1" presStyleIdx="2" presStyleCnt="4"/>
      <dgm:spPr/>
      <dgm:t>
        <a:bodyPr/>
        <a:lstStyle/>
        <a:p>
          <a:endParaRPr lang="fr-FR"/>
        </a:p>
      </dgm:t>
    </dgm:pt>
    <dgm:pt modelId="{36377A0F-0077-4C33-88EF-450E641DBA14}" type="pres">
      <dgm:prSet presAssocID="{7782EF6A-2855-4172-9329-51B433C1B85D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24F52F5-5AEA-4C46-B0F8-34B7CB92D3FB}" type="pres">
      <dgm:prSet presAssocID="{7782EF6A-2855-4172-9329-51B433C1B85D}" presName="accent_4" presStyleCnt="0"/>
      <dgm:spPr/>
      <dgm:t>
        <a:bodyPr/>
        <a:lstStyle/>
        <a:p>
          <a:endParaRPr lang="fr-FR"/>
        </a:p>
      </dgm:t>
    </dgm:pt>
    <dgm:pt modelId="{DC5D69E9-3DC1-4268-9520-A6CB3F76A5A9}" type="pres">
      <dgm:prSet presAssocID="{7782EF6A-2855-4172-9329-51B433C1B85D}" presName="accentRepeatNode" presStyleLbl="solidFgAcc1" presStyleIdx="3" presStyleCnt="4"/>
      <dgm:spPr/>
      <dgm:t>
        <a:bodyPr/>
        <a:lstStyle/>
        <a:p>
          <a:endParaRPr lang="fr-FR"/>
        </a:p>
      </dgm:t>
    </dgm:pt>
  </dgm:ptLst>
  <dgm:cxnLst>
    <dgm:cxn modelId="{BB4BD77B-0B15-4869-BCC3-2B8093DBBB7E}" srcId="{1D8EBF2B-8B5F-439E-9390-22655FAC64F9}" destId="{4ED718CB-EF93-4A75-962B-FBAE81E8004C}" srcOrd="0" destOrd="0" parTransId="{8AD4B812-29EE-4D55-A5DC-E009434B892B}" sibTransId="{344DE41A-15AC-440A-8F3F-6EB69BFB652A}"/>
    <dgm:cxn modelId="{23536874-9BBF-41F7-AA6B-A9C85EBC18E6}" type="presOf" srcId="{1D8EBF2B-8B5F-439E-9390-22655FAC64F9}" destId="{72B5242E-92C0-495D-A92C-AE262522FB61}" srcOrd="0" destOrd="0" presId="urn:microsoft.com/office/officeart/2008/layout/VerticalCurvedList"/>
    <dgm:cxn modelId="{A802CCF4-3779-42C2-B11F-62351F4230D4}" type="presOf" srcId="{344DE41A-15AC-440A-8F3F-6EB69BFB652A}" destId="{6FC0548C-E675-405C-A05D-F26EBF19C422}" srcOrd="0" destOrd="0" presId="urn:microsoft.com/office/officeart/2008/layout/VerticalCurvedList"/>
    <dgm:cxn modelId="{0A99BDF8-6B7C-492F-96FD-79581602CB0C}" type="presOf" srcId="{4EA491F5-2A11-4B9F-A843-CB33E58CC6C0}" destId="{41BC8770-5299-47C9-B066-BE2425D5215A}" srcOrd="0" destOrd="0" presId="urn:microsoft.com/office/officeart/2008/layout/VerticalCurvedList"/>
    <dgm:cxn modelId="{9F8C22CB-6DC9-497B-B6BF-4448FF80C276}" type="presOf" srcId="{D945ECF9-6612-401E-AE03-C3B8B0DD3810}" destId="{75F8D081-2445-45FB-9FF7-3336491C0EA1}" srcOrd="0" destOrd="0" presId="urn:microsoft.com/office/officeart/2008/layout/VerticalCurvedList"/>
    <dgm:cxn modelId="{B80B358F-88C6-4194-A37E-52D9BAC630FB}" srcId="{1D8EBF2B-8B5F-439E-9390-22655FAC64F9}" destId="{D945ECF9-6612-401E-AE03-C3B8B0DD3810}" srcOrd="1" destOrd="0" parTransId="{392528F7-01E6-459C-97CB-99A9170F1A4A}" sibTransId="{2EB9F039-9069-4B22-B14B-A17E2A36F5C6}"/>
    <dgm:cxn modelId="{EA9353BD-5CBC-4B76-8066-FB7C45294A94}" srcId="{1D8EBF2B-8B5F-439E-9390-22655FAC64F9}" destId="{4EA491F5-2A11-4B9F-A843-CB33E58CC6C0}" srcOrd="2" destOrd="0" parTransId="{D9E86305-9353-4714-96A9-2D9E847C88DF}" sibTransId="{75E92D24-179D-4FE6-87B3-FA0CEBF12D77}"/>
    <dgm:cxn modelId="{48883601-1995-45F5-85C5-4C7D89AB2113}" srcId="{1D8EBF2B-8B5F-439E-9390-22655FAC64F9}" destId="{7782EF6A-2855-4172-9329-51B433C1B85D}" srcOrd="3" destOrd="0" parTransId="{D82B2966-98AD-401E-9DEF-DAF47A40138F}" sibTransId="{3F901891-24E8-460F-8110-92D998613B54}"/>
    <dgm:cxn modelId="{07A36576-FF02-4BFF-BDE8-AD4727C6CEEA}" type="presOf" srcId="{7782EF6A-2855-4172-9329-51B433C1B85D}" destId="{36377A0F-0077-4C33-88EF-450E641DBA14}" srcOrd="0" destOrd="0" presId="urn:microsoft.com/office/officeart/2008/layout/VerticalCurvedList"/>
    <dgm:cxn modelId="{22881B52-2736-410B-B531-DCF59CFB5692}" type="presOf" srcId="{4ED718CB-EF93-4A75-962B-FBAE81E8004C}" destId="{F57C7AB0-2321-4B5A-83E2-27B25438E95F}" srcOrd="0" destOrd="0" presId="urn:microsoft.com/office/officeart/2008/layout/VerticalCurvedList"/>
    <dgm:cxn modelId="{53304E32-287B-484E-8203-15336C7B97C6}" type="presParOf" srcId="{72B5242E-92C0-495D-A92C-AE262522FB61}" destId="{CE361929-872A-4177-A5B0-4132D99DA1D8}" srcOrd="0" destOrd="0" presId="urn:microsoft.com/office/officeart/2008/layout/VerticalCurvedList"/>
    <dgm:cxn modelId="{0204BC64-F2BF-4A92-AC22-46F2B670CCA7}" type="presParOf" srcId="{CE361929-872A-4177-A5B0-4132D99DA1D8}" destId="{EBA4E748-0D5D-4A16-8200-91FD07D37330}" srcOrd="0" destOrd="0" presId="urn:microsoft.com/office/officeart/2008/layout/VerticalCurvedList"/>
    <dgm:cxn modelId="{E4E1033E-1366-4220-A8CB-EAEA39E47F46}" type="presParOf" srcId="{EBA4E748-0D5D-4A16-8200-91FD07D37330}" destId="{42DF0F04-C923-4D48-AC40-9A90489530BC}" srcOrd="0" destOrd="0" presId="urn:microsoft.com/office/officeart/2008/layout/VerticalCurvedList"/>
    <dgm:cxn modelId="{DA969745-55AB-4533-B6BE-EF9A0DEADE6B}" type="presParOf" srcId="{EBA4E748-0D5D-4A16-8200-91FD07D37330}" destId="{6FC0548C-E675-405C-A05D-F26EBF19C422}" srcOrd="1" destOrd="0" presId="urn:microsoft.com/office/officeart/2008/layout/VerticalCurvedList"/>
    <dgm:cxn modelId="{D5544A19-5CCF-45F1-B9EC-3B6913DDC856}" type="presParOf" srcId="{EBA4E748-0D5D-4A16-8200-91FD07D37330}" destId="{DE71E11B-7C49-4D6E-8179-91A4B67D45D6}" srcOrd="2" destOrd="0" presId="urn:microsoft.com/office/officeart/2008/layout/VerticalCurvedList"/>
    <dgm:cxn modelId="{BF1330A2-7CBF-4514-8CA2-EBB4DE1A0BA1}" type="presParOf" srcId="{EBA4E748-0D5D-4A16-8200-91FD07D37330}" destId="{AD4B5881-C0AC-4C1F-B511-D5B3D2544697}" srcOrd="3" destOrd="0" presId="urn:microsoft.com/office/officeart/2008/layout/VerticalCurvedList"/>
    <dgm:cxn modelId="{C55934F4-7AF4-4D05-BBF6-19211399FC16}" type="presParOf" srcId="{CE361929-872A-4177-A5B0-4132D99DA1D8}" destId="{F57C7AB0-2321-4B5A-83E2-27B25438E95F}" srcOrd="1" destOrd="0" presId="urn:microsoft.com/office/officeart/2008/layout/VerticalCurvedList"/>
    <dgm:cxn modelId="{9B22B2B0-95C0-4A49-BC81-4B6B9CF434CC}" type="presParOf" srcId="{CE361929-872A-4177-A5B0-4132D99DA1D8}" destId="{C1A1C366-E585-4B07-8709-18D19ACBA28B}" srcOrd="2" destOrd="0" presId="urn:microsoft.com/office/officeart/2008/layout/VerticalCurvedList"/>
    <dgm:cxn modelId="{9EC7106B-3145-4C9C-B0A9-A2559C1AA59C}" type="presParOf" srcId="{C1A1C366-E585-4B07-8709-18D19ACBA28B}" destId="{B8CF860E-5ABE-4984-838B-AEB8FC27000B}" srcOrd="0" destOrd="0" presId="urn:microsoft.com/office/officeart/2008/layout/VerticalCurvedList"/>
    <dgm:cxn modelId="{C42D2CF5-4D25-45E0-8F12-9080C63C1256}" type="presParOf" srcId="{CE361929-872A-4177-A5B0-4132D99DA1D8}" destId="{75F8D081-2445-45FB-9FF7-3336491C0EA1}" srcOrd="3" destOrd="0" presId="urn:microsoft.com/office/officeart/2008/layout/VerticalCurvedList"/>
    <dgm:cxn modelId="{D7B4216C-7518-4704-A392-2C2F34E45C08}" type="presParOf" srcId="{CE361929-872A-4177-A5B0-4132D99DA1D8}" destId="{CA544FE1-C61A-4B22-B57D-39050C3FD90F}" srcOrd="4" destOrd="0" presId="urn:microsoft.com/office/officeart/2008/layout/VerticalCurvedList"/>
    <dgm:cxn modelId="{B2F7E611-B5D2-46AD-953B-F1C2E0701457}" type="presParOf" srcId="{CA544FE1-C61A-4B22-B57D-39050C3FD90F}" destId="{FB45784F-B075-4687-9BDF-C73EE6CAFD44}" srcOrd="0" destOrd="0" presId="urn:microsoft.com/office/officeart/2008/layout/VerticalCurvedList"/>
    <dgm:cxn modelId="{C1395774-9F88-46DB-89AD-5C4F4A44346D}" type="presParOf" srcId="{CE361929-872A-4177-A5B0-4132D99DA1D8}" destId="{41BC8770-5299-47C9-B066-BE2425D5215A}" srcOrd="5" destOrd="0" presId="urn:microsoft.com/office/officeart/2008/layout/VerticalCurvedList"/>
    <dgm:cxn modelId="{DD6CC55D-3426-4998-AA6A-0A8866508F38}" type="presParOf" srcId="{CE361929-872A-4177-A5B0-4132D99DA1D8}" destId="{7D27E3B3-4E6C-4F14-AA14-7369EAEE38A4}" srcOrd="6" destOrd="0" presId="urn:microsoft.com/office/officeart/2008/layout/VerticalCurvedList"/>
    <dgm:cxn modelId="{6147492D-E1FB-4B4C-8E1A-0EB96F912A4A}" type="presParOf" srcId="{7D27E3B3-4E6C-4F14-AA14-7369EAEE38A4}" destId="{A6F017EE-9EAB-4B4B-8537-5D67BD671972}" srcOrd="0" destOrd="0" presId="urn:microsoft.com/office/officeart/2008/layout/VerticalCurvedList"/>
    <dgm:cxn modelId="{5DC9F0CD-C65F-4EBF-82B2-6E5A9C901015}" type="presParOf" srcId="{CE361929-872A-4177-A5B0-4132D99DA1D8}" destId="{36377A0F-0077-4C33-88EF-450E641DBA14}" srcOrd="7" destOrd="0" presId="urn:microsoft.com/office/officeart/2008/layout/VerticalCurvedList"/>
    <dgm:cxn modelId="{25E45230-5631-4085-9586-0C401A683F0C}" type="presParOf" srcId="{CE361929-872A-4177-A5B0-4132D99DA1D8}" destId="{724F52F5-5AEA-4C46-B0F8-34B7CB92D3FB}" srcOrd="8" destOrd="0" presId="urn:microsoft.com/office/officeart/2008/layout/VerticalCurvedList"/>
    <dgm:cxn modelId="{474EA43B-6739-4E59-9DAC-27015AE4A499}" type="presParOf" srcId="{724F52F5-5AEA-4C46-B0F8-34B7CB92D3FB}" destId="{DC5D69E9-3DC1-4268-9520-A6CB3F76A5A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D781F31-B12C-484B-83D0-7E2BDD086897}" type="doc">
      <dgm:prSet loTypeId="urn:microsoft.com/office/officeart/2008/layout/VerticalCurvedList" loCatId="list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23064521-425A-42A4-9788-08F1DBF73AA2}">
      <dgm:prSet phldrT="[Texte]"/>
      <dgm:spPr/>
      <dgm:t>
        <a:bodyPr/>
        <a:lstStyle/>
        <a:p>
          <a:r>
            <a:rPr lang="fr-FR" dirty="0" err="1" smtClean="0"/>
            <a:t>Anki</a:t>
          </a:r>
          <a:r>
            <a:rPr lang="fr-FR" dirty="0" smtClean="0"/>
            <a:t> est un logiciel de renforcement mnésique par reprise expansée.</a:t>
          </a:r>
          <a:endParaRPr lang="fr-FR" dirty="0"/>
        </a:p>
      </dgm:t>
    </dgm:pt>
    <dgm:pt modelId="{A7B3B133-8E03-491C-A371-F699DB03E092}" type="parTrans" cxnId="{43B62836-41D1-4F25-AFBD-C421C19DF26C}">
      <dgm:prSet/>
      <dgm:spPr/>
      <dgm:t>
        <a:bodyPr/>
        <a:lstStyle/>
        <a:p>
          <a:endParaRPr lang="fr-FR"/>
        </a:p>
      </dgm:t>
    </dgm:pt>
    <dgm:pt modelId="{773F58EC-01A9-496D-81D9-1E03C1719289}" type="sibTrans" cxnId="{43B62836-41D1-4F25-AFBD-C421C19DF26C}">
      <dgm:prSet/>
      <dgm:spPr/>
      <dgm:t>
        <a:bodyPr/>
        <a:lstStyle/>
        <a:p>
          <a:endParaRPr lang="fr-FR"/>
        </a:p>
      </dgm:t>
    </dgm:pt>
    <dgm:pt modelId="{97C75DD0-9291-4E0D-993A-CCC8B08A2E94}">
      <dgm:prSet phldrT="[Texte]"/>
      <dgm:spPr/>
      <dgm:t>
        <a:bodyPr/>
        <a:lstStyle/>
        <a:p>
          <a:r>
            <a:rPr lang="fr-FR" dirty="0" smtClean="0"/>
            <a:t>Il permet de créer des cartes-mémoire puis il pose les questions en fonction de vos réponses et de la difficultés que vous avez à y répondre.</a:t>
          </a:r>
          <a:endParaRPr lang="fr-FR" dirty="0"/>
        </a:p>
      </dgm:t>
    </dgm:pt>
    <dgm:pt modelId="{F2823452-7836-495D-BF12-1A14A026CF9E}" type="parTrans" cxnId="{08C7C5E1-A1AD-430E-BCAC-647ACA0DBFDB}">
      <dgm:prSet/>
      <dgm:spPr/>
      <dgm:t>
        <a:bodyPr/>
        <a:lstStyle/>
        <a:p>
          <a:endParaRPr lang="fr-FR"/>
        </a:p>
      </dgm:t>
    </dgm:pt>
    <dgm:pt modelId="{CFF6C4C4-4714-4BBC-9D52-68380902DF5F}" type="sibTrans" cxnId="{08C7C5E1-A1AD-430E-BCAC-647ACA0DBFDB}">
      <dgm:prSet/>
      <dgm:spPr/>
      <dgm:t>
        <a:bodyPr/>
        <a:lstStyle/>
        <a:p>
          <a:endParaRPr lang="fr-FR"/>
        </a:p>
      </dgm:t>
    </dgm:pt>
    <dgm:pt modelId="{22207814-F8E2-4E87-92E5-89A5C4A849F5}">
      <dgm:prSet phldrT="[Texte]"/>
      <dgm:spPr/>
      <dgm:t>
        <a:bodyPr/>
        <a:lstStyle/>
        <a:p>
          <a:r>
            <a:rPr lang="fr-FR" dirty="0" smtClean="0"/>
            <a:t>Lorsqu’un « paquet » de cartes est suffisamment abouti, il est possible de la sauvegarder en ligne afin de le partager sur différents supports (navigateur, smartphone)</a:t>
          </a:r>
          <a:endParaRPr lang="fr-FR" dirty="0"/>
        </a:p>
      </dgm:t>
    </dgm:pt>
    <dgm:pt modelId="{476BA4F1-3629-4B0F-BD4B-28D6970D10DA}" type="parTrans" cxnId="{1EAFBF15-6562-48DB-863D-C9BCD30F7F70}">
      <dgm:prSet/>
      <dgm:spPr/>
      <dgm:t>
        <a:bodyPr/>
        <a:lstStyle/>
        <a:p>
          <a:endParaRPr lang="fr-FR"/>
        </a:p>
      </dgm:t>
    </dgm:pt>
    <dgm:pt modelId="{32BA6253-3A28-4D0F-8FC5-58E67B5762A1}" type="sibTrans" cxnId="{1EAFBF15-6562-48DB-863D-C9BCD30F7F70}">
      <dgm:prSet/>
      <dgm:spPr/>
      <dgm:t>
        <a:bodyPr/>
        <a:lstStyle/>
        <a:p>
          <a:endParaRPr lang="fr-FR"/>
        </a:p>
      </dgm:t>
    </dgm:pt>
    <dgm:pt modelId="{BA2A73BD-D7BD-4837-A46C-B4DAD1C68FC5}" type="pres">
      <dgm:prSet presAssocID="{8D781F31-B12C-484B-83D0-7E2BDD08689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65B58C65-610C-4E15-A623-014EBC78B5F8}" type="pres">
      <dgm:prSet presAssocID="{8D781F31-B12C-484B-83D0-7E2BDD086897}" presName="Name1" presStyleCnt="0"/>
      <dgm:spPr/>
      <dgm:t>
        <a:bodyPr/>
        <a:lstStyle/>
        <a:p>
          <a:endParaRPr lang="fr-FR"/>
        </a:p>
      </dgm:t>
    </dgm:pt>
    <dgm:pt modelId="{CF5B50BF-5730-49B0-A833-03436AA91A0B}" type="pres">
      <dgm:prSet presAssocID="{8D781F31-B12C-484B-83D0-7E2BDD086897}" presName="cycle" presStyleCnt="0"/>
      <dgm:spPr/>
      <dgm:t>
        <a:bodyPr/>
        <a:lstStyle/>
        <a:p>
          <a:endParaRPr lang="fr-FR"/>
        </a:p>
      </dgm:t>
    </dgm:pt>
    <dgm:pt modelId="{638CADEC-47F4-4F14-851B-7BC47083CF52}" type="pres">
      <dgm:prSet presAssocID="{8D781F31-B12C-484B-83D0-7E2BDD086897}" presName="srcNode" presStyleLbl="node1" presStyleIdx="0" presStyleCnt="3"/>
      <dgm:spPr/>
      <dgm:t>
        <a:bodyPr/>
        <a:lstStyle/>
        <a:p>
          <a:endParaRPr lang="fr-FR"/>
        </a:p>
      </dgm:t>
    </dgm:pt>
    <dgm:pt modelId="{D6CC5D1A-AAAF-4799-9139-5BC13F6B67E7}" type="pres">
      <dgm:prSet presAssocID="{8D781F31-B12C-484B-83D0-7E2BDD086897}" presName="conn" presStyleLbl="parChTrans1D2" presStyleIdx="0" presStyleCnt="1"/>
      <dgm:spPr/>
      <dgm:t>
        <a:bodyPr/>
        <a:lstStyle/>
        <a:p>
          <a:endParaRPr lang="fr-FR"/>
        </a:p>
      </dgm:t>
    </dgm:pt>
    <dgm:pt modelId="{736A1BA8-CE7F-4845-A0BF-7D1EB9443F1C}" type="pres">
      <dgm:prSet presAssocID="{8D781F31-B12C-484B-83D0-7E2BDD086897}" presName="extraNode" presStyleLbl="node1" presStyleIdx="0" presStyleCnt="3"/>
      <dgm:spPr/>
      <dgm:t>
        <a:bodyPr/>
        <a:lstStyle/>
        <a:p>
          <a:endParaRPr lang="fr-FR"/>
        </a:p>
      </dgm:t>
    </dgm:pt>
    <dgm:pt modelId="{4D522BF6-E091-4A32-9E50-15E51BF6A86F}" type="pres">
      <dgm:prSet presAssocID="{8D781F31-B12C-484B-83D0-7E2BDD086897}" presName="dstNode" presStyleLbl="node1" presStyleIdx="0" presStyleCnt="3"/>
      <dgm:spPr/>
      <dgm:t>
        <a:bodyPr/>
        <a:lstStyle/>
        <a:p>
          <a:endParaRPr lang="fr-FR"/>
        </a:p>
      </dgm:t>
    </dgm:pt>
    <dgm:pt modelId="{65CA31FA-C680-43EE-A62F-C8816322D063}" type="pres">
      <dgm:prSet presAssocID="{23064521-425A-42A4-9788-08F1DBF73AA2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3B13D9C-408E-4332-B76C-0F1230ABE439}" type="pres">
      <dgm:prSet presAssocID="{23064521-425A-42A4-9788-08F1DBF73AA2}" presName="accent_1" presStyleCnt="0"/>
      <dgm:spPr/>
      <dgm:t>
        <a:bodyPr/>
        <a:lstStyle/>
        <a:p>
          <a:endParaRPr lang="fr-FR"/>
        </a:p>
      </dgm:t>
    </dgm:pt>
    <dgm:pt modelId="{460E6BE0-9DAB-41CC-A10F-E72DE1DC5049}" type="pres">
      <dgm:prSet presAssocID="{23064521-425A-42A4-9788-08F1DBF73AA2}" presName="accentRepeatNode" presStyleLbl="solidFgAcc1" presStyleIdx="0" presStyleCnt="3"/>
      <dgm:spPr/>
      <dgm:t>
        <a:bodyPr/>
        <a:lstStyle/>
        <a:p>
          <a:endParaRPr lang="fr-FR"/>
        </a:p>
      </dgm:t>
    </dgm:pt>
    <dgm:pt modelId="{EE930705-1ED8-46C9-863F-71401B861DF0}" type="pres">
      <dgm:prSet presAssocID="{97C75DD0-9291-4E0D-993A-CCC8B08A2E94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06BB5A7-320A-4257-9203-A901A55946C0}" type="pres">
      <dgm:prSet presAssocID="{97C75DD0-9291-4E0D-993A-CCC8B08A2E94}" presName="accent_2" presStyleCnt="0"/>
      <dgm:spPr/>
      <dgm:t>
        <a:bodyPr/>
        <a:lstStyle/>
        <a:p>
          <a:endParaRPr lang="fr-FR"/>
        </a:p>
      </dgm:t>
    </dgm:pt>
    <dgm:pt modelId="{902C38F8-EA62-4D72-AAE4-41F6C31DE876}" type="pres">
      <dgm:prSet presAssocID="{97C75DD0-9291-4E0D-993A-CCC8B08A2E94}" presName="accentRepeatNode" presStyleLbl="solidFgAcc1" presStyleIdx="1" presStyleCnt="3"/>
      <dgm:spPr/>
      <dgm:t>
        <a:bodyPr/>
        <a:lstStyle/>
        <a:p>
          <a:endParaRPr lang="fr-FR"/>
        </a:p>
      </dgm:t>
    </dgm:pt>
    <dgm:pt modelId="{F7A8B730-38A6-4014-8CDA-9D5918430E6B}" type="pres">
      <dgm:prSet presAssocID="{22207814-F8E2-4E87-92E5-89A5C4A849F5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2FD41FB-B453-42E9-AEA6-E74A2C580757}" type="pres">
      <dgm:prSet presAssocID="{22207814-F8E2-4E87-92E5-89A5C4A849F5}" presName="accent_3" presStyleCnt="0"/>
      <dgm:spPr/>
      <dgm:t>
        <a:bodyPr/>
        <a:lstStyle/>
        <a:p>
          <a:endParaRPr lang="fr-FR"/>
        </a:p>
      </dgm:t>
    </dgm:pt>
    <dgm:pt modelId="{D59CFD6C-3E84-4B81-BA49-1E0D11627B30}" type="pres">
      <dgm:prSet presAssocID="{22207814-F8E2-4E87-92E5-89A5C4A849F5}" presName="accentRepeatNode" presStyleLbl="solidFgAcc1" presStyleIdx="2" presStyleCnt="3"/>
      <dgm:spPr/>
      <dgm:t>
        <a:bodyPr/>
        <a:lstStyle/>
        <a:p>
          <a:endParaRPr lang="fr-FR"/>
        </a:p>
      </dgm:t>
    </dgm:pt>
  </dgm:ptLst>
  <dgm:cxnLst>
    <dgm:cxn modelId="{0302EF40-ED21-4626-A759-52D6BAA99CA7}" type="presOf" srcId="{97C75DD0-9291-4E0D-993A-CCC8B08A2E94}" destId="{EE930705-1ED8-46C9-863F-71401B861DF0}" srcOrd="0" destOrd="0" presId="urn:microsoft.com/office/officeart/2008/layout/VerticalCurvedList"/>
    <dgm:cxn modelId="{08C7C5E1-A1AD-430E-BCAC-647ACA0DBFDB}" srcId="{8D781F31-B12C-484B-83D0-7E2BDD086897}" destId="{97C75DD0-9291-4E0D-993A-CCC8B08A2E94}" srcOrd="1" destOrd="0" parTransId="{F2823452-7836-495D-BF12-1A14A026CF9E}" sibTransId="{CFF6C4C4-4714-4BBC-9D52-68380902DF5F}"/>
    <dgm:cxn modelId="{1EAFBF15-6562-48DB-863D-C9BCD30F7F70}" srcId="{8D781F31-B12C-484B-83D0-7E2BDD086897}" destId="{22207814-F8E2-4E87-92E5-89A5C4A849F5}" srcOrd="2" destOrd="0" parTransId="{476BA4F1-3629-4B0F-BD4B-28D6970D10DA}" sibTransId="{32BA6253-3A28-4D0F-8FC5-58E67B5762A1}"/>
    <dgm:cxn modelId="{41F0784A-C8CF-4AF1-8E73-F2C58856705E}" type="presOf" srcId="{8D781F31-B12C-484B-83D0-7E2BDD086897}" destId="{BA2A73BD-D7BD-4837-A46C-B4DAD1C68FC5}" srcOrd="0" destOrd="0" presId="urn:microsoft.com/office/officeart/2008/layout/VerticalCurvedList"/>
    <dgm:cxn modelId="{E9244700-7444-40E9-8216-49B4B63862F7}" type="presOf" srcId="{773F58EC-01A9-496D-81D9-1E03C1719289}" destId="{D6CC5D1A-AAAF-4799-9139-5BC13F6B67E7}" srcOrd="0" destOrd="0" presId="urn:microsoft.com/office/officeart/2008/layout/VerticalCurvedList"/>
    <dgm:cxn modelId="{6A4252DC-C0C3-496E-99E1-1529FDC2E36A}" type="presOf" srcId="{22207814-F8E2-4E87-92E5-89A5C4A849F5}" destId="{F7A8B730-38A6-4014-8CDA-9D5918430E6B}" srcOrd="0" destOrd="0" presId="urn:microsoft.com/office/officeart/2008/layout/VerticalCurvedList"/>
    <dgm:cxn modelId="{43B62836-41D1-4F25-AFBD-C421C19DF26C}" srcId="{8D781F31-B12C-484B-83D0-7E2BDD086897}" destId="{23064521-425A-42A4-9788-08F1DBF73AA2}" srcOrd="0" destOrd="0" parTransId="{A7B3B133-8E03-491C-A371-F699DB03E092}" sibTransId="{773F58EC-01A9-496D-81D9-1E03C1719289}"/>
    <dgm:cxn modelId="{F2EAED32-FBDF-4F13-8A61-8ACE2123574F}" type="presOf" srcId="{23064521-425A-42A4-9788-08F1DBF73AA2}" destId="{65CA31FA-C680-43EE-A62F-C8816322D063}" srcOrd="0" destOrd="0" presId="urn:microsoft.com/office/officeart/2008/layout/VerticalCurvedList"/>
    <dgm:cxn modelId="{704B5948-07E1-4AD1-A9EA-75F191E8D198}" type="presParOf" srcId="{BA2A73BD-D7BD-4837-A46C-B4DAD1C68FC5}" destId="{65B58C65-610C-4E15-A623-014EBC78B5F8}" srcOrd="0" destOrd="0" presId="urn:microsoft.com/office/officeart/2008/layout/VerticalCurvedList"/>
    <dgm:cxn modelId="{9B19620C-5438-4C25-9348-E9F44CE893CC}" type="presParOf" srcId="{65B58C65-610C-4E15-A623-014EBC78B5F8}" destId="{CF5B50BF-5730-49B0-A833-03436AA91A0B}" srcOrd="0" destOrd="0" presId="urn:microsoft.com/office/officeart/2008/layout/VerticalCurvedList"/>
    <dgm:cxn modelId="{4C6B684F-795E-4F53-B959-D8786152E633}" type="presParOf" srcId="{CF5B50BF-5730-49B0-A833-03436AA91A0B}" destId="{638CADEC-47F4-4F14-851B-7BC47083CF52}" srcOrd="0" destOrd="0" presId="urn:microsoft.com/office/officeart/2008/layout/VerticalCurvedList"/>
    <dgm:cxn modelId="{3A89DB22-1D94-4E81-ACDA-31F3669A2578}" type="presParOf" srcId="{CF5B50BF-5730-49B0-A833-03436AA91A0B}" destId="{D6CC5D1A-AAAF-4799-9139-5BC13F6B67E7}" srcOrd="1" destOrd="0" presId="urn:microsoft.com/office/officeart/2008/layout/VerticalCurvedList"/>
    <dgm:cxn modelId="{6E1B61BA-5595-45B8-A72E-4432A2D25D84}" type="presParOf" srcId="{CF5B50BF-5730-49B0-A833-03436AA91A0B}" destId="{736A1BA8-CE7F-4845-A0BF-7D1EB9443F1C}" srcOrd="2" destOrd="0" presId="urn:microsoft.com/office/officeart/2008/layout/VerticalCurvedList"/>
    <dgm:cxn modelId="{9BA37B99-A137-41C7-A023-917987AAABB3}" type="presParOf" srcId="{CF5B50BF-5730-49B0-A833-03436AA91A0B}" destId="{4D522BF6-E091-4A32-9E50-15E51BF6A86F}" srcOrd="3" destOrd="0" presId="urn:microsoft.com/office/officeart/2008/layout/VerticalCurvedList"/>
    <dgm:cxn modelId="{EEA0B9E8-7BDF-4EAE-B229-785C5FFD0F40}" type="presParOf" srcId="{65B58C65-610C-4E15-A623-014EBC78B5F8}" destId="{65CA31FA-C680-43EE-A62F-C8816322D063}" srcOrd="1" destOrd="0" presId="urn:microsoft.com/office/officeart/2008/layout/VerticalCurvedList"/>
    <dgm:cxn modelId="{16A4BFE4-7DFC-4095-B54B-83B24AD5744C}" type="presParOf" srcId="{65B58C65-610C-4E15-A623-014EBC78B5F8}" destId="{D3B13D9C-408E-4332-B76C-0F1230ABE439}" srcOrd="2" destOrd="0" presId="urn:microsoft.com/office/officeart/2008/layout/VerticalCurvedList"/>
    <dgm:cxn modelId="{FBB0C36B-9E0F-4398-9DAA-2E4D7A60513D}" type="presParOf" srcId="{D3B13D9C-408E-4332-B76C-0F1230ABE439}" destId="{460E6BE0-9DAB-41CC-A10F-E72DE1DC5049}" srcOrd="0" destOrd="0" presId="urn:microsoft.com/office/officeart/2008/layout/VerticalCurvedList"/>
    <dgm:cxn modelId="{4BAB137A-179C-4F16-838E-284939269094}" type="presParOf" srcId="{65B58C65-610C-4E15-A623-014EBC78B5F8}" destId="{EE930705-1ED8-46C9-863F-71401B861DF0}" srcOrd="3" destOrd="0" presId="urn:microsoft.com/office/officeart/2008/layout/VerticalCurvedList"/>
    <dgm:cxn modelId="{3BDBD359-F46E-4AB0-90D8-731D25A88DEE}" type="presParOf" srcId="{65B58C65-610C-4E15-A623-014EBC78B5F8}" destId="{606BB5A7-320A-4257-9203-A901A55946C0}" srcOrd="4" destOrd="0" presId="urn:microsoft.com/office/officeart/2008/layout/VerticalCurvedList"/>
    <dgm:cxn modelId="{141D39BE-509C-4469-B9C7-DD4A687A2C00}" type="presParOf" srcId="{606BB5A7-320A-4257-9203-A901A55946C0}" destId="{902C38F8-EA62-4D72-AAE4-41F6C31DE876}" srcOrd="0" destOrd="0" presId="urn:microsoft.com/office/officeart/2008/layout/VerticalCurvedList"/>
    <dgm:cxn modelId="{A6177091-8A3D-4FF1-A30F-6DB1CBF6C920}" type="presParOf" srcId="{65B58C65-610C-4E15-A623-014EBC78B5F8}" destId="{F7A8B730-38A6-4014-8CDA-9D5918430E6B}" srcOrd="5" destOrd="0" presId="urn:microsoft.com/office/officeart/2008/layout/VerticalCurvedList"/>
    <dgm:cxn modelId="{D2A969AD-3EC9-451B-AA72-DC481C830CDB}" type="presParOf" srcId="{65B58C65-610C-4E15-A623-014EBC78B5F8}" destId="{12FD41FB-B453-42E9-AEA6-E74A2C580757}" srcOrd="6" destOrd="0" presId="urn:microsoft.com/office/officeart/2008/layout/VerticalCurvedList"/>
    <dgm:cxn modelId="{2CD369F1-6D8F-418A-9286-E29E199E7585}" type="presParOf" srcId="{12FD41FB-B453-42E9-AEA6-E74A2C580757}" destId="{D59CFD6C-3E84-4B81-BA49-1E0D11627B3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D330820-7FEE-4336-ADB5-53E845003DB0}" type="doc">
      <dgm:prSet loTypeId="urn:microsoft.com/office/officeart/2009/3/layout/IncreasingArrowsProcess" loCatId="process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lang="fr-FR"/>
        </a:p>
      </dgm:t>
    </dgm:pt>
    <dgm:pt modelId="{AB68F62A-5651-45A5-B244-83CBAFB8DB2F}">
      <dgm:prSet phldrT="[Texte]"/>
      <dgm:spPr/>
      <dgm:t>
        <a:bodyPr/>
        <a:lstStyle/>
        <a:p>
          <a:r>
            <a:rPr lang="fr-FR" dirty="0" smtClean="0"/>
            <a:t>Niveau 1</a:t>
          </a:r>
          <a:endParaRPr lang="fr-FR" dirty="0"/>
        </a:p>
      </dgm:t>
    </dgm:pt>
    <dgm:pt modelId="{0030DE33-E423-408D-9854-CE12F8F2150A}" type="parTrans" cxnId="{58ABF3CD-7D58-4A1A-9F43-295F06447EE0}">
      <dgm:prSet/>
      <dgm:spPr/>
      <dgm:t>
        <a:bodyPr/>
        <a:lstStyle/>
        <a:p>
          <a:endParaRPr lang="fr-FR"/>
        </a:p>
      </dgm:t>
    </dgm:pt>
    <dgm:pt modelId="{9BA69762-85C4-423D-BA24-E07C6545C2BA}" type="sibTrans" cxnId="{58ABF3CD-7D58-4A1A-9F43-295F06447EE0}">
      <dgm:prSet/>
      <dgm:spPr/>
      <dgm:t>
        <a:bodyPr/>
        <a:lstStyle/>
        <a:p>
          <a:endParaRPr lang="fr-FR"/>
        </a:p>
      </dgm:t>
    </dgm:pt>
    <dgm:pt modelId="{39F0D767-B468-4CB7-99C7-F66A93DF6881}">
      <dgm:prSet phldrT="[Texte]"/>
      <dgm:spPr/>
      <dgm:t>
        <a:bodyPr/>
        <a:lstStyle/>
        <a:p>
          <a:r>
            <a:rPr lang="fr-FR" dirty="0" smtClean="0"/>
            <a:t>L’enseignant dégage les informations importantes et créer les paquets de cartes</a:t>
          </a:r>
          <a:endParaRPr lang="fr-FR" dirty="0"/>
        </a:p>
      </dgm:t>
    </dgm:pt>
    <dgm:pt modelId="{81BB05BA-5770-43C6-97A5-621E3D1B4CC5}" type="parTrans" cxnId="{E1A58B76-6E7F-4787-9ECD-2483CAC9C518}">
      <dgm:prSet/>
      <dgm:spPr/>
      <dgm:t>
        <a:bodyPr/>
        <a:lstStyle/>
        <a:p>
          <a:endParaRPr lang="fr-FR"/>
        </a:p>
      </dgm:t>
    </dgm:pt>
    <dgm:pt modelId="{5430767F-CA6A-4649-B561-EF6B18E9E60D}" type="sibTrans" cxnId="{E1A58B76-6E7F-4787-9ECD-2483CAC9C518}">
      <dgm:prSet/>
      <dgm:spPr/>
      <dgm:t>
        <a:bodyPr/>
        <a:lstStyle/>
        <a:p>
          <a:endParaRPr lang="fr-FR"/>
        </a:p>
      </dgm:t>
    </dgm:pt>
    <dgm:pt modelId="{723F9085-C9E3-459D-B287-AC730D42832B}">
      <dgm:prSet phldrT="[Texte]"/>
      <dgm:spPr/>
      <dgm:t>
        <a:bodyPr/>
        <a:lstStyle/>
        <a:p>
          <a:r>
            <a:rPr lang="fr-FR" dirty="0" smtClean="0"/>
            <a:t>Niveau 2</a:t>
          </a:r>
          <a:endParaRPr lang="fr-FR" dirty="0"/>
        </a:p>
      </dgm:t>
    </dgm:pt>
    <dgm:pt modelId="{197C1D2D-C5FB-4356-9781-89F65176BDAF}" type="parTrans" cxnId="{89702751-ED13-4017-82A3-9A609F388577}">
      <dgm:prSet/>
      <dgm:spPr/>
      <dgm:t>
        <a:bodyPr/>
        <a:lstStyle/>
        <a:p>
          <a:endParaRPr lang="fr-FR"/>
        </a:p>
      </dgm:t>
    </dgm:pt>
    <dgm:pt modelId="{194AD167-65D8-4641-8B26-B62EB98823B7}" type="sibTrans" cxnId="{89702751-ED13-4017-82A3-9A609F388577}">
      <dgm:prSet/>
      <dgm:spPr/>
      <dgm:t>
        <a:bodyPr/>
        <a:lstStyle/>
        <a:p>
          <a:endParaRPr lang="fr-FR"/>
        </a:p>
      </dgm:t>
    </dgm:pt>
    <dgm:pt modelId="{1CBE51DB-78C6-42B2-8977-2283380A3A58}">
      <dgm:prSet phldrT="[Texte]"/>
      <dgm:spPr/>
      <dgm:t>
        <a:bodyPr/>
        <a:lstStyle/>
        <a:p>
          <a:r>
            <a:rPr lang="fr-FR" dirty="0" smtClean="0"/>
            <a:t>Les élèves listes les informations importantes et l’enseignant créer les paquets</a:t>
          </a:r>
          <a:endParaRPr lang="fr-FR" dirty="0"/>
        </a:p>
      </dgm:t>
    </dgm:pt>
    <dgm:pt modelId="{43B0C23B-B798-430E-8D45-9B095AD1B19E}" type="parTrans" cxnId="{E6EA5A7D-1FEF-4FBD-ABA6-C722F4C99E0A}">
      <dgm:prSet/>
      <dgm:spPr/>
      <dgm:t>
        <a:bodyPr/>
        <a:lstStyle/>
        <a:p>
          <a:endParaRPr lang="fr-FR"/>
        </a:p>
      </dgm:t>
    </dgm:pt>
    <dgm:pt modelId="{467781CF-9F69-4DFD-9E34-95862F2214FE}" type="sibTrans" cxnId="{E6EA5A7D-1FEF-4FBD-ABA6-C722F4C99E0A}">
      <dgm:prSet/>
      <dgm:spPr/>
      <dgm:t>
        <a:bodyPr/>
        <a:lstStyle/>
        <a:p>
          <a:endParaRPr lang="fr-FR"/>
        </a:p>
      </dgm:t>
    </dgm:pt>
    <dgm:pt modelId="{0ED28F92-5D33-4F0F-B91D-25F637399273}">
      <dgm:prSet phldrT="[Texte]"/>
      <dgm:spPr/>
      <dgm:t>
        <a:bodyPr/>
        <a:lstStyle/>
        <a:p>
          <a:r>
            <a:rPr lang="fr-FR" dirty="0" smtClean="0"/>
            <a:t>Niveau 3</a:t>
          </a:r>
          <a:endParaRPr lang="fr-FR" dirty="0"/>
        </a:p>
      </dgm:t>
    </dgm:pt>
    <dgm:pt modelId="{C07B63AF-711A-41E1-AEBE-D384DBFAEF75}" type="parTrans" cxnId="{61937BDE-CDDA-4B3A-9CAB-6CBF21C250D6}">
      <dgm:prSet/>
      <dgm:spPr/>
      <dgm:t>
        <a:bodyPr/>
        <a:lstStyle/>
        <a:p>
          <a:endParaRPr lang="fr-FR"/>
        </a:p>
      </dgm:t>
    </dgm:pt>
    <dgm:pt modelId="{1B460BDB-6EB0-42A6-9CFF-A25A95679AD8}" type="sibTrans" cxnId="{61937BDE-CDDA-4B3A-9CAB-6CBF21C250D6}">
      <dgm:prSet/>
      <dgm:spPr/>
      <dgm:t>
        <a:bodyPr/>
        <a:lstStyle/>
        <a:p>
          <a:endParaRPr lang="fr-FR"/>
        </a:p>
      </dgm:t>
    </dgm:pt>
    <dgm:pt modelId="{D297E3A0-21D9-4175-80C7-EB0B4C6A507E}">
      <dgm:prSet phldrT="[Texte]"/>
      <dgm:spPr/>
      <dgm:t>
        <a:bodyPr/>
        <a:lstStyle/>
        <a:p>
          <a:r>
            <a:rPr lang="fr-FR" dirty="0" smtClean="0"/>
            <a:t>Les élèves listes les informations importantes, rédigent les questions et l’enseignant créer les paquets</a:t>
          </a:r>
          <a:endParaRPr lang="fr-FR" dirty="0"/>
        </a:p>
      </dgm:t>
    </dgm:pt>
    <dgm:pt modelId="{1AB9CA2C-E1A2-4DAD-8645-6331E7DECE1C}" type="parTrans" cxnId="{AA2CD128-BA17-42E5-8D16-A402537AEEA7}">
      <dgm:prSet/>
      <dgm:spPr/>
      <dgm:t>
        <a:bodyPr/>
        <a:lstStyle/>
        <a:p>
          <a:endParaRPr lang="fr-FR"/>
        </a:p>
      </dgm:t>
    </dgm:pt>
    <dgm:pt modelId="{6D96D30A-211A-41CE-98A5-66B80C7B3F69}" type="sibTrans" cxnId="{AA2CD128-BA17-42E5-8D16-A402537AEEA7}">
      <dgm:prSet/>
      <dgm:spPr/>
      <dgm:t>
        <a:bodyPr/>
        <a:lstStyle/>
        <a:p>
          <a:endParaRPr lang="fr-FR"/>
        </a:p>
      </dgm:t>
    </dgm:pt>
    <dgm:pt modelId="{3368C9C1-589B-4C97-B6B7-E6EA4F35A53A}">
      <dgm:prSet phldrT="[Texte]"/>
      <dgm:spPr/>
      <dgm:t>
        <a:bodyPr/>
        <a:lstStyle/>
        <a:p>
          <a:r>
            <a:rPr lang="fr-FR" dirty="0" smtClean="0"/>
            <a:t>Niveau 4</a:t>
          </a:r>
          <a:endParaRPr lang="fr-FR" dirty="0"/>
        </a:p>
      </dgm:t>
    </dgm:pt>
    <dgm:pt modelId="{724DEB26-B4FB-4AE6-BCC4-1CA5B7762C1A}" type="parTrans" cxnId="{09F9240C-2137-4167-82FC-DD4CFFE0A6F4}">
      <dgm:prSet/>
      <dgm:spPr/>
      <dgm:t>
        <a:bodyPr/>
        <a:lstStyle/>
        <a:p>
          <a:endParaRPr lang="fr-FR"/>
        </a:p>
      </dgm:t>
    </dgm:pt>
    <dgm:pt modelId="{1C2922F9-53C2-403A-9891-2B6EA9495DC8}" type="sibTrans" cxnId="{09F9240C-2137-4167-82FC-DD4CFFE0A6F4}">
      <dgm:prSet/>
      <dgm:spPr/>
      <dgm:t>
        <a:bodyPr/>
        <a:lstStyle/>
        <a:p>
          <a:endParaRPr lang="fr-FR"/>
        </a:p>
      </dgm:t>
    </dgm:pt>
    <dgm:pt modelId="{69C1DE74-7320-4A65-9E30-41BF5DB43399}">
      <dgm:prSet phldrT="[Texte]"/>
      <dgm:spPr/>
      <dgm:t>
        <a:bodyPr/>
        <a:lstStyle/>
        <a:p>
          <a:r>
            <a:rPr lang="fr-FR" dirty="0" smtClean="0"/>
            <a:t>Les élèves listes les informations importantes, rédigent les questions et créer les paquets dans le logiciel</a:t>
          </a:r>
          <a:endParaRPr lang="fr-FR" dirty="0"/>
        </a:p>
      </dgm:t>
    </dgm:pt>
    <dgm:pt modelId="{99B38602-96A4-44FB-A083-D31A6D938010}" type="parTrans" cxnId="{691D169D-25C7-4792-9F61-FF7F10B34EBB}">
      <dgm:prSet/>
      <dgm:spPr/>
      <dgm:t>
        <a:bodyPr/>
        <a:lstStyle/>
        <a:p>
          <a:endParaRPr lang="fr-FR"/>
        </a:p>
      </dgm:t>
    </dgm:pt>
    <dgm:pt modelId="{84DEA3EB-FF1B-44E0-975E-4A8E9F56408B}" type="sibTrans" cxnId="{691D169D-25C7-4792-9F61-FF7F10B34EBB}">
      <dgm:prSet/>
      <dgm:spPr/>
      <dgm:t>
        <a:bodyPr/>
        <a:lstStyle/>
        <a:p>
          <a:endParaRPr lang="fr-FR"/>
        </a:p>
      </dgm:t>
    </dgm:pt>
    <dgm:pt modelId="{32F3F8D3-DB16-4E23-822E-871C857EABCB}">
      <dgm:prSet phldrT="[Texte]"/>
      <dgm:spPr/>
      <dgm:t>
        <a:bodyPr/>
        <a:lstStyle/>
        <a:p>
          <a:r>
            <a:rPr lang="fr-FR" dirty="0" smtClean="0"/>
            <a:t>Niveau 5</a:t>
          </a:r>
          <a:endParaRPr lang="fr-FR" dirty="0"/>
        </a:p>
      </dgm:t>
    </dgm:pt>
    <dgm:pt modelId="{EFD36009-7A6E-4C40-B7DE-59DDA3B6A319}" type="parTrans" cxnId="{F0304E99-589F-4591-B0C4-DDF011865F3F}">
      <dgm:prSet/>
      <dgm:spPr/>
      <dgm:t>
        <a:bodyPr/>
        <a:lstStyle/>
        <a:p>
          <a:endParaRPr lang="fr-FR"/>
        </a:p>
      </dgm:t>
    </dgm:pt>
    <dgm:pt modelId="{957C7A82-0BA7-4978-B0E7-5C9083C35419}" type="sibTrans" cxnId="{F0304E99-589F-4591-B0C4-DDF011865F3F}">
      <dgm:prSet/>
      <dgm:spPr/>
      <dgm:t>
        <a:bodyPr/>
        <a:lstStyle/>
        <a:p>
          <a:endParaRPr lang="fr-FR"/>
        </a:p>
      </dgm:t>
    </dgm:pt>
    <dgm:pt modelId="{65A1DAED-E78A-4D36-8423-CFF6595EFFBA}">
      <dgm:prSet phldrT="[Texte]"/>
      <dgm:spPr/>
      <dgm:t>
        <a:bodyPr/>
        <a:lstStyle/>
        <a:p>
          <a:r>
            <a:rPr lang="fr-FR" dirty="0" smtClean="0"/>
            <a:t>Autonomie</a:t>
          </a:r>
          <a:endParaRPr lang="fr-FR" dirty="0"/>
        </a:p>
      </dgm:t>
    </dgm:pt>
    <dgm:pt modelId="{8254F3FD-8505-4A78-9FD0-3F071F01C45D}" type="parTrans" cxnId="{C7DA3C7C-E572-44A5-9A4C-477184DF8B64}">
      <dgm:prSet/>
      <dgm:spPr/>
      <dgm:t>
        <a:bodyPr/>
        <a:lstStyle/>
        <a:p>
          <a:endParaRPr lang="fr-FR"/>
        </a:p>
      </dgm:t>
    </dgm:pt>
    <dgm:pt modelId="{D6634132-632C-41E9-B976-931C3189CBC1}" type="sibTrans" cxnId="{C7DA3C7C-E572-44A5-9A4C-477184DF8B64}">
      <dgm:prSet/>
      <dgm:spPr/>
      <dgm:t>
        <a:bodyPr/>
        <a:lstStyle/>
        <a:p>
          <a:endParaRPr lang="fr-FR"/>
        </a:p>
      </dgm:t>
    </dgm:pt>
    <dgm:pt modelId="{8826AD73-0589-42D5-9E77-9A273F859414}" type="pres">
      <dgm:prSet presAssocID="{1D330820-7FEE-4336-ADB5-53E845003DB0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17526582-96E7-49C1-B7B7-891B4F06382D}" type="pres">
      <dgm:prSet presAssocID="{AB68F62A-5651-45A5-B244-83CBAFB8DB2F}" presName="parentText1" presStyleLbl="node1" presStyleIdx="0" presStyleCnt="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9D25F96-FCFB-4C8C-AAF7-CFD3A452E0DB}" type="pres">
      <dgm:prSet presAssocID="{AB68F62A-5651-45A5-B244-83CBAFB8DB2F}" presName="childText1" presStyleLbl="solidAlignAcc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2F7EB16-10D0-42D8-B96E-10A489B214A0}" type="pres">
      <dgm:prSet presAssocID="{723F9085-C9E3-459D-B287-AC730D42832B}" presName="parentText2" presStyleLbl="node1" presStyleIdx="1" presStyleCnt="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550F634-A5A7-4488-844D-28CDF01A6192}" type="pres">
      <dgm:prSet presAssocID="{723F9085-C9E3-459D-B287-AC730D42832B}" presName="childText2" presStyleLbl="solidAlignAcc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ECE73A4-53A2-4B85-B448-B9BF2FFB13D2}" type="pres">
      <dgm:prSet presAssocID="{0ED28F92-5D33-4F0F-B91D-25F637399273}" presName="parentText3" presStyleLbl="node1" presStyleIdx="2" presStyleCnt="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237A9A9-C27E-4F60-9279-FFA9F3974155}" type="pres">
      <dgm:prSet presAssocID="{0ED28F92-5D33-4F0F-B91D-25F637399273}" presName="childText3" presStyleLbl="solidAlignAcc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0135ED8-05CA-4952-9E93-01EC4FDBE0E1}" type="pres">
      <dgm:prSet presAssocID="{3368C9C1-589B-4C97-B6B7-E6EA4F35A53A}" presName="parentText4" presStyleLbl="node1" presStyleIdx="3" presStyleCnt="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6D2CC41-EBDD-41F9-8A90-3322535BB261}" type="pres">
      <dgm:prSet presAssocID="{3368C9C1-589B-4C97-B6B7-E6EA4F35A53A}" presName="childText4" presStyleLbl="solidAlignAcc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81734C4-793D-49F5-927C-9BB67723A70B}" type="pres">
      <dgm:prSet presAssocID="{32F3F8D3-DB16-4E23-822E-871C857EABCB}" presName="parentText5" presStyleLbl="node1" presStyleIdx="4" presStyleCnt="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79C5762-EEF4-4631-8C2F-EF3BD8761CB0}" type="pres">
      <dgm:prSet presAssocID="{32F3F8D3-DB16-4E23-822E-871C857EABCB}" presName="childText5" presStyleLbl="solidAlignAcc1" presStyleIdx="4" presStyleCnt="5" custScaleY="25471" custLinFactNeighborX="-238" custLinFactNeighborY="-382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D033334-FF59-49F2-AF80-9C0E4F82A4E6}" type="presOf" srcId="{69C1DE74-7320-4A65-9E30-41BF5DB43399}" destId="{66D2CC41-EBDD-41F9-8A90-3322535BB261}" srcOrd="0" destOrd="0" presId="urn:microsoft.com/office/officeart/2009/3/layout/IncreasingArrowsProcess"/>
    <dgm:cxn modelId="{096691F2-D08B-40EE-B16B-DC9EB50B613D}" type="presOf" srcId="{D297E3A0-21D9-4175-80C7-EB0B4C6A507E}" destId="{F237A9A9-C27E-4F60-9279-FFA9F3974155}" srcOrd="0" destOrd="0" presId="urn:microsoft.com/office/officeart/2009/3/layout/IncreasingArrowsProcess"/>
    <dgm:cxn modelId="{EF62EA16-1BB3-4773-92E8-5BA43440F6E2}" type="presOf" srcId="{39F0D767-B468-4CB7-99C7-F66A93DF6881}" destId="{B9D25F96-FCFB-4C8C-AAF7-CFD3A452E0DB}" srcOrd="0" destOrd="0" presId="urn:microsoft.com/office/officeart/2009/3/layout/IncreasingArrowsProcess"/>
    <dgm:cxn modelId="{E6EA5A7D-1FEF-4FBD-ABA6-C722F4C99E0A}" srcId="{723F9085-C9E3-459D-B287-AC730D42832B}" destId="{1CBE51DB-78C6-42B2-8977-2283380A3A58}" srcOrd="0" destOrd="0" parTransId="{43B0C23B-B798-430E-8D45-9B095AD1B19E}" sibTransId="{467781CF-9F69-4DFD-9E34-95862F2214FE}"/>
    <dgm:cxn modelId="{C7DA3C7C-E572-44A5-9A4C-477184DF8B64}" srcId="{32F3F8D3-DB16-4E23-822E-871C857EABCB}" destId="{65A1DAED-E78A-4D36-8423-CFF6595EFFBA}" srcOrd="0" destOrd="0" parTransId="{8254F3FD-8505-4A78-9FD0-3F071F01C45D}" sibTransId="{D6634132-632C-41E9-B976-931C3189CBC1}"/>
    <dgm:cxn modelId="{C78133CB-7268-45F6-BF7B-53C18A060E9D}" type="presOf" srcId="{AB68F62A-5651-45A5-B244-83CBAFB8DB2F}" destId="{17526582-96E7-49C1-B7B7-891B4F06382D}" srcOrd="0" destOrd="0" presId="urn:microsoft.com/office/officeart/2009/3/layout/IncreasingArrowsProcess"/>
    <dgm:cxn modelId="{AA2CD128-BA17-42E5-8D16-A402537AEEA7}" srcId="{0ED28F92-5D33-4F0F-B91D-25F637399273}" destId="{D297E3A0-21D9-4175-80C7-EB0B4C6A507E}" srcOrd="0" destOrd="0" parTransId="{1AB9CA2C-E1A2-4DAD-8645-6331E7DECE1C}" sibTransId="{6D96D30A-211A-41CE-98A5-66B80C7B3F69}"/>
    <dgm:cxn modelId="{691D169D-25C7-4792-9F61-FF7F10B34EBB}" srcId="{3368C9C1-589B-4C97-B6B7-E6EA4F35A53A}" destId="{69C1DE74-7320-4A65-9E30-41BF5DB43399}" srcOrd="0" destOrd="0" parTransId="{99B38602-96A4-44FB-A083-D31A6D938010}" sibTransId="{84DEA3EB-FF1B-44E0-975E-4A8E9F56408B}"/>
    <dgm:cxn modelId="{A71B477A-9437-49B7-9DAA-957BD7807F61}" type="presOf" srcId="{0ED28F92-5D33-4F0F-B91D-25F637399273}" destId="{6ECE73A4-53A2-4B85-B448-B9BF2FFB13D2}" srcOrd="0" destOrd="0" presId="urn:microsoft.com/office/officeart/2009/3/layout/IncreasingArrowsProcess"/>
    <dgm:cxn modelId="{58ABF3CD-7D58-4A1A-9F43-295F06447EE0}" srcId="{1D330820-7FEE-4336-ADB5-53E845003DB0}" destId="{AB68F62A-5651-45A5-B244-83CBAFB8DB2F}" srcOrd="0" destOrd="0" parTransId="{0030DE33-E423-408D-9854-CE12F8F2150A}" sibTransId="{9BA69762-85C4-423D-BA24-E07C6545C2BA}"/>
    <dgm:cxn modelId="{7DA8993A-96B2-4CE7-B4E4-F39E8B6E19C4}" type="presOf" srcId="{1CBE51DB-78C6-42B2-8977-2283380A3A58}" destId="{9550F634-A5A7-4488-844D-28CDF01A6192}" srcOrd="0" destOrd="0" presId="urn:microsoft.com/office/officeart/2009/3/layout/IncreasingArrowsProcess"/>
    <dgm:cxn modelId="{3A3718B5-7ADC-4892-BB49-F797A0261E05}" type="presOf" srcId="{32F3F8D3-DB16-4E23-822E-871C857EABCB}" destId="{781734C4-793D-49F5-927C-9BB67723A70B}" srcOrd="0" destOrd="0" presId="urn:microsoft.com/office/officeart/2009/3/layout/IncreasingArrowsProcess"/>
    <dgm:cxn modelId="{89702751-ED13-4017-82A3-9A609F388577}" srcId="{1D330820-7FEE-4336-ADB5-53E845003DB0}" destId="{723F9085-C9E3-459D-B287-AC730D42832B}" srcOrd="1" destOrd="0" parTransId="{197C1D2D-C5FB-4356-9781-89F65176BDAF}" sibTransId="{194AD167-65D8-4641-8B26-B62EB98823B7}"/>
    <dgm:cxn modelId="{2ED4B012-BF00-4831-B79C-21CF6DC90668}" type="presOf" srcId="{65A1DAED-E78A-4D36-8423-CFF6595EFFBA}" destId="{679C5762-EEF4-4631-8C2F-EF3BD8761CB0}" srcOrd="0" destOrd="0" presId="urn:microsoft.com/office/officeart/2009/3/layout/IncreasingArrowsProcess"/>
    <dgm:cxn modelId="{61937BDE-CDDA-4B3A-9CAB-6CBF21C250D6}" srcId="{1D330820-7FEE-4336-ADB5-53E845003DB0}" destId="{0ED28F92-5D33-4F0F-B91D-25F637399273}" srcOrd="2" destOrd="0" parTransId="{C07B63AF-711A-41E1-AEBE-D384DBFAEF75}" sibTransId="{1B460BDB-6EB0-42A6-9CFF-A25A95679AD8}"/>
    <dgm:cxn modelId="{B0E03122-45CB-45A8-BA16-773267CA37B3}" type="presOf" srcId="{723F9085-C9E3-459D-B287-AC730D42832B}" destId="{A2F7EB16-10D0-42D8-B96E-10A489B214A0}" srcOrd="0" destOrd="0" presId="urn:microsoft.com/office/officeart/2009/3/layout/IncreasingArrowsProcess"/>
    <dgm:cxn modelId="{F6C075D1-B199-47E2-9D78-6A5D3A912E17}" type="presOf" srcId="{3368C9C1-589B-4C97-B6B7-E6EA4F35A53A}" destId="{F0135ED8-05CA-4952-9E93-01EC4FDBE0E1}" srcOrd="0" destOrd="0" presId="urn:microsoft.com/office/officeart/2009/3/layout/IncreasingArrowsProcess"/>
    <dgm:cxn modelId="{09F9240C-2137-4167-82FC-DD4CFFE0A6F4}" srcId="{1D330820-7FEE-4336-ADB5-53E845003DB0}" destId="{3368C9C1-589B-4C97-B6B7-E6EA4F35A53A}" srcOrd="3" destOrd="0" parTransId="{724DEB26-B4FB-4AE6-BCC4-1CA5B7762C1A}" sibTransId="{1C2922F9-53C2-403A-9891-2B6EA9495DC8}"/>
    <dgm:cxn modelId="{F0304E99-589F-4591-B0C4-DDF011865F3F}" srcId="{1D330820-7FEE-4336-ADB5-53E845003DB0}" destId="{32F3F8D3-DB16-4E23-822E-871C857EABCB}" srcOrd="4" destOrd="0" parTransId="{EFD36009-7A6E-4C40-B7DE-59DDA3B6A319}" sibTransId="{957C7A82-0BA7-4978-B0E7-5C9083C35419}"/>
    <dgm:cxn modelId="{AD8A5F5D-9EC8-4E6B-AE33-905AFE902CC2}" type="presOf" srcId="{1D330820-7FEE-4336-ADB5-53E845003DB0}" destId="{8826AD73-0589-42D5-9E77-9A273F859414}" srcOrd="0" destOrd="0" presId="urn:microsoft.com/office/officeart/2009/3/layout/IncreasingArrowsProcess"/>
    <dgm:cxn modelId="{E1A58B76-6E7F-4787-9ECD-2483CAC9C518}" srcId="{AB68F62A-5651-45A5-B244-83CBAFB8DB2F}" destId="{39F0D767-B468-4CB7-99C7-F66A93DF6881}" srcOrd="0" destOrd="0" parTransId="{81BB05BA-5770-43C6-97A5-621E3D1B4CC5}" sibTransId="{5430767F-CA6A-4649-B561-EF6B18E9E60D}"/>
    <dgm:cxn modelId="{87382A31-6B0F-4CDF-A937-18B4F30B85C5}" type="presParOf" srcId="{8826AD73-0589-42D5-9E77-9A273F859414}" destId="{17526582-96E7-49C1-B7B7-891B4F06382D}" srcOrd="0" destOrd="0" presId="urn:microsoft.com/office/officeart/2009/3/layout/IncreasingArrowsProcess"/>
    <dgm:cxn modelId="{8352B2B4-759F-496E-8626-E9FD69567BE7}" type="presParOf" srcId="{8826AD73-0589-42D5-9E77-9A273F859414}" destId="{B9D25F96-FCFB-4C8C-AAF7-CFD3A452E0DB}" srcOrd="1" destOrd="0" presId="urn:microsoft.com/office/officeart/2009/3/layout/IncreasingArrowsProcess"/>
    <dgm:cxn modelId="{0BD9243B-25F4-450E-A172-439BE10C51EF}" type="presParOf" srcId="{8826AD73-0589-42D5-9E77-9A273F859414}" destId="{A2F7EB16-10D0-42D8-B96E-10A489B214A0}" srcOrd="2" destOrd="0" presId="urn:microsoft.com/office/officeart/2009/3/layout/IncreasingArrowsProcess"/>
    <dgm:cxn modelId="{71E32B0A-DE9C-4C80-A39A-8861A7A96FE1}" type="presParOf" srcId="{8826AD73-0589-42D5-9E77-9A273F859414}" destId="{9550F634-A5A7-4488-844D-28CDF01A6192}" srcOrd="3" destOrd="0" presId="urn:microsoft.com/office/officeart/2009/3/layout/IncreasingArrowsProcess"/>
    <dgm:cxn modelId="{FEB59FB9-FA54-41C9-86A6-62BFC15F3864}" type="presParOf" srcId="{8826AD73-0589-42D5-9E77-9A273F859414}" destId="{6ECE73A4-53A2-4B85-B448-B9BF2FFB13D2}" srcOrd="4" destOrd="0" presId="urn:microsoft.com/office/officeart/2009/3/layout/IncreasingArrowsProcess"/>
    <dgm:cxn modelId="{03F03E99-F8DA-4588-B128-46D81D95FE0B}" type="presParOf" srcId="{8826AD73-0589-42D5-9E77-9A273F859414}" destId="{F237A9A9-C27E-4F60-9279-FFA9F3974155}" srcOrd="5" destOrd="0" presId="urn:microsoft.com/office/officeart/2009/3/layout/IncreasingArrowsProcess"/>
    <dgm:cxn modelId="{6D7C7AF4-3DB7-4064-9181-DD6F3372552F}" type="presParOf" srcId="{8826AD73-0589-42D5-9E77-9A273F859414}" destId="{F0135ED8-05CA-4952-9E93-01EC4FDBE0E1}" srcOrd="6" destOrd="0" presId="urn:microsoft.com/office/officeart/2009/3/layout/IncreasingArrowsProcess"/>
    <dgm:cxn modelId="{43F0B682-BB80-41ED-9581-0A77507DB6CD}" type="presParOf" srcId="{8826AD73-0589-42D5-9E77-9A273F859414}" destId="{66D2CC41-EBDD-41F9-8A90-3322535BB261}" srcOrd="7" destOrd="0" presId="urn:microsoft.com/office/officeart/2009/3/layout/IncreasingArrowsProcess"/>
    <dgm:cxn modelId="{44022E53-9E9C-40ED-BC98-91CE05B76217}" type="presParOf" srcId="{8826AD73-0589-42D5-9E77-9A273F859414}" destId="{781734C4-793D-49F5-927C-9BB67723A70B}" srcOrd="8" destOrd="0" presId="urn:microsoft.com/office/officeart/2009/3/layout/IncreasingArrowsProcess"/>
    <dgm:cxn modelId="{41450962-40B7-4E61-938B-311E25FB63A5}" type="presParOf" srcId="{8826AD73-0589-42D5-9E77-9A273F859414}" destId="{679C5762-EEF4-4631-8C2F-EF3BD8761CB0}" srcOrd="9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6F436CB-189B-45BB-9155-5FB87F7EF3BA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E5E95A2-55F9-4DD6-BE89-A7FED4CC921B}">
      <dgm:prSet phldrT="[Texte]"/>
      <dgm:spPr/>
      <dgm:t>
        <a:bodyPr/>
        <a:lstStyle/>
        <a:p>
          <a:r>
            <a:rPr lang="fr-FR" dirty="0" smtClean="0"/>
            <a:t>Lancer l’application Anki</a:t>
          </a:r>
          <a:endParaRPr lang="fr-FR" dirty="0"/>
        </a:p>
      </dgm:t>
    </dgm:pt>
    <dgm:pt modelId="{5EEC0F6D-92AB-48E2-A3C0-7B792B7E80F8}" type="parTrans" cxnId="{0D2E2568-EFA7-4972-8CA2-A30CED501F94}">
      <dgm:prSet/>
      <dgm:spPr/>
      <dgm:t>
        <a:bodyPr/>
        <a:lstStyle/>
        <a:p>
          <a:endParaRPr lang="fr-FR"/>
        </a:p>
      </dgm:t>
    </dgm:pt>
    <dgm:pt modelId="{7BAF69D0-2773-4466-9CC0-E9EDF5453EA8}" type="sibTrans" cxnId="{0D2E2568-EFA7-4972-8CA2-A30CED501F94}">
      <dgm:prSet/>
      <dgm:spPr/>
      <dgm:t>
        <a:bodyPr/>
        <a:lstStyle/>
        <a:p>
          <a:endParaRPr lang="fr-FR"/>
        </a:p>
      </dgm:t>
    </dgm:pt>
    <dgm:pt modelId="{118BCFBA-9744-4E6D-90ED-C3DC2E828CC5}">
      <dgm:prSet phldrT="[Texte]"/>
      <dgm:spPr/>
      <dgm:t>
        <a:bodyPr/>
        <a:lstStyle/>
        <a:p>
          <a:r>
            <a:rPr lang="fr-FR" dirty="0" smtClean="0"/>
            <a:t>Ouvrir le paquet de carte « connaissances technologie cinquième »</a:t>
          </a:r>
          <a:endParaRPr lang="fr-FR" dirty="0"/>
        </a:p>
      </dgm:t>
    </dgm:pt>
    <dgm:pt modelId="{5527F87A-8D1A-429D-B7EA-C9A94E9BF644}" type="parTrans" cxnId="{23BD6228-B7CA-4F39-96CF-AB2E518AE60B}">
      <dgm:prSet/>
      <dgm:spPr/>
      <dgm:t>
        <a:bodyPr/>
        <a:lstStyle/>
        <a:p>
          <a:endParaRPr lang="fr-FR"/>
        </a:p>
      </dgm:t>
    </dgm:pt>
    <dgm:pt modelId="{EFD03ABF-234E-450E-A066-55D02DB5BFB4}" type="sibTrans" cxnId="{23BD6228-B7CA-4F39-96CF-AB2E518AE60B}">
      <dgm:prSet/>
      <dgm:spPr/>
      <dgm:t>
        <a:bodyPr/>
        <a:lstStyle/>
        <a:p>
          <a:endParaRPr lang="fr-FR"/>
        </a:p>
      </dgm:t>
    </dgm:pt>
    <dgm:pt modelId="{E11F6DAA-71C0-4647-90E7-D51C56BA1CF9}">
      <dgm:prSet phldrT="[Texte]"/>
      <dgm:spPr/>
      <dgm:t>
        <a:bodyPr/>
        <a:lstStyle/>
        <a:p>
          <a:r>
            <a:rPr lang="fr-FR" dirty="0" smtClean="0"/>
            <a:t>Réaliser le paquet carte</a:t>
          </a:r>
          <a:endParaRPr lang="fr-FR" dirty="0"/>
        </a:p>
      </dgm:t>
    </dgm:pt>
    <dgm:pt modelId="{A2BF0513-CD56-49BE-B2A2-7BF295CE87B7}" type="parTrans" cxnId="{94AA7708-8A47-4E43-9064-286F7355268C}">
      <dgm:prSet/>
      <dgm:spPr/>
      <dgm:t>
        <a:bodyPr/>
        <a:lstStyle/>
        <a:p>
          <a:endParaRPr lang="fr-FR"/>
        </a:p>
      </dgm:t>
    </dgm:pt>
    <dgm:pt modelId="{B5994984-EA5F-45F3-91DB-BB30699C679E}" type="sibTrans" cxnId="{94AA7708-8A47-4E43-9064-286F7355268C}">
      <dgm:prSet/>
      <dgm:spPr/>
      <dgm:t>
        <a:bodyPr/>
        <a:lstStyle/>
        <a:p>
          <a:endParaRPr lang="fr-FR"/>
        </a:p>
      </dgm:t>
    </dgm:pt>
    <dgm:pt modelId="{D87D9663-27BB-4578-B0A2-02B8B66ED96E}" type="pres">
      <dgm:prSet presAssocID="{46F436CB-189B-45BB-9155-5FB87F7EF3B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F61ADB65-C0FB-40FD-9950-EF18E42AC0DF}" type="pres">
      <dgm:prSet presAssocID="{1E5E95A2-55F9-4DD6-BE89-A7FED4CC921B}" presName="composite" presStyleCnt="0"/>
      <dgm:spPr/>
    </dgm:pt>
    <dgm:pt modelId="{66A5BECE-C53E-47F7-80AE-38779CDB5D76}" type="pres">
      <dgm:prSet presAssocID="{1E5E95A2-55F9-4DD6-BE89-A7FED4CC921B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AD51BE0-6CBE-48AA-810C-B2D6E776F95D}" type="pres">
      <dgm:prSet presAssocID="{1E5E95A2-55F9-4DD6-BE89-A7FED4CC921B}" presName="rect2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6B10765-6D6A-42F6-89D2-BDCFA5CBBA27}" type="pres">
      <dgm:prSet presAssocID="{7BAF69D0-2773-4466-9CC0-E9EDF5453EA8}" presName="sibTrans" presStyleCnt="0"/>
      <dgm:spPr/>
    </dgm:pt>
    <dgm:pt modelId="{6C49FC93-E411-43E5-B99D-ED5601087B2D}" type="pres">
      <dgm:prSet presAssocID="{118BCFBA-9744-4E6D-90ED-C3DC2E828CC5}" presName="composite" presStyleCnt="0"/>
      <dgm:spPr/>
    </dgm:pt>
    <dgm:pt modelId="{0F9FCEE2-E8B6-42B4-8D08-63E5C789E48E}" type="pres">
      <dgm:prSet presAssocID="{118BCFBA-9744-4E6D-90ED-C3DC2E828CC5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6FBC569-93D0-4CF4-88AA-E8443CF90BF6}" type="pres">
      <dgm:prSet presAssocID="{118BCFBA-9744-4E6D-90ED-C3DC2E828CC5}" presName="rect2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88A74DFB-382E-447C-B6CC-1645BFABB83A}" type="pres">
      <dgm:prSet presAssocID="{EFD03ABF-234E-450E-A066-55D02DB5BFB4}" presName="sibTrans" presStyleCnt="0"/>
      <dgm:spPr/>
    </dgm:pt>
    <dgm:pt modelId="{750A750A-FB6D-458D-957E-822D5AF15161}" type="pres">
      <dgm:prSet presAssocID="{E11F6DAA-71C0-4647-90E7-D51C56BA1CF9}" presName="composite" presStyleCnt="0"/>
      <dgm:spPr/>
    </dgm:pt>
    <dgm:pt modelId="{377E3423-24B3-4220-8F9F-73CFDB7F36D8}" type="pres">
      <dgm:prSet presAssocID="{E11F6DAA-71C0-4647-90E7-D51C56BA1CF9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14CAFEE-E6C2-480E-A566-D381346155E8}" type="pres">
      <dgm:prSet presAssocID="{E11F6DAA-71C0-4647-90E7-D51C56BA1CF9}" presName="rect2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C618F609-C762-4FF0-937F-EE2BCE3249B4}" type="presOf" srcId="{118BCFBA-9744-4E6D-90ED-C3DC2E828CC5}" destId="{0F9FCEE2-E8B6-42B4-8D08-63E5C789E48E}" srcOrd="0" destOrd="0" presId="urn:microsoft.com/office/officeart/2008/layout/PictureStrips"/>
    <dgm:cxn modelId="{A416BDC3-F806-4F31-91FA-6F57B8C5BA62}" type="presOf" srcId="{46F436CB-189B-45BB-9155-5FB87F7EF3BA}" destId="{D87D9663-27BB-4578-B0A2-02B8B66ED96E}" srcOrd="0" destOrd="0" presId="urn:microsoft.com/office/officeart/2008/layout/PictureStrips"/>
    <dgm:cxn modelId="{23BD6228-B7CA-4F39-96CF-AB2E518AE60B}" srcId="{46F436CB-189B-45BB-9155-5FB87F7EF3BA}" destId="{118BCFBA-9744-4E6D-90ED-C3DC2E828CC5}" srcOrd="1" destOrd="0" parTransId="{5527F87A-8D1A-429D-B7EA-C9A94E9BF644}" sibTransId="{EFD03ABF-234E-450E-A066-55D02DB5BFB4}"/>
    <dgm:cxn modelId="{AB79858E-B98B-44A0-AFC8-DB43769D8E5D}" type="presOf" srcId="{1E5E95A2-55F9-4DD6-BE89-A7FED4CC921B}" destId="{66A5BECE-C53E-47F7-80AE-38779CDB5D76}" srcOrd="0" destOrd="0" presId="urn:microsoft.com/office/officeart/2008/layout/PictureStrips"/>
    <dgm:cxn modelId="{0D2E2568-EFA7-4972-8CA2-A30CED501F94}" srcId="{46F436CB-189B-45BB-9155-5FB87F7EF3BA}" destId="{1E5E95A2-55F9-4DD6-BE89-A7FED4CC921B}" srcOrd="0" destOrd="0" parTransId="{5EEC0F6D-92AB-48E2-A3C0-7B792B7E80F8}" sibTransId="{7BAF69D0-2773-4466-9CC0-E9EDF5453EA8}"/>
    <dgm:cxn modelId="{29CD3D0B-D054-46CC-BD0D-416585A1F990}" type="presOf" srcId="{E11F6DAA-71C0-4647-90E7-D51C56BA1CF9}" destId="{377E3423-24B3-4220-8F9F-73CFDB7F36D8}" srcOrd="0" destOrd="0" presId="urn:microsoft.com/office/officeart/2008/layout/PictureStrips"/>
    <dgm:cxn modelId="{94AA7708-8A47-4E43-9064-286F7355268C}" srcId="{46F436CB-189B-45BB-9155-5FB87F7EF3BA}" destId="{E11F6DAA-71C0-4647-90E7-D51C56BA1CF9}" srcOrd="2" destOrd="0" parTransId="{A2BF0513-CD56-49BE-B2A2-7BF295CE87B7}" sibTransId="{B5994984-EA5F-45F3-91DB-BB30699C679E}"/>
    <dgm:cxn modelId="{87D5C896-1C6A-4E1B-BF73-5F0DADBEB1A7}" type="presParOf" srcId="{D87D9663-27BB-4578-B0A2-02B8B66ED96E}" destId="{F61ADB65-C0FB-40FD-9950-EF18E42AC0DF}" srcOrd="0" destOrd="0" presId="urn:microsoft.com/office/officeart/2008/layout/PictureStrips"/>
    <dgm:cxn modelId="{29F38AA7-BEC5-48D1-B908-5169724A082D}" type="presParOf" srcId="{F61ADB65-C0FB-40FD-9950-EF18E42AC0DF}" destId="{66A5BECE-C53E-47F7-80AE-38779CDB5D76}" srcOrd="0" destOrd="0" presId="urn:microsoft.com/office/officeart/2008/layout/PictureStrips"/>
    <dgm:cxn modelId="{94A968EF-EAE1-47E3-944F-B1022B649150}" type="presParOf" srcId="{F61ADB65-C0FB-40FD-9950-EF18E42AC0DF}" destId="{9AD51BE0-6CBE-48AA-810C-B2D6E776F95D}" srcOrd="1" destOrd="0" presId="urn:microsoft.com/office/officeart/2008/layout/PictureStrips"/>
    <dgm:cxn modelId="{85EED346-CB10-453F-8CE8-2F0A65369BD8}" type="presParOf" srcId="{D87D9663-27BB-4578-B0A2-02B8B66ED96E}" destId="{A6B10765-6D6A-42F6-89D2-BDCFA5CBBA27}" srcOrd="1" destOrd="0" presId="urn:microsoft.com/office/officeart/2008/layout/PictureStrips"/>
    <dgm:cxn modelId="{1A19FF07-9D2B-4074-B87B-B5F185692F37}" type="presParOf" srcId="{D87D9663-27BB-4578-B0A2-02B8B66ED96E}" destId="{6C49FC93-E411-43E5-B99D-ED5601087B2D}" srcOrd="2" destOrd="0" presId="urn:microsoft.com/office/officeart/2008/layout/PictureStrips"/>
    <dgm:cxn modelId="{8F61898C-76C0-48ED-8B37-6F9EAB9F639A}" type="presParOf" srcId="{6C49FC93-E411-43E5-B99D-ED5601087B2D}" destId="{0F9FCEE2-E8B6-42B4-8D08-63E5C789E48E}" srcOrd="0" destOrd="0" presId="urn:microsoft.com/office/officeart/2008/layout/PictureStrips"/>
    <dgm:cxn modelId="{2032C6E2-3A0C-49F5-A6A8-C622FC84E9A5}" type="presParOf" srcId="{6C49FC93-E411-43E5-B99D-ED5601087B2D}" destId="{C6FBC569-93D0-4CF4-88AA-E8443CF90BF6}" srcOrd="1" destOrd="0" presId="urn:microsoft.com/office/officeart/2008/layout/PictureStrips"/>
    <dgm:cxn modelId="{D57136EF-4571-429B-846F-88C728AF897C}" type="presParOf" srcId="{D87D9663-27BB-4578-B0A2-02B8B66ED96E}" destId="{88A74DFB-382E-447C-B6CC-1645BFABB83A}" srcOrd="3" destOrd="0" presId="urn:microsoft.com/office/officeart/2008/layout/PictureStrips"/>
    <dgm:cxn modelId="{7BB64254-1274-4EC6-B61D-D78CF2579294}" type="presParOf" srcId="{D87D9663-27BB-4578-B0A2-02B8B66ED96E}" destId="{750A750A-FB6D-458D-957E-822D5AF15161}" srcOrd="4" destOrd="0" presId="urn:microsoft.com/office/officeart/2008/layout/PictureStrips"/>
    <dgm:cxn modelId="{6E8D5FE3-331D-4915-ACEA-84543F55BC62}" type="presParOf" srcId="{750A750A-FB6D-458D-957E-822D5AF15161}" destId="{377E3423-24B3-4220-8F9F-73CFDB7F36D8}" srcOrd="0" destOrd="0" presId="urn:microsoft.com/office/officeart/2008/layout/PictureStrips"/>
    <dgm:cxn modelId="{FA5775A4-B059-4E09-A392-62B36393B8EF}" type="presParOf" srcId="{750A750A-FB6D-458D-957E-822D5AF15161}" destId="{714CAFEE-E6C2-480E-A566-D381346155E8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57C9F3-766B-4C49-8A9F-B211ED55B99C}">
      <dsp:nvSpPr>
        <dsp:cNvPr id="0" name=""/>
        <dsp:cNvSpPr/>
      </dsp:nvSpPr>
      <dsp:spPr>
        <a:xfrm>
          <a:off x="0" y="400847"/>
          <a:ext cx="8333682" cy="93555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6786" tIns="458216" rIns="646786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b="0" kern="1200" dirty="0" smtClean="0"/>
            <a:t>Comment apprendre en technologie ?</a:t>
          </a:r>
          <a:endParaRPr lang="fr-FR" sz="2200" b="0" kern="1200" dirty="0"/>
        </a:p>
      </dsp:txBody>
      <dsp:txXfrm>
        <a:off x="0" y="400847"/>
        <a:ext cx="8333682" cy="935550"/>
      </dsp:txXfrm>
    </dsp:sp>
    <dsp:sp modelId="{1A21BF25-8AE7-4F32-BF97-7D1CECF13682}">
      <dsp:nvSpPr>
        <dsp:cNvPr id="0" name=""/>
        <dsp:cNvSpPr/>
      </dsp:nvSpPr>
      <dsp:spPr>
        <a:xfrm>
          <a:off x="416684" y="76127"/>
          <a:ext cx="5833577" cy="6494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95" tIns="0" rIns="220495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Objectif(s) d’apprentissage</a:t>
          </a:r>
          <a:endParaRPr lang="fr-FR" sz="2200" kern="1200" dirty="0"/>
        </a:p>
      </dsp:txBody>
      <dsp:txXfrm>
        <a:off x="448387" y="107830"/>
        <a:ext cx="5770171" cy="586034"/>
      </dsp:txXfrm>
    </dsp:sp>
    <dsp:sp modelId="{E9AF896A-8D6E-4A7A-A3EF-F2255CBCD082}">
      <dsp:nvSpPr>
        <dsp:cNvPr id="0" name=""/>
        <dsp:cNvSpPr/>
      </dsp:nvSpPr>
      <dsp:spPr>
        <a:xfrm>
          <a:off x="0" y="1779917"/>
          <a:ext cx="8333682" cy="12474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6786" tIns="458216" rIns="646786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kern="1200" dirty="0" smtClean="0"/>
            <a:t>À la fin de cette séance, vous aurez découvert une technique pour apprendre les cours de technologie</a:t>
          </a:r>
          <a:endParaRPr lang="fr-FR" sz="2200" kern="1200" dirty="0"/>
        </a:p>
      </dsp:txBody>
      <dsp:txXfrm>
        <a:off x="0" y="1779917"/>
        <a:ext cx="8333682" cy="1247400"/>
      </dsp:txXfrm>
    </dsp:sp>
    <dsp:sp modelId="{4BAD5FE4-3D27-4449-8944-7B2923C17224}">
      <dsp:nvSpPr>
        <dsp:cNvPr id="0" name=""/>
        <dsp:cNvSpPr/>
      </dsp:nvSpPr>
      <dsp:spPr>
        <a:xfrm>
          <a:off x="416684" y="1455197"/>
          <a:ext cx="5833577" cy="6494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95" tIns="0" rIns="220495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Résultat(s) attendu(s)</a:t>
          </a:r>
          <a:endParaRPr lang="fr-FR" sz="2200" kern="1200" dirty="0"/>
        </a:p>
      </dsp:txBody>
      <dsp:txXfrm>
        <a:off x="448387" y="1486900"/>
        <a:ext cx="5770171" cy="586034"/>
      </dsp:txXfrm>
    </dsp:sp>
    <dsp:sp modelId="{EE3030F2-DEF7-47CD-9B64-C42CFE4272DC}">
      <dsp:nvSpPr>
        <dsp:cNvPr id="0" name=""/>
        <dsp:cNvSpPr/>
      </dsp:nvSpPr>
      <dsp:spPr>
        <a:xfrm>
          <a:off x="0" y="3470837"/>
          <a:ext cx="8333682" cy="16632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6786" tIns="458216" rIns="646786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kern="1200" dirty="0" smtClean="0"/>
            <a:t>Comment fonctionne ton cerveau ?</a:t>
          </a:r>
          <a:endParaRPr lang="fr-FR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kern="1200" dirty="0" smtClean="0"/>
            <a:t>Utilisation de l’application ANKI</a:t>
          </a:r>
          <a:endParaRPr lang="fr-FR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kern="1200" dirty="0" smtClean="0"/>
            <a:t>Bilan collectif</a:t>
          </a:r>
          <a:endParaRPr lang="fr-FR" sz="2200" kern="1200" dirty="0"/>
        </a:p>
      </dsp:txBody>
      <dsp:txXfrm>
        <a:off x="0" y="3470837"/>
        <a:ext cx="8333682" cy="1663200"/>
      </dsp:txXfrm>
    </dsp:sp>
    <dsp:sp modelId="{48088667-AB80-4672-B0F6-A9A97D99CAE0}">
      <dsp:nvSpPr>
        <dsp:cNvPr id="0" name=""/>
        <dsp:cNvSpPr/>
      </dsp:nvSpPr>
      <dsp:spPr>
        <a:xfrm>
          <a:off x="416684" y="3146117"/>
          <a:ext cx="5833577" cy="6494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95" tIns="0" rIns="220495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Déroulement de la séance</a:t>
          </a:r>
          <a:endParaRPr lang="fr-FR" sz="2200" kern="1200" dirty="0"/>
        </a:p>
      </dsp:txBody>
      <dsp:txXfrm>
        <a:off x="448387" y="3177820"/>
        <a:ext cx="5770171" cy="5860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B4342D-0786-431B-A549-94F4F5D17F4C}">
      <dsp:nvSpPr>
        <dsp:cNvPr id="0" name=""/>
        <dsp:cNvSpPr/>
      </dsp:nvSpPr>
      <dsp:spPr>
        <a:xfrm rot="10800000">
          <a:off x="1845347" y="810"/>
          <a:ext cx="6080760" cy="1254911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3381" tIns="133350" rIns="24892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500" kern="1200" dirty="0" smtClean="0"/>
            <a:t>Les différentes types de mémoires</a:t>
          </a:r>
          <a:endParaRPr lang="fr-FR" sz="3500" kern="1200" dirty="0"/>
        </a:p>
      </dsp:txBody>
      <dsp:txXfrm rot="10800000">
        <a:off x="2159075" y="810"/>
        <a:ext cx="5767032" cy="1254911"/>
      </dsp:txXfrm>
    </dsp:sp>
    <dsp:sp modelId="{36BD389C-29CB-4226-9B90-124A380AE45C}">
      <dsp:nvSpPr>
        <dsp:cNvPr id="0" name=""/>
        <dsp:cNvSpPr/>
      </dsp:nvSpPr>
      <dsp:spPr>
        <a:xfrm>
          <a:off x="1217892" y="810"/>
          <a:ext cx="1254911" cy="125491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87E948A-1E06-4742-B56D-AFAE5298D49D}">
      <dsp:nvSpPr>
        <dsp:cNvPr id="0" name=""/>
        <dsp:cNvSpPr/>
      </dsp:nvSpPr>
      <dsp:spPr>
        <a:xfrm rot="10800000">
          <a:off x="1845347" y="1630322"/>
          <a:ext cx="6080760" cy="1254911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3381" tIns="133350" rIns="24892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500" kern="1200" dirty="0" smtClean="0"/>
            <a:t>Comment fonctionne la mémoire sémantique ?</a:t>
          </a:r>
          <a:endParaRPr lang="fr-FR" sz="3500" kern="1200" dirty="0"/>
        </a:p>
      </dsp:txBody>
      <dsp:txXfrm rot="10800000">
        <a:off x="2159075" y="1630322"/>
        <a:ext cx="5767032" cy="1254911"/>
      </dsp:txXfrm>
    </dsp:sp>
    <dsp:sp modelId="{CDD37D2A-652E-4E14-A727-85A7D424A874}">
      <dsp:nvSpPr>
        <dsp:cNvPr id="0" name=""/>
        <dsp:cNvSpPr/>
      </dsp:nvSpPr>
      <dsp:spPr>
        <a:xfrm>
          <a:off x="1217892" y="1630322"/>
          <a:ext cx="1254911" cy="125491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E30D7AD-7C97-4DA0-B696-F00A1A357C06}">
      <dsp:nvSpPr>
        <dsp:cNvPr id="0" name=""/>
        <dsp:cNvSpPr/>
      </dsp:nvSpPr>
      <dsp:spPr>
        <a:xfrm rot="10800000">
          <a:off x="1845347" y="3259834"/>
          <a:ext cx="6080760" cy="1254911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3381" tIns="133350" rIns="24892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500" kern="1200" dirty="0" smtClean="0"/>
            <a:t>Une solution pour mieux apprendre</a:t>
          </a:r>
          <a:endParaRPr lang="fr-FR" sz="3500" kern="1200" dirty="0"/>
        </a:p>
      </dsp:txBody>
      <dsp:txXfrm rot="10800000">
        <a:off x="2159075" y="3259834"/>
        <a:ext cx="5767032" cy="1254911"/>
      </dsp:txXfrm>
    </dsp:sp>
    <dsp:sp modelId="{171B7F16-D76E-4DC1-A892-8DAA76010FCD}">
      <dsp:nvSpPr>
        <dsp:cNvPr id="0" name=""/>
        <dsp:cNvSpPr/>
      </dsp:nvSpPr>
      <dsp:spPr>
        <a:xfrm>
          <a:off x="1217892" y="3259834"/>
          <a:ext cx="1254911" cy="125491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03936E-7E1F-4D63-9255-36255F0130F9}">
      <dsp:nvSpPr>
        <dsp:cNvPr id="0" name=""/>
        <dsp:cNvSpPr/>
      </dsp:nvSpPr>
      <dsp:spPr>
        <a:xfrm>
          <a:off x="614728" y="1587169"/>
          <a:ext cx="1839038" cy="9195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Les mémoires</a:t>
          </a:r>
          <a:endParaRPr lang="fr-FR" sz="2600" kern="1200" dirty="0"/>
        </a:p>
      </dsp:txBody>
      <dsp:txXfrm>
        <a:off x="641660" y="1614101"/>
        <a:ext cx="1785174" cy="865655"/>
      </dsp:txXfrm>
    </dsp:sp>
    <dsp:sp modelId="{CF341044-586B-4324-94F6-67279AA1057D}">
      <dsp:nvSpPr>
        <dsp:cNvPr id="0" name=""/>
        <dsp:cNvSpPr/>
      </dsp:nvSpPr>
      <dsp:spPr>
        <a:xfrm rot="17692822">
          <a:off x="1947351" y="1233629"/>
          <a:ext cx="1748446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748446" y="20214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600" kern="1200"/>
        </a:p>
      </dsp:txBody>
      <dsp:txXfrm>
        <a:off x="2777863" y="1210133"/>
        <a:ext cx="87422" cy="87422"/>
      </dsp:txXfrm>
    </dsp:sp>
    <dsp:sp modelId="{E5748C89-3175-4639-80D6-3B73D90084FC}">
      <dsp:nvSpPr>
        <dsp:cNvPr id="0" name=""/>
        <dsp:cNvSpPr/>
      </dsp:nvSpPr>
      <dsp:spPr>
        <a:xfrm>
          <a:off x="3189382" y="999"/>
          <a:ext cx="1839038" cy="9195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La mémoire de travail</a:t>
          </a:r>
          <a:endParaRPr lang="fr-FR" sz="2600" kern="1200" dirty="0"/>
        </a:p>
      </dsp:txBody>
      <dsp:txXfrm>
        <a:off x="3216314" y="27931"/>
        <a:ext cx="1785174" cy="865655"/>
      </dsp:txXfrm>
    </dsp:sp>
    <dsp:sp modelId="{0B39F45C-F421-4D7C-8FD7-71A348BA7F28}">
      <dsp:nvSpPr>
        <dsp:cNvPr id="0" name=""/>
        <dsp:cNvSpPr/>
      </dsp:nvSpPr>
      <dsp:spPr>
        <a:xfrm rot="19457599">
          <a:off x="2368618" y="1762352"/>
          <a:ext cx="905913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905913" y="20214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798926" y="1759919"/>
        <a:ext cx="45295" cy="45295"/>
      </dsp:txXfrm>
    </dsp:sp>
    <dsp:sp modelId="{A0BEF2DE-4754-4A16-9931-5BF83420CFAF}">
      <dsp:nvSpPr>
        <dsp:cNvPr id="0" name=""/>
        <dsp:cNvSpPr/>
      </dsp:nvSpPr>
      <dsp:spPr>
        <a:xfrm>
          <a:off x="3189382" y="1058446"/>
          <a:ext cx="1839038" cy="9195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La mémoire à long terme</a:t>
          </a:r>
          <a:endParaRPr lang="fr-FR" sz="2600" kern="1200" dirty="0"/>
        </a:p>
      </dsp:txBody>
      <dsp:txXfrm>
        <a:off x="3216314" y="1085378"/>
        <a:ext cx="1785174" cy="865655"/>
      </dsp:txXfrm>
    </dsp:sp>
    <dsp:sp modelId="{0287D329-44BB-4556-81BB-92CA7A5FE9CF}">
      <dsp:nvSpPr>
        <dsp:cNvPr id="0" name=""/>
        <dsp:cNvSpPr/>
      </dsp:nvSpPr>
      <dsp:spPr>
        <a:xfrm rot="19457599">
          <a:off x="4943271" y="1233629"/>
          <a:ext cx="905913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905913" y="20214"/>
              </a:lnTo>
            </a:path>
          </a:pathLst>
        </a:custGeom>
        <a:noFill/>
        <a:ln w="952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5373580" y="1231196"/>
        <a:ext cx="45295" cy="45295"/>
      </dsp:txXfrm>
    </dsp:sp>
    <dsp:sp modelId="{64B5A034-9A46-442D-AD13-48B5C1CB4AE0}">
      <dsp:nvSpPr>
        <dsp:cNvPr id="0" name=""/>
        <dsp:cNvSpPr/>
      </dsp:nvSpPr>
      <dsp:spPr>
        <a:xfrm>
          <a:off x="5764035" y="529722"/>
          <a:ext cx="1839038" cy="9195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La mémoire sémantique</a:t>
          </a:r>
          <a:endParaRPr lang="fr-FR" sz="2600" kern="1200" dirty="0"/>
        </a:p>
      </dsp:txBody>
      <dsp:txXfrm>
        <a:off x="5790967" y="556654"/>
        <a:ext cx="1785174" cy="865655"/>
      </dsp:txXfrm>
    </dsp:sp>
    <dsp:sp modelId="{E95A5B37-9B63-44E5-9B2E-E0BF45979632}">
      <dsp:nvSpPr>
        <dsp:cNvPr id="0" name=""/>
        <dsp:cNvSpPr/>
      </dsp:nvSpPr>
      <dsp:spPr>
        <a:xfrm rot="2142401">
          <a:off x="4943271" y="1762352"/>
          <a:ext cx="905913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905913" y="20214"/>
              </a:lnTo>
            </a:path>
          </a:pathLst>
        </a:custGeom>
        <a:noFill/>
        <a:ln w="952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5373580" y="1759919"/>
        <a:ext cx="45295" cy="45295"/>
      </dsp:txXfrm>
    </dsp:sp>
    <dsp:sp modelId="{345ACF65-5597-4151-9ACF-09E77EE216DD}">
      <dsp:nvSpPr>
        <dsp:cNvPr id="0" name=""/>
        <dsp:cNvSpPr/>
      </dsp:nvSpPr>
      <dsp:spPr>
        <a:xfrm>
          <a:off x="5764035" y="1587169"/>
          <a:ext cx="1839038" cy="9195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La mémoire épisodique</a:t>
          </a:r>
          <a:endParaRPr lang="fr-FR" sz="2600" kern="1200" dirty="0"/>
        </a:p>
      </dsp:txBody>
      <dsp:txXfrm>
        <a:off x="5790967" y="1614101"/>
        <a:ext cx="1785174" cy="865655"/>
      </dsp:txXfrm>
    </dsp:sp>
    <dsp:sp modelId="{AF7E44F0-1E37-455F-9E38-E91E82B06A07}">
      <dsp:nvSpPr>
        <dsp:cNvPr id="0" name=""/>
        <dsp:cNvSpPr/>
      </dsp:nvSpPr>
      <dsp:spPr>
        <a:xfrm rot="2142401">
          <a:off x="2368618" y="2291076"/>
          <a:ext cx="905913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905913" y="20214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798926" y="2288643"/>
        <a:ext cx="45295" cy="45295"/>
      </dsp:txXfrm>
    </dsp:sp>
    <dsp:sp modelId="{ED98D086-EDE8-4BE7-AD74-3E20AF9DF9BC}">
      <dsp:nvSpPr>
        <dsp:cNvPr id="0" name=""/>
        <dsp:cNvSpPr/>
      </dsp:nvSpPr>
      <dsp:spPr>
        <a:xfrm>
          <a:off x="3189382" y="2115893"/>
          <a:ext cx="1839038" cy="9195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La mémoire procédurale</a:t>
          </a:r>
          <a:endParaRPr lang="fr-FR" sz="2600" kern="1200" dirty="0"/>
        </a:p>
      </dsp:txBody>
      <dsp:txXfrm>
        <a:off x="3216314" y="2142825"/>
        <a:ext cx="1785174" cy="865655"/>
      </dsp:txXfrm>
    </dsp:sp>
    <dsp:sp modelId="{37A53AA2-D265-4AFB-A817-D4BBBC314B27}">
      <dsp:nvSpPr>
        <dsp:cNvPr id="0" name=""/>
        <dsp:cNvSpPr/>
      </dsp:nvSpPr>
      <dsp:spPr>
        <a:xfrm rot="3907178">
          <a:off x="1947351" y="2819799"/>
          <a:ext cx="1748446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748446" y="20214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600" kern="1200"/>
        </a:p>
      </dsp:txBody>
      <dsp:txXfrm>
        <a:off x="2777863" y="2796303"/>
        <a:ext cx="87422" cy="87422"/>
      </dsp:txXfrm>
    </dsp:sp>
    <dsp:sp modelId="{B77B1CF5-466D-433F-A955-9B251EFA0317}">
      <dsp:nvSpPr>
        <dsp:cNvPr id="0" name=""/>
        <dsp:cNvSpPr/>
      </dsp:nvSpPr>
      <dsp:spPr>
        <a:xfrm>
          <a:off x="3189382" y="3173340"/>
          <a:ext cx="1839038" cy="9195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La mémoire perceptive</a:t>
          </a:r>
          <a:endParaRPr lang="fr-FR" sz="2600" kern="1200" dirty="0"/>
        </a:p>
      </dsp:txBody>
      <dsp:txXfrm>
        <a:off x="3216314" y="3200272"/>
        <a:ext cx="1785174" cy="8656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C0548C-E675-405C-A05D-F26EBF19C422}">
      <dsp:nvSpPr>
        <dsp:cNvPr id="0" name=""/>
        <dsp:cNvSpPr/>
      </dsp:nvSpPr>
      <dsp:spPr>
        <a:xfrm>
          <a:off x="-6131144" y="-938043"/>
          <a:ext cx="7298434" cy="7298434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7C7AB0-2321-4B5A-83E2-27B25438E95F}">
      <dsp:nvSpPr>
        <dsp:cNvPr id="0" name=""/>
        <dsp:cNvSpPr/>
      </dsp:nvSpPr>
      <dsp:spPr>
        <a:xfrm>
          <a:off x="610913" y="416870"/>
          <a:ext cx="7686163" cy="83417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2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Toute information (compétence ou connaissance) contenue dans notre mémoire nous permet de mieux agir à chaque instant.</a:t>
          </a:r>
          <a:endParaRPr lang="fr-FR" sz="1700" kern="1200" dirty="0"/>
        </a:p>
      </dsp:txBody>
      <dsp:txXfrm>
        <a:off x="610913" y="416870"/>
        <a:ext cx="7686163" cy="834173"/>
      </dsp:txXfrm>
    </dsp:sp>
    <dsp:sp modelId="{B8CF860E-5ABE-4984-838B-AEB8FC27000B}">
      <dsp:nvSpPr>
        <dsp:cNvPr id="0" name=""/>
        <dsp:cNvSpPr/>
      </dsp:nvSpPr>
      <dsp:spPr>
        <a:xfrm>
          <a:off x="89554" y="312598"/>
          <a:ext cx="1042717" cy="10427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F8D081-2445-45FB-9FF7-3336491C0EA1}">
      <dsp:nvSpPr>
        <dsp:cNvPr id="0" name=""/>
        <dsp:cNvSpPr/>
      </dsp:nvSpPr>
      <dsp:spPr>
        <a:xfrm>
          <a:off x="1089164" y="1668347"/>
          <a:ext cx="7207912" cy="83417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2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0" u="none" kern="1200" smtClean="0"/>
            <a:t>Pour retenir une connaissance, il faut </a:t>
          </a:r>
          <a:r>
            <a:rPr lang="fr-FR" sz="1700" b="0" u="none" kern="1200" smtClean="0"/>
            <a:t>la </a:t>
          </a:r>
          <a:r>
            <a:rPr lang="fr-FR" sz="1700" b="0" u="none" kern="1200" smtClean="0"/>
            <a:t>réapprendre plusieurs fois.  </a:t>
          </a:r>
          <a:r>
            <a:rPr lang="fr-FR" sz="1700" b="0" u="none" kern="1200" dirty="0" smtClean="0"/>
            <a:t>Une seule fois ne suffit jamais.</a:t>
          </a:r>
          <a:endParaRPr lang="fr-FR" sz="1700" b="0" u="none" kern="1200" dirty="0"/>
        </a:p>
      </dsp:txBody>
      <dsp:txXfrm>
        <a:off x="1089164" y="1668347"/>
        <a:ext cx="7207912" cy="834173"/>
      </dsp:txXfrm>
    </dsp:sp>
    <dsp:sp modelId="{FB45784F-B075-4687-9BDF-C73EE6CAFD44}">
      <dsp:nvSpPr>
        <dsp:cNvPr id="0" name=""/>
        <dsp:cNvSpPr/>
      </dsp:nvSpPr>
      <dsp:spPr>
        <a:xfrm>
          <a:off x="567805" y="1564075"/>
          <a:ext cx="1042717" cy="10427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BC8770-5299-47C9-B066-BE2425D5215A}">
      <dsp:nvSpPr>
        <dsp:cNvPr id="0" name=""/>
        <dsp:cNvSpPr/>
      </dsp:nvSpPr>
      <dsp:spPr>
        <a:xfrm>
          <a:off x="1089164" y="2919825"/>
          <a:ext cx="7207912" cy="83417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2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0" u="none" kern="1200" smtClean="0"/>
            <a:t>Pour acquérir une compétence (instrument, geste professionnel, application d’une méthode, automatisme), il faut s’entraîner un grand nombre de fois.</a:t>
          </a:r>
          <a:endParaRPr lang="fr-FR" sz="1700" b="0" u="none" kern="1200" dirty="0"/>
        </a:p>
      </dsp:txBody>
      <dsp:txXfrm>
        <a:off x="1089164" y="2919825"/>
        <a:ext cx="7207912" cy="834173"/>
      </dsp:txXfrm>
    </dsp:sp>
    <dsp:sp modelId="{A6F017EE-9EAB-4B4B-8537-5D67BD671972}">
      <dsp:nvSpPr>
        <dsp:cNvPr id="0" name=""/>
        <dsp:cNvSpPr/>
      </dsp:nvSpPr>
      <dsp:spPr>
        <a:xfrm>
          <a:off x="567805" y="2815553"/>
          <a:ext cx="1042717" cy="10427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377A0F-0077-4C33-88EF-450E641DBA14}">
      <dsp:nvSpPr>
        <dsp:cNvPr id="0" name=""/>
        <dsp:cNvSpPr/>
      </dsp:nvSpPr>
      <dsp:spPr>
        <a:xfrm>
          <a:off x="610913" y="4171303"/>
          <a:ext cx="7686163" cy="83417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2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0" kern="1200" dirty="0" smtClean="0"/>
            <a:t>A force d’avoir été pratiquée, une connaissance devient automatique. Elle devient acquise à vie. (ou  à peu près)</a:t>
          </a:r>
          <a:endParaRPr lang="fr-FR" sz="1700" b="0" u="none" kern="1200" dirty="0"/>
        </a:p>
      </dsp:txBody>
      <dsp:txXfrm>
        <a:off x="610913" y="4171303"/>
        <a:ext cx="7686163" cy="834173"/>
      </dsp:txXfrm>
    </dsp:sp>
    <dsp:sp modelId="{DC5D69E9-3DC1-4268-9520-A6CB3F76A5A9}">
      <dsp:nvSpPr>
        <dsp:cNvPr id="0" name=""/>
        <dsp:cNvSpPr/>
      </dsp:nvSpPr>
      <dsp:spPr>
        <a:xfrm>
          <a:off x="89554" y="4067031"/>
          <a:ext cx="1042717" cy="10427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C0548C-E675-405C-A05D-F26EBF19C422}">
      <dsp:nvSpPr>
        <dsp:cNvPr id="0" name=""/>
        <dsp:cNvSpPr/>
      </dsp:nvSpPr>
      <dsp:spPr>
        <a:xfrm>
          <a:off x="-6131144" y="-938043"/>
          <a:ext cx="7298434" cy="7298434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7C7AB0-2321-4B5A-83E2-27B25438E95F}">
      <dsp:nvSpPr>
        <dsp:cNvPr id="0" name=""/>
        <dsp:cNvSpPr/>
      </dsp:nvSpPr>
      <dsp:spPr>
        <a:xfrm>
          <a:off x="610913" y="416870"/>
          <a:ext cx="7686163" cy="83417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2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0" kern="1200" dirty="0" smtClean="0"/>
            <a:t>N’apprenez pas une leçon simplement du jour au lendemain ! Elle risque de s’envoler très vite. </a:t>
          </a:r>
          <a:endParaRPr lang="fr-FR" sz="1700" b="0" kern="1200" dirty="0"/>
        </a:p>
      </dsp:txBody>
      <dsp:txXfrm>
        <a:off x="610913" y="416870"/>
        <a:ext cx="7686163" cy="834173"/>
      </dsp:txXfrm>
    </dsp:sp>
    <dsp:sp modelId="{B8CF860E-5ABE-4984-838B-AEB8FC27000B}">
      <dsp:nvSpPr>
        <dsp:cNvPr id="0" name=""/>
        <dsp:cNvSpPr/>
      </dsp:nvSpPr>
      <dsp:spPr>
        <a:xfrm>
          <a:off x="89554" y="312598"/>
          <a:ext cx="1042717" cy="10427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F8D081-2445-45FB-9FF7-3336491C0EA1}">
      <dsp:nvSpPr>
        <dsp:cNvPr id="0" name=""/>
        <dsp:cNvSpPr/>
      </dsp:nvSpPr>
      <dsp:spPr>
        <a:xfrm>
          <a:off x="1089164" y="1668347"/>
          <a:ext cx="7207912" cy="83417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2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0" kern="1200" smtClean="0"/>
            <a:t>Reprenez-là deux ou trois fois durant la semaine qui précède le contrôle. Non seulement vous la connaîtrez mieux pour le contrôle, mais vous vous en souviendrez plus longtemps.</a:t>
          </a:r>
          <a:endParaRPr lang="fr-FR" sz="1700" b="0" u="none" kern="1200" dirty="0"/>
        </a:p>
      </dsp:txBody>
      <dsp:txXfrm>
        <a:off x="1089164" y="1668347"/>
        <a:ext cx="7207912" cy="834173"/>
      </dsp:txXfrm>
    </dsp:sp>
    <dsp:sp modelId="{FB45784F-B075-4687-9BDF-C73EE6CAFD44}">
      <dsp:nvSpPr>
        <dsp:cNvPr id="0" name=""/>
        <dsp:cNvSpPr/>
      </dsp:nvSpPr>
      <dsp:spPr>
        <a:xfrm>
          <a:off x="567805" y="1564075"/>
          <a:ext cx="1042717" cy="10427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BC8770-5299-47C9-B066-BE2425D5215A}">
      <dsp:nvSpPr>
        <dsp:cNvPr id="0" name=""/>
        <dsp:cNvSpPr/>
      </dsp:nvSpPr>
      <dsp:spPr>
        <a:xfrm>
          <a:off x="1089164" y="2919825"/>
          <a:ext cx="7207912" cy="83417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2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0" kern="1200" smtClean="0"/>
            <a:t>Il est peu efficace de répéter 4 ou 5 fois de suite. Il faut se concentrer pour apprendre, et reprendre plus tard.</a:t>
          </a:r>
          <a:endParaRPr lang="fr-FR" sz="1700" b="0" u="none" kern="1200" dirty="0"/>
        </a:p>
      </dsp:txBody>
      <dsp:txXfrm>
        <a:off x="1089164" y="2919825"/>
        <a:ext cx="7207912" cy="834173"/>
      </dsp:txXfrm>
    </dsp:sp>
    <dsp:sp modelId="{A6F017EE-9EAB-4B4B-8537-5D67BD671972}">
      <dsp:nvSpPr>
        <dsp:cNvPr id="0" name=""/>
        <dsp:cNvSpPr/>
      </dsp:nvSpPr>
      <dsp:spPr>
        <a:xfrm>
          <a:off x="567805" y="2815553"/>
          <a:ext cx="1042717" cy="10427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377A0F-0077-4C33-88EF-450E641DBA14}">
      <dsp:nvSpPr>
        <dsp:cNvPr id="0" name=""/>
        <dsp:cNvSpPr/>
      </dsp:nvSpPr>
      <dsp:spPr>
        <a:xfrm>
          <a:off x="610913" y="4171303"/>
          <a:ext cx="7686163" cy="83417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2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0" u="none" kern="1200" dirty="0" smtClean="0"/>
            <a:t>Apprendre une leçon par cœur n’a pas de sens, préférez une démarche d’apprentissage actif grâce par exemple à un questionnement par cartes-mémoire</a:t>
          </a:r>
          <a:endParaRPr lang="fr-FR" sz="1700" b="0" u="none" kern="1200" dirty="0"/>
        </a:p>
      </dsp:txBody>
      <dsp:txXfrm>
        <a:off x="610913" y="4171303"/>
        <a:ext cx="7686163" cy="834173"/>
      </dsp:txXfrm>
    </dsp:sp>
    <dsp:sp modelId="{DC5D69E9-3DC1-4268-9520-A6CB3F76A5A9}">
      <dsp:nvSpPr>
        <dsp:cNvPr id="0" name=""/>
        <dsp:cNvSpPr/>
      </dsp:nvSpPr>
      <dsp:spPr>
        <a:xfrm>
          <a:off x="89554" y="4067031"/>
          <a:ext cx="1042717" cy="10427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CC5D1A-AAAF-4799-9139-5BC13F6B67E7}">
      <dsp:nvSpPr>
        <dsp:cNvPr id="0" name=""/>
        <dsp:cNvSpPr/>
      </dsp:nvSpPr>
      <dsp:spPr>
        <a:xfrm>
          <a:off x="-6163673" y="-943273"/>
          <a:ext cx="7339300" cy="7339300"/>
        </a:xfrm>
        <a:prstGeom prst="blockArc">
          <a:avLst>
            <a:gd name="adj1" fmla="val 18900000"/>
            <a:gd name="adj2" fmla="val 2700000"/>
            <a:gd name="adj3" fmla="val 294"/>
          </a:avLst>
        </a:pr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CA31FA-C680-43EE-A62F-C8816322D063}">
      <dsp:nvSpPr>
        <dsp:cNvPr id="0" name=""/>
        <dsp:cNvSpPr/>
      </dsp:nvSpPr>
      <dsp:spPr>
        <a:xfrm>
          <a:off x="756842" y="545275"/>
          <a:ext cx="7486575" cy="10905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5625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err="1" smtClean="0"/>
            <a:t>Anki</a:t>
          </a:r>
          <a:r>
            <a:rPr lang="fr-FR" sz="2200" kern="1200" dirty="0" smtClean="0"/>
            <a:t> est un logiciel de renforcement mnésique par reprise expansée.</a:t>
          </a:r>
          <a:endParaRPr lang="fr-FR" sz="2200" kern="1200" dirty="0"/>
        </a:p>
      </dsp:txBody>
      <dsp:txXfrm>
        <a:off x="756842" y="545275"/>
        <a:ext cx="7486575" cy="1090550"/>
      </dsp:txXfrm>
    </dsp:sp>
    <dsp:sp modelId="{460E6BE0-9DAB-41CC-A10F-E72DE1DC5049}">
      <dsp:nvSpPr>
        <dsp:cNvPr id="0" name=""/>
        <dsp:cNvSpPr/>
      </dsp:nvSpPr>
      <dsp:spPr>
        <a:xfrm>
          <a:off x="75247" y="408956"/>
          <a:ext cx="1363188" cy="136318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930705-1ED8-46C9-863F-71401B861DF0}">
      <dsp:nvSpPr>
        <dsp:cNvPr id="0" name=""/>
        <dsp:cNvSpPr/>
      </dsp:nvSpPr>
      <dsp:spPr>
        <a:xfrm>
          <a:off x="1153257" y="2181101"/>
          <a:ext cx="7090160" cy="10905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5625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Il permet de créer des cartes-mémoire puis il pose les questions en fonction de vos réponses et de la difficultés que vous avez à y répondre.</a:t>
          </a:r>
          <a:endParaRPr lang="fr-FR" sz="2200" kern="1200" dirty="0"/>
        </a:p>
      </dsp:txBody>
      <dsp:txXfrm>
        <a:off x="1153257" y="2181101"/>
        <a:ext cx="7090160" cy="1090550"/>
      </dsp:txXfrm>
    </dsp:sp>
    <dsp:sp modelId="{902C38F8-EA62-4D72-AAE4-41F6C31DE876}">
      <dsp:nvSpPr>
        <dsp:cNvPr id="0" name=""/>
        <dsp:cNvSpPr/>
      </dsp:nvSpPr>
      <dsp:spPr>
        <a:xfrm>
          <a:off x="471663" y="2044782"/>
          <a:ext cx="1363188" cy="136318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A8B730-38A6-4014-8CDA-9D5918430E6B}">
      <dsp:nvSpPr>
        <dsp:cNvPr id="0" name=""/>
        <dsp:cNvSpPr/>
      </dsp:nvSpPr>
      <dsp:spPr>
        <a:xfrm>
          <a:off x="756842" y="3816927"/>
          <a:ext cx="7486575" cy="109055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5625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Lorsqu’un « paquet » de cartes est suffisamment abouti, il est possible de la sauvegarder en ligne afin de le partager sur différents supports (navigateur, smartphone)</a:t>
          </a:r>
          <a:endParaRPr lang="fr-FR" sz="2200" kern="1200" dirty="0"/>
        </a:p>
      </dsp:txBody>
      <dsp:txXfrm>
        <a:off x="756842" y="3816927"/>
        <a:ext cx="7486575" cy="1090550"/>
      </dsp:txXfrm>
    </dsp:sp>
    <dsp:sp modelId="{D59CFD6C-3E84-4B81-BA49-1E0D11627B30}">
      <dsp:nvSpPr>
        <dsp:cNvPr id="0" name=""/>
        <dsp:cNvSpPr/>
      </dsp:nvSpPr>
      <dsp:spPr>
        <a:xfrm>
          <a:off x="75247" y="3680608"/>
          <a:ext cx="1363188" cy="136318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26582-96E7-49C1-B7B7-891B4F06382D}">
      <dsp:nvSpPr>
        <dsp:cNvPr id="0" name=""/>
        <dsp:cNvSpPr/>
      </dsp:nvSpPr>
      <dsp:spPr>
        <a:xfrm>
          <a:off x="680153" y="265933"/>
          <a:ext cx="8384710" cy="1219371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254000" bIns="193575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Niveau 1</a:t>
          </a:r>
          <a:endParaRPr lang="fr-FR" sz="2300" kern="1200" dirty="0"/>
        </a:p>
      </dsp:txBody>
      <dsp:txXfrm>
        <a:off x="680153" y="570776"/>
        <a:ext cx="8079867" cy="609685"/>
      </dsp:txXfrm>
    </dsp:sp>
    <dsp:sp modelId="{B9D25F96-FCFB-4C8C-AAF7-CFD3A452E0DB}">
      <dsp:nvSpPr>
        <dsp:cNvPr id="0" name=""/>
        <dsp:cNvSpPr/>
      </dsp:nvSpPr>
      <dsp:spPr>
        <a:xfrm>
          <a:off x="680153" y="1204671"/>
          <a:ext cx="1549662" cy="22389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L’enseignant dégage les informations importantes et créer les paquets de cartes</a:t>
          </a:r>
          <a:endParaRPr lang="fr-FR" sz="1700" kern="1200" dirty="0"/>
        </a:p>
      </dsp:txBody>
      <dsp:txXfrm>
        <a:off x="680153" y="1204671"/>
        <a:ext cx="1549662" cy="2238962"/>
      </dsp:txXfrm>
    </dsp:sp>
    <dsp:sp modelId="{A2F7EB16-10D0-42D8-B96E-10A489B214A0}">
      <dsp:nvSpPr>
        <dsp:cNvPr id="0" name=""/>
        <dsp:cNvSpPr/>
      </dsp:nvSpPr>
      <dsp:spPr>
        <a:xfrm>
          <a:off x="2229647" y="672547"/>
          <a:ext cx="6835215" cy="1219371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254000" bIns="193575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Niveau 2</a:t>
          </a:r>
          <a:endParaRPr lang="fr-FR" sz="2300" kern="1200" dirty="0"/>
        </a:p>
      </dsp:txBody>
      <dsp:txXfrm>
        <a:off x="2229647" y="977390"/>
        <a:ext cx="6530372" cy="609685"/>
      </dsp:txXfrm>
    </dsp:sp>
    <dsp:sp modelId="{9550F634-A5A7-4488-844D-28CDF01A6192}">
      <dsp:nvSpPr>
        <dsp:cNvPr id="0" name=""/>
        <dsp:cNvSpPr/>
      </dsp:nvSpPr>
      <dsp:spPr>
        <a:xfrm>
          <a:off x="2229647" y="1611285"/>
          <a:ext cx="1549662" cy="22389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Les élèves listes les informations importantes et l’enseignant créer les paquets</a:t>
          </a:r>
          <a:endParaRPr lang="fr-FR" sz="1700" kern="1200" dirty="0"/>
        </a:p>
      </dsp:txBody>
      <dsp:txXfrm>
        <a:off x="2229647" y="1611285"/>
        <a:ext cx="1549662" cy="2238962"/>
      </dsp:txXfrm>
    </dsp:sp>
    <dsp:sp modelId="{6ECE73A4-53A2-4B85-B448-B9BF2FFB13D2}">
      <dsp:nvSpPr>
        <dsp:cNvPr id="0" name=""/>
        <dsp:cNvSpPr/>
      </dsp:nvSpPr>
      <dsp:spPr>
        <a:xfrm>
          <a:off x="3779142" y="1079161"/>
          <a:ext cx="5285721" cy="1219371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254000" bIns="193575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Niveau 3</a:t>
          </a:r>
          <a:endParaRPr lang="fr-FR" sz="2300" kern="1200" dirty="0"/>
        </a:p>
      </dsp:txBody>
      <dsp:txXfrm>
        <a:off x="3779142" y="1384004"/>
        <a:ext cx="4980878" cy="609685"/>
      </dsp:txXfrm>
    </dsp:sp>
    <dsp:sp modelId="{F237A9A9-C27E-4F60-9279-FFA9F3974155}">
      <dsp:nvSpPr>
        <dsp:cNvPr id="0" name=""/>
        <dsp:cNvSpPr/>
      </dsp:nvSpPr>
      <dsp:spPr>
        <a:xfrm>
          <a:off x="3779142" y="2017899"/>
          <a:ext cx="1549662" cy="22389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Les élèves listes les informations importantes, rédigent les questions et l’enseignant créer les paquets</a:t>
          </a:r>
          <a:endParaRPr lang="fr-FR" sz="1700" kern="1200" dirty="0"/>
        </a:p>
      </dsp:txBody>
      <dsp:txXfrm>
        <a:off x="3779142" y="2017899"/>
        <a:ext cx="1549662" cy="2238962"/>
      </dsp:txXfrm>
    </dsp:sp>
    <dsp:sp modelId="{F0135ED8-05CA-4952-9E93-01EC4FDBE0E1}">
      <dsp:nvSpPr>
        <dsp:cNvPr id="0" name=""/>
        <dsp:cNvSpPr/>
      </dsp:nvSpPr>
      <dsp:spPr>
        <a:xfrm>
          <a:off x="5329475" y="1485775"/>
          <a:ext cx="3735388" cy="1219371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254000" bIns="193575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Niveau 4</a:t>
          </a:r>
          <a:endParaRPr lang="fr-FR" sz="2300" kern="1200" dirty="0"/>
        </a:p>
      </dsp:txBody>
      <dsp:txXfrm>
        <a:off x="5329475" y="1790618"/>
        <a:ext cx="3430545" cy="609685"/>
      </dsp:txXfrm>
    </dsp:sp>
    <dsp:sp modelId="{66D2CC41-EBDD-41F9-8A90-3322535BB261}">
      <dsp:nvSpPr>
        <dsp:cNvPr id="0" name=""/>
        <dsp:cNvSpPr/>
      </dsp:nvSpPr>
      <dsp:spPr>
        <a:xfrm>
          <a:off x="5329475" y="2424513"/>
          <a:ext cx="1549662" cy="22389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Les élèves listes les informations importantes, rédigent les questions et créer les paquets dans le logiciel</a:t>
          </a:r>
          <a:endParaRPr lang="fr-FR" sz="1700" kern="1200" dirty="0"/>
        </a:p>
      </dsp:txBody>
      <dsp:txXfrm>
        <a:off x="5329475" y="2424513"/>
        <a:ext cx="1549662" cy="2238962"/>
      </dsp:txXfrm>
    </dsp:sp>
    <dsp:sp modelId="{781734C4-793D-49F5-927C-9BB67723A70B}">
      <dsp:nvSpPr>
        <dsp:cNvPr id="0" name=""/>
        <dsp:cNvSpPr/>
      </dsp:nvSpPr>
      <dsp:spPr>
        <a:xfrm>
          <a:off x="6878969" y="1892389"/>
          <a:ext cx="2185893" cy="1219371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254000" bIns="193575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Niveau 5</a:t>
          </a:r>
          <a:endParaRPr lang="fr-FR" sz="2300" kern="1200" dirty="0"/>
        </a:p>
      </dsp:txBody>
      <dsp:txXfrm>
        <a:off x="6878969" y="2197232"/>
        <a:ext cx="1881050" cy="609685"/>
      </dsp:txXfrm>
    </dsp:sp>
    <dsp:sp modelId="{679C5762-EEF4-4631-8C2F-EF3BD8761CB0}">
      <dsp:nvSpPr>
        <dsp:cNvPr id="0" name=""/>
        <dsp:cNvSpPr/>
      </dsp:nvSpPr>
      <dsp:spPr>
        <a:xfrm>
          <a:off x="6875281" y="2808323"/>
          <a:ext cx="1549662" cy="57028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Autonomie</a:t>
          </a:r>
          <a:endParaRPr lang="fr-FR" sz="1700" kern="1200" dirty="0"/>
        </a:p>
      </dsp:txBody>
      <dsp:txXfrm>
        <a:off x="6875281" y="2808323"/>
        <a:ext cx="1549662" cy="5702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A5BECE-C53E-47F7-80AE-38779CDB5D76}">
      <dsp:nvSpPr>
        <dsp:cNvPr id="0" name=""/>
        <dsp:cNvSpPr/>
      </dsp:nvSpPr>
      <dsp:spPr>
        <a:xfrm>
          <a:off x="167008" y="733929"/>
          <a:ext cx="3929000" cy="122781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1638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Lancer l’application Anki</a:t>
          </a:r>
          <a:endParaRPr lang="fr-FR" sz="2300" kern="1200" dirty="0"/>
        </a:p>
      </dsp:txBody>
      <dsp:txXfrm>
        <a:off x="167008" y="733929"/>
        <a:ext cx="3929000" cy="1227812"/>
      </dsp:txXfrm>
    </dsp:sp>
    <dsp:sp modelId="{9AD51BE0-6CBE-48AA-810C-B2D6E776F95D}">
      <dsp:nvSpPr>
        <dsp:cNvPr id="0" name=""/>
        <dsp:cNvSpPr/>
      </dsp:nvSpPr>
      <dsp:spPr>
        <a:xfrm>
          <a:off x="3300" y="556578"/>
          <a:ext cx="859468" cy="1289203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9FCEE2-E8B6-42B4-8D08-63E5C789E48E}">
      <dsp:nvSpPr>
        <dsp:cNvPr id="0" name=""/>
        <dsp:cNvSpPr/>
      </dsp:nvSpPr>
      <dsp:spPr>
        <a:xfrm>
          <a:off x="4457956" y="733929"/>
          <a:ext cx="3929000" cy="122781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1638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Ouvrir le paquet de carte « connaissances technologie cinquième »</a:t>
          </a:r>
          <a:endParaRPr lang="fr-FR" sz="2300" kern="1200" dirty="0"/>
        </a:p>
      </dsp:txBody>
      <dsp:txXfrm>
        <a:off x="4457956" y="733929"/>
        <a:ext cx="3929000" cy="1227812"/>
      </dsp:txXfrm>
    </dsp:sp>
    <dsp:sp modelId="{C6FBC569-93D0-4CF4-88AA-E8443CF90BF6}">
      <dsp:nvSpPr>
        <dsp:cNvPr id="0" name=""/>
        <dsp:cNvSpPr/>
      </dsp:nvSpPr>
      <dsp:spPr>
        <a:xfrm>
          <a:off x="4294248" y="556578"/>
          <a:ext cx="859468" cy="1289203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7E3423-24B3-4220-8F9F-73CFDB7F36D8}">
      <dsp:nvSpPr>
        <dsp:cNvPr id="0" name=""/>
        <dsp:cNvSpPr/>
      </dsp:nvSpPr>
      <dsp:spPr>
        <a:xfrm>
          <a:off x="2312482" y="2279608"/>
          <a:ext cx="3929000" cy="122781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1638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Réaliser le paquet carte</a:t>
          </a:r>
          <a:endParaRPr lang="fr-FR" sz="2300" kern="1200" dirty="0"/>
        </a:p>
      </dsp:txBody>
      <dsp:txXfrm>
        <a:off x="2312482" y="2279608"/>
        <a:ext cx="3929000" cy="1227812"/>
      </dsp:txXfrm>
    </dsp:sp>
    <dsp:sp modelId="{714CAFEE-E6C2-480E-A566-D381346155E8}">
      <dsp:nvSpPr>
        <dsp:cNvPr id="0" name=""/>
        <dsp:cNvSpPr/>
      </dsp:nvSpPr>
      <dsp:spPr>
        <a:xfrm>
          <a:off x="2148774" y="2102258"/>
          <a:ext cx="859468" cy="1289203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D676D-4AFC-49EC-8926-D42D6C09655B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1A751-E864-494A-A9A6-5324275C33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4456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42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7713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8338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2207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6283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7243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168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9663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437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2638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494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46F62-B97E-45C1-AA85-72ABCAD74B96}" type="datetimeFigureOut">
              <a:rPr lang="fr-FR" smtClean="0"/>
              <a:t>17/01/2020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7962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file:///C:\Program%20Files%20(x86)\Anki\anki.exe" TargetMode="Externa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60074" y="121196"/>
            <a:ext cx="4023858" cy="584775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Séquence 0 – Séance 3</a:t>
            </a:r>
            <a:endParaRPr lang="fr-FR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9845" y="1849388"/>
            <a:ext cx="8276496" cy="156966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fr-FR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Comment allons nous travailler </a:t>
            </a:r>
          </a:p>
          <a:p>
            <a:pPr algn="ctr"/>
            <a:r>
              <a:rPr lang="fr-FR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en technologie au cycle 4 ? </a:t>
            </a:r>
            <a:endParaRPr lang="fr-FR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9171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2" descr="http://siliconwadi.fr/files/2015/12/D%C3%A9couverte-isra%C3%A9lienne-il-nexiste-pas-de-cerveau-mascu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72" y="0"/>
            <a:ext cx="8676456" cy="569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57378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2324969402"/>
              </p:ext>
            </p:extLst>
          </p:nvPr>
        </p:nvGraphicFramePr>
        <p:xfrm>
          <a:off x="584777" y="825500"/>
          <a:ext cx="839025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 rot="16200000">
            <a:off x="-2565112" y="2565111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Sur Tablette…</a:t>
            </a:r>
            <a:endParaRPr lang="fr-FR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0199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6200000">
            <a:off x="-2565112" y="2565111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Présentation de la séance</a:t>
            </a:r>
            <a:endParaRPr lang="fr-FR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965057854"/>
              </p:ext>
            </p:extLst>
          </p:nvPr>
        </p:nvGraphicFramePr>
        <p:xfrm>
          <a:off x="661231" y="252416"/>
          <a:ext cx="8333682" cy="5210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921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2" descr="http://siliconwadi.fr/files/2015/12/D%C3%A9couverte-isra%C3%A9lienne-il-nexiste-pas-de-cerveau-mascu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72" y="0"/>
            <a:ext cx="8676456" cy="569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57378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27126" y="1895262"/>
            <a:ext cx="78874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Le renforcement mnésique</a:t>
            </a:r>
          </a:p>
          <a:p>
            <a:pPr algn="ctr"/>
            <a:r>
              <a:rPr lang="fr-F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avec le logiciel Anki</a:t>
            </a:r>
            <a:endParaRPr lang="fr-F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3416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2" descr="http://siliconwadi.fr/files/2015/12/D%C3%A9couverte-isra%C3%A9lienne-il-nexiste-pas-de-cerveau-mascu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72" y="0"/>
            <a:ext cx="8676456" cy="569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57378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 rot="16200000">
            <a:off x="-2553555" y="2529117"/>
            <a:ext cx="5730359" cy="641407"/>
          </a:xfrm>
          <a:prstGeom prst="rect">
            <a:avLst/>
          </a:prstGeom>
          <a:noFill/>
        </p:spPr>
        <p:txBody>
          <a:bodyPr wrap="square" lIns="71323" tIns="35662" rIns="71323" bIns="35662">
            <a:spAutoFit/>
          </a:bodyPr>
          <a:lstStyle/>
          <a:p>
            <a:pPr algn="ctr"/>
            <a:r>
              <a:rPr lang="fr-FR" sz="3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 vas découvrir…</a:t>
            </a: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722840458"/>
              </p:ext>
            </p:extLst>
          </p:nvPr>
        </p:nvGraphicFramePr>
        <p:xfrm>
          <a:off x="0" y="599722"/>
          <a:ext cx="9144000" cy="4515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2524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2" descr="http://siliconwadi.fr/files/2015/12/D%C3%A9couverte-isra%C3%A9lienne-il-nexiste-pas-de-cerveau-mascu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72" y="0"/>
            <a:ext cx="8676456" cy="569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57378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 rot="16200000">
            <a:off x="-2627154" y="2575285"/>
            <a:ext cx="5730359" cy="549074"/>
          </a:xfrm>
          <a:prstGeom prst="rect">
            <a:avLst/>
          </a:prstGeom>
          <a:noFill/>
        </p:spPr>
        <p:txBody>
          <a:bodyPr wrap="square" lIns="71323" tIns="35662" rIns="71323" bIns="35662">
            <a:spAutoFit/>
          </a:bodyPr>
          <a:lstStyle/>
          <a:p>
            <a:pPr algn="ctr"/>
            <a:r>
              <a:rPr lang="fr-FR" sz="31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Les différentes mémoires</a:t>
            </a:r>
          </a:p>
        </p:txBody>
      </p:sp>
      <p:sp>
        <p:nvSpPr>
          <p:cNvPr id="7" name="Rectangle 6"/>
          <p:cNvSpPr/>
          <p:nvPr/>
        </p:nvSpPr>
        <p:spPr>
          <a:xfrm>
            <a:off x="651013" y="0"/>
            <a:ext cx="8343899" cy="1364682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mémoire est un stock d’information qui nous permettent d’agir à chaque moment.</a:t>
            </a:r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3519818396"/>
              </p:ext>
            </p:extLst>
          </p:nvPr>
        </p:nvGraphicFramePr>
        <p:xfrm>
          <a:off x="692425" y="1386339"/>
          <a:ext cx="8217803" cy="40938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7670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C03936E-7E1F-4D63-9255-36255F0130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1C03936E-7E1F-4D63-9255-36255F0130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F341044-586B-4324-94F6-67279AA105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CF341044-586B-4324-94F6-67279AA105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5748C89-3175-4639-80D6-3B73D90084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E5748C89-3175-4639-80D6-3B73D90084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B39F45C-F421-4D7C-8FD7-71A348BA7F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0B39F45C-F421-4D7C-8FD7-71A348BA7F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BEF2DE-4754-4A16-9931-5BF83420CF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graphicEl>
                                              <a:dgm id="{A0BEF2DE-4754-4A16-9931-5BF83420CF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287D329-44BB-4556-81BB-92CA7A5FE9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graphicEl>
                                              <a:dgm id="{0287D329-44BB-4556-81BB-92CA7A5FE9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4B5A034-9A46-442D-AD13-48B5C1CB4A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graphicEl>
                                              <a:dgm id="{64B5A034-9A46-442D-AD13-48B5C1CB4A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95A5B37-9B63-44E5-9B2E-E0BF459796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graphicEl>
                                              <a:dgm id="{E95A5B37-9B63-44E5-9B2E-E0BF459796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45ACF65-5597-4151-9ACF-09E77EE216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graphicEl>
                                              <a:dgm id="{345ACF65-5597-4151-9ACF-09E77EE216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F7E44F0-1E37-455F-9E38-E91E82B06A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graphicEl>
                                              <a:dgm id="{AF7E44F0-1E37-455F-9E38-E91E82B06A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D98D086-EDE8-4BE7-AD74-3E20AF9DF9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graphicEl>
                                              <a:dgm id="{ED98D086-EDE8-4BE7-AD74-3E20AF9DF9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7A53AA2-D265-4AFB-A817-D4BBBC314B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>
                                            <p:graphicEl>
                                              <a:dgm id="{37A53AA2-D265-4AFB-A817-D4BBBC314B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77B1CF5-466D-433F-A955-9B251EFA03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graphicEl>
                                              <a:dgm id="{B77B1CF5-466D-433F-A955-9B251EFA03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2" descr="http://siliconwadi.fr/files/2015/12/D%C3%A9couverte-isra%C3%A9lienne-il-nexiste-pas-de-cerveau-mascu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72" y="0"/>
            <a:ext cx="8676456" cy="569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57378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1" name="Diagramme 10"/>
          <p:cNvGraphicFramePr/>
          <p:nvPr>
            <p:extLst>
              <p:ext uri="{D42A27DB-BD31-4B8C-83A1-F6EECF244321}">
                <p14:modId xmlns:p14="http://schemas.microsoft.com/office/powerpoint/2010/main" val="310875275"/>
              </p:ext>
            </p:extLst>
          </p:nvPr>
        </p:nvGraphicFramePr>
        <p:xfrm>
          <a:off x="651014" y="165653"/>
          <a:ext cx="8373717" cy="5422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Rectangle 11"/>
          <p:cNvSpPr/>
          <p:nvPr/>
        </p:nvSpPr>
        <p:spPr>
          <a:xfrm rot="16200000">
            <a:off x="-2655214" y="2575285"/>
            <a:ext cx="5730359" cy="549074"/>
          </a:xfrm>
          <a:prstGeom prst="rect">
            <a:avLst/>
          </a:prstGeom>
          <a:noFill/>
        </p:spPr>
        <p:txBody>
          <a:bodyPr wrap="square" lIns="71323" tIns="35662" rIns="71323" bIns="35662">
            <a:spAutoFit/>
          </a:bodyPr>
          <a:lstStyle/>
          <a:p>
            <a:pPr algn="ctr"/>
            <a:r>
              <a:rPr lang="fr-FR" sz="31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La mémoire à long terme</a:t>
            </a:r>
          </a:p>
        </p:txBody>
      </p:sp>
    </p:spTree>
    <p:extLst>
      <p:ext uri="{BB962C8B-B14F-4D97-AF65-F5344CB8AC3E}">
        <p14:creationId xmlns:p14="http://schemas.microsoft.com/office/powerpoint/2010/main" val="95134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2" descr="http://siliconwadi.fr/files/2015/12/D%C3%A9couverte-isra%C3%A9lienne-il-nexiste-pas-de-cerveau-mascu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72" y="0"/>
            <a:ext cx="8676456" cy="569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57378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 rot="16200000">
            <a:off x="-2655214" y="2575285"/>
            <a:ext cx="5730359" cy="549074"/>
          </a:xfrm>
          <a:prstGeom prst="rect">
            <a:avLst/>
          </a:prstGeom>
          <a:noFill/>
        </p:spPr>
        <p:txBody>
          <a:bodyPr wrap="square" lIns="71323" tIns="35662" rIns="71323" bIns="35662">
            <a:spAutoFit/>
          </a:bodyPr>
          <a:lstStyle/>
          <a:p>
            <a:pPr algn="ctr"/>
            <a:r>
              <a:rPr lang="fr-FR" sz="31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Apprendre une leçon</a:t>
            </a:r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2531291606"/>
              </p:ext>
            </p:extLst>
          </p:nvPr>
        </p:nvGraphicFramePr>
        <p:xfrm>
          <a:off x="651014" y="165653"/>
          <a:ext cx="8373717" cy="5422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Image 10" descr="http://www.potiondevie.fr/wp-content/uploads/2015/06/forgetting_curve2_fr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057" y="855756"/>
            <a:ext cx="5036050" cy="39824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362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2" descr="http://siliconwadi.fr/files/2015/12/D%C3%A9couverte-isra%C3%A9lienne-il-nexiste-pas-de-cerveau-mascu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72" y="0"/>
            <a:ext cx="8676456" cy="569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57378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1" name="Diagramme 10"/>
          <p:cNvGraphicFramePr/>
          <p:nvPr>
            <p:extLst>
              <p:ext uri="{D42A27DB-BD31-4B8C-83A1-F6EECF244321}">
                <p14:modId xmlns:p14="http://schemas.microsoft.com/office/powerpoint/2010/main" val="1246898668"/>
              </p:ext>
            </p:extLst>
          </p:nvPr>
        </p:nvGraphicFramePr>
        <p:xfrm>
          <a:off x="641267" y="148442"/>
          <a:ext cx="8318666" cy="5452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Rectangle 11"/>
          <p:cNvSpPr/>
          <p:nvPr/>
        </p:nvSpPr>
        <p:spPr>
          <a:xfrm rot="16200000">
            <a:off x="-2655214" y="2590675"/>
            <a:ext cx="5730359" cy="518297"/>
          </a:xfrm>
          <a:prstGeom prst="rect">
            <a:avLst/>
          </a:prstGeom>
          <a:noFill/>
        </p:spPr>
        <p:txBody>
          <a:bodyPr wrap="square" lIns="71323" tIns="35662" rIns="71323" bIns="35662">
            <a:spAutoFit/>
          </a:bodyPr>
          <a:lstStyle/>
          <a:p>
            <a:pPr algn="ctr"/>
            <a:r>
              <a:rPr lang="fr-FR" sz="29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Un outil : </a:t>
            </a:r>
            <a:r>
              <a:rPr lang="fr-FR" sz="29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Anki</a:t>
            </a:r>
            <a:endParaRPr lang="fr-FR" sz="29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AutoShape 2" descr="RÃ©sultat de recherche d'images pour &quot;anki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" name="AutoShape 4" descr="RÃ©sultat de recherche d'images pour &quot;anki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0" name="Picture 6" descr="RÃ©sultat de recherche d'images pour &quot;anki&quot;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702" y="5128718"/>
            <a:ext cx="462554" cy="57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7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6CC5D1A-AAAF-4799-9139-5BC13F6B67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graphicEl>
                                              <a:dgm id="{D6CC5D1A-AAAF-4799-9139-5BC13F6B67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60E6BE0-9DAB-41CC-A10F-E72DE1DC50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graphicEl>
                                              <a:dgm id="{460E6BE0-9DAB-41CC-A10F-E72DE1DC50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5CA31FA-C680-43EE-A62F-C8816322D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graphicEl>
                                              <a:dgm id="{65CA31FA-C680-43EE-A62F-C8816322D0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02C38F8-EA62-4D72-AAE4-41F6C31DE8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graphicEl>
                                              <a:dgm id="{902C38F8-EA62-4D72-AAE4-41F6C31DE8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E930705-1ED8-46C9-863F-71401B861D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graphicEl>
                                              <a:dgm id="{EE930705-1ED8-46C9-863F-71401B861D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59CFD6C-3E84-4B81-BA49-1E0D11627B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graphicEl>
                                              <a:dgm id="{D59CFD6C-3E84-4B81-BA49-1E0D11627B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7A8B730-38A6-4014-8CDA-9D5918430E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graphicEl>
                                              <a:dgm id="{F7A8B730-38A6-4014-8CDA-9D5918430E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2" descr="http://siliconwadi.fr/files/2015/12/D%C3%A9couverte-isra%C3%A9lienne-il-nexiste-pas-de-cerveau-mascu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72" y="0"/>
            <a:ext cx="8676456" cy="569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57378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 rot="16200000">
            <a:off x="-2642542" y="2590675"/>
            <a:ext cx="5730359" cy="518297"/>
          </a:xfrm>
          <a:prstGeom prst="rect">
            <a:avLst/>
          </a:prstGeom>
          <a:noFill/>
        </p:spPr>
        <p:txBody>
          <a:bodyPr wrap="square" lIns="71323" tIns="35662" rIns="71323" bIns="35662">
            <a:spAutoFit/>
          </a:bodyPr>
          <a:lstStyle/>
          <a:p>
            <a:pPr algn="ctr"/>
            <a:r>
              <a:rPr lang="fr-FR" sz="29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Progressivité dans la mise en œuvre</a:t>
            </a:r>
            <a:endParaRPr lang="fr-FR" sz="29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97401903"/>
              </p:ext>
            </p:extLst>
          </p:nvPr>
        </p:nvGraphicFramePr>
        <p:xfrm>
          <a:off x="-108520" y="481236"/>
          <a:ext cx="9745017" cy="49294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7945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6729</TotalTime>
  <Words>445</Words>
  <Application>Microsoft Office PowerPoint</Application>
  <PresentationFormat>Affichage à l'écran (16:10)</PresentationFormat>
  <Paragraphs>56</Paragraphs>
  <Slides>10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guillaume fantoli</dc:creator>
  <cp:lastModifiedBy>guillaume fantoli</cp:lastModifiedBy>
  <cp:revision>38</cp:revision>
  <dcterms:created xsi:type="dcterms:W3CDTF">2019-01-17T13:50:09Z</dcterms:created>
  <dcterms:modified xsi:type="dcterms:W3CDTF">2020-01-17T12:37:08Z</dcterms:modified>
</cp:coreProperties>
</file>