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60" r:id="rId3"/>
    <p:sldId id="267" r:id="rId4"/>
    <p:sldId id="268" r:id="rId5"/>
    <p:sldId id="269" r:id="rId6"/>
    <p:sldId id="263" r:id="rId7"/>
  </p:sldIdLst>
  <p:sldSz cx="9144000" cy="5715000" type="screen16x1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810" autoAdjust="0"/>
  </p:normalViewPr>
  <p:slideViewPr>
    <p:cSldViewPr snapToGrid="0" snapToObjects="1">
      <p:cViewPr varScale="1">
        <p:scale>
          <a:sx n="91" d="100"/>
          <a:sy n="91" d="100"/>
        </p:scale>
        <p:origin x="-1374" y="-90"/>
      </p:cViewPr>
      <p:guideLst>
        <p:guide orient="horz" pos="180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F591A9-B4CD-42E1-A260-0EDC4143E90A}" type="doc">
      <dgm:prSet loTypeId="urn:microsoft.com/office/officeart/2005/8/layout/list1" loCatId="list" qsTypeId="urn:microsoft.com/office/officeart/2005/8/quickstyle/simple4" qsCatId="simple" csTypeId="urn:microsoft.com/office/officeart/2005/8/colors/accent0_1" csCatId="mainScheme" phldr="1"/>
      <dgm:spPr/>
      <dgm:t>
        <a:bodyPr/>
        <a:lstStyle/>
        <a:p>
          <a:endParaRPr lang="fr-FR"/>
        </a:p>
      </dgm:t>
    </dgm:pt>
    <dgm:pt modelId="{EF93118B-3DF2-4E23-904C-FDEFACB1CE23}">
      <dgm:prSet phldrT="[Texte]"/>
      <dgm:spPr/>
      <dgm:t>
        <a:bodyPr/>
        <a:lstStyle/>
        <a:p>
          <a:r>
            <a:rPr lang="fr-FR" dirty="0" smtClean="0"/>
            <a:t>Matériels disponibles</a:t>
          </a:r>
          <a:endParaRPr lang="fr-FR" dirty="0"/>
        </a:p>
      </dgm:t>
    </dgm:pt>
    <dgm:pt modelId="{47429B65-E743-4579-BF7F-4F6B4D81F3D7}" type="parTrans" cxnId="{CE5CEA06-05EE-43BB-8BC2-27AB2D3F9B27}">
      <dgm:prSet/>
      <dgm:spPr/>
      <dgm:t>
        <a:bodyPr/>
        <a:lstStyle/>
        <a:p>
          <a:endParaRPr lang="fr-FR"/>
        </a:p>
      </dgm:t>
    </dgm:pt>
    <dgm:pt modelId="{1B49B378-1CCC-49B3-81BF-BFB0379F1940}" type="sibTrans" cxnId="{CE5CEA06-05EE-43BB-8BC2-27AB2D3F9B27}">
      <dgm:prSet/>
      <dgm:spPr/>
      <dgm:t>
        <a:bodyPr/>
        <a:lstStyle/>
        <a:p>
          <a:endParaRPr lang="fr-FR"/>
        </a:p>
      </dgm:t>
    </dgm:pt>
    <dgm:pt modelId="{CF492B89-87B5-47C9-8E60-8EB4BF8D22B6}">
      <dgm:prSet phldrT="[Texte]"/>
      <dgm:spPr/>
      <dgm:t>
        <a:bodyPr/>
        <a:lstStyle/>
        <a:p>
          <a:r>
            <a:rPr lang="fr-FR" dirty="0" smtClean="0"/>
            <a:t>Objectif</a:t>
          </a:r>
          <a:endParaRPr lang="fr-FR" dirty="0"/>
        </a:p>
      </dgm:t>
    </dgm:pt>
    <dgm:pt modelId="{12E70664-EB68-4C21-8B91-C207FB009073}" type="parTrans" cxnId="{A9C9F236-E7BE-4103-98EA-4ECD44EF56F5}">
      <dgm:prSet/>
      <dgm:spPr/>
      <dgm:t>
        <a:bodyPr/>
        <a:lstStyle/>
        <a:p>
          <a:endParaRPr lang="fr-FR"/>
        </a:p>
      </dgm:t>
    </dgm:pt>
    <dgm:pt modelId="{7299E94D-3848-43EE-8602-359623F91DAA}" type="sibTrans" cxnId="{A9C9F236-E7BE-4103-98EA-4ECD44EF56F5}">
      <dgm:prSet/>
      <dgm:spPr/>
      <dgm:t>
        <a:bodyPr/>
        <a:lstStyle/>
        <a:p>
          <a:endParaRPr lang="fr-FR"/>
        </a:p>
      </dgm:t>
    </dgm:pt>
    <dgm:pt modelId="{9ED0E0A9-3082-43AF-9397-9CA3AB2EB7D9}">
      <dgm:prSet/>
      <dgm:spPr/>
      <dgm:t>
        <a:bodyPr/>
        <a:lstStyle/>
        <a:p>
          <a:endParaRPr lang="fr-FR" dirty="0"/>
        </a:p>
      </dgm:t>
    </dgm:pt>
    <dgm:pt modelId="{4895A322-AF8C-4900-9561-4A48EDF38D52}" type="parTrans" cxnId="{524AAA21-960B-4B03-80CB-2850FB5E899A}">
      <dgm:prSet/>
      <dgm:spPr/>
      <dgm:t>
        <a:bodyPr/>
        <a:lstStyle/>
        <a:p>
          <a:endParaRPr lang="fr-FR"/>
        </a:p>
      </dgm:t>
    </dgm:pt>
    <dgm:pt modelId="{4013A9E4-89E5-4A02-8B5C-247F62D8A0CC}" type="sibTrans" cxnId="{524AAA21-960B-4B03-80CB-2850FB5E899A}">
      <dgm:prSet/>
      <dgm:spPr/>
      <dgm:t>
        <a:bodyPr/>
        <a:lstStyle/>
        <a:p>
          <a:endParaRPr lang="fr-FR"/>
        </a:p>
      </dgm:t>
    </dgm:pt>
    <dgm:pt modelId="{FE142696-E75D-4D47-9C44-865248EF7C4E}">
      <dgm:prSet/>
      <dgm:spPr/>
      <dgm:t>
        <a:bodyPr/>
        <a:lstStyle/>
        <a:p>
          <a:endParaRPr lang="fr-FR"/>
        </a:p>
      </dgm:t>
    </dgm:pt>
    <dgm:pt modelId="{0C238322-745E-4385-9AB5-32825CC53ABB}" type="parTrans" cxnId="{64243ECC-CBC2-444E-9D95-8A31F544E938}">
      <dgm:prSet/>
      <dgm:spPr/>
      <dgm:t>
        <a:bodyPr/>
        <a:lstStyle/>
        <a:p>
          <a:endParaRPr lang="fr-FR"/>
        </a:p>
      </dgm:t>
    </dgm:pt>
    <dgm:pt modelId="{82DC6031-DEE8-4F88-A6A9-B4D6F8CA59AD}" type="sibTrans" cxnId="{64243ECC-CBC2-444E-9D95-8A31F544E938}">
      <dgm:prSet/>
      <dgm:spPr/>
      <dgm:t>
        <a:bodyPr/>
        <a:lstStyle/>
        <a:p>
          <a:endParaRPr lang="fr-FR"/>
        </a:p>
      </dgm:t>
    </dgm:pt>
    <dgm:pt modelId="{EE3BE400-8E28-4837-932E-A6131D9DBBA3}">
      <dgm:prSet/>
      <dgm:spPr/>
      <dgm:t>
        <a:bodyPr/>
        <a:lstStyle/>
        <a:p>
          <a:endParaRPr lang="fr-FR"/>
        </a:p>
      </dgm:t>
    </dgm:pt>
    <dgm:pt modelId="{4E7097B0-FA79-4402-B8C7-B02008E1A00E}" type="parTrans" cxnId="{991B72FE-7C04-47C7-A2BB-8BFC2ACBCFA9}">
      <dgm:prSet/>
      <dgm:spPr/>
      <dgm:t>
        <a:bodyPr/>
        <a:lstStyle/>
        <a:p>
          <a:endParaRPr lang="fr-FR"/>
        </a:p>
      </dgm:t>
    </dgm:pt>
    <dgm:pt modelId="{F2DB0829-6682-4991-98DD-BCC37B1A4E34}" type="sibTrans" cxnId="{991B72FE-7C04-47C7-A2BB-8BFC2ACBCFA9}">
      <dgm:prSet/>
      <dgm:spPr/>
      <dgm:t>
        <a:bodyPr/>
        <a:lstStyle/>
        <a:p>
          <a:endParaRPr lang="fr-FR"/>
        </a:p>
      </dgm:t>
    </dgm:pt>
    <dgm:pt modelId="{6F72A241-B2EC-4C99-B979-CEA417AF7C68}">
      <dgm:prSet/>
      <dgm:spPr/>
      <dgm:t>
        <a:bodyPr/>
        <a:lstStyle/>
        <a:p>
          <a:endParaRPr lang="fr-FR" dirty="0"/>
        </a:p>
      </dgm:t>
    </dgm:pt>
    <dgm:pt modelId="{98A253EA-EA6E-4F48-AF9A-AAC22067DCA2}" type="parTrans" cxnId="{A5B899CC-65AD-4173-8CD1-CD293E59E825}">
      <dgm:prSet/>
      <dgm:spPr/>
      <dgm:t>
        <a:bodyPr/>
        <a:lstStyle/>
        <a:p>
          <a:endParaRPr lang="fr-FR"/>
        </a:p>
      </dgm:t>
    </dgm:pt>
    <dgm:pt modelId="{99264566-D9F2-44D6-9087-905832789857}" type="sibTrans" cxnId="{A5B899CC-65AD-4173-8CD1-CD293E59E825}">
      <dgm:prSet/>
      <dgm:spPr/>
      <dgm:t>
        <a:bodyPr/>
        <a:lstStyle/>
        <a:p>
          <a:endParaRPr lang="fr-FR"/>
        </a:p>
      </dgm:t>
    </dgm:pt>
    <dgm:pt modelId="{ADD506F9-7608-4C2B-B8D9-94C9AC6C1F36}">
      <dgm:prSet/>
      <dgm:spPr/>
      <dgm:t>
        <a:bodyPr/>
        <a:lstStyle/>
        <a:p>
          <a:r>
            <a:rPr lang="fr-FR" dirty="0" smtClean="0"/>
            <a:t>Concevoir un totem autoporté qui placera le marshmallow le plus haut possible.</a:t>
          </a:r>
          <a:endParaRPr lang="fr-FR" dirty="0"/>
        </a:p>
      </dgm:t>
    </dgm:pt>
    <dgm:pt modelId="{F1AE2754-4834-4BC4-A14E-BE42945FA798}" type="parTrans" cxnId="{7A888113-59D6-4D41-9FA2-B4BF5538A02A}">
      <dgm:prSet/>
      <dgm:spPr/>
      <dgm:t>
        <a:bodyPr/>
        <a:lstStyle/>
        <a:p>
          <a:endParaRPr lang="fr-FR"/>
        </a:p>
      </dgm:t>
    </dgm:pt>
    <dgm:pt modelId="{34D1A739-54C8-4274-BA7E-B67DF4ADCE27}" type="sibTrans" cxnId="{7A888113-59D6-4D41-9FA2-B4BF5538A02A}">
      <dgm:prSet/>
      <dgm:spPr/>
      <dgm:t>
        <a:bodyPr/>
        <a:lstStyle/>
        <a:p>
          <a:endParaRPr lang="fr-FR"/>
        </a:p>
      </dgm:t>
    </dgm:pt>
    <dgm:pt modelId="{838A796F-62C8-4DCE-AC49-1C35420B099C}">
      <dgm:prSet/>
      <dgm:spPr/>
      <dgm:t>
        <a:bodyPr/>
        <a:lstStyle/>
        <a:p>
          <a:r>
            <a:rPr lang="fr-FR" dirty="0" smtClean="0"/>
            <a:t>L’équipe gagnante est l’équipe qui a positionné sa guimauve le plus haut sur une structure autoportée, en partant de la table, jusqu’à la guimauve.</a:t>
          </a:r>
          <a:endParaRPr lang="fr-FR" dirty="0"/>
        </a:p>
      </dgm:t>
    </dgm:pt>
    <dgm:pt modelId="{D7ED8443-4AC4-4D66-874B-4505E3D9D695}" type="parTrans" cxnId="{42B5D712-CFB1-48FA-878F-900CF0F23E99}">
      <dgm:prSet/>
      <dgm:spPr/>
      <dgm:t>
        <a:bodyPr/>
        <a:lstStyle/>
        <a:p>
          <a:endParaRPr lang="fr-FR"/>
        </a:p>
      </dgm:t>
    </dgm:pt>
    <dgm:pt modelId="{E54B5550-25AC-4DFB-A9DA-EC268DF86D36}" type="sibTrans" cxnId="{42B5D712-CFB1-48FA-878F-900CF0F23E99}">
      <dgm:prSet/>
      <dgm:spPr/>
      <dgm:t>
        <a:bodyPr/>
        <a:lstStyle/>
        <a:p>
          <a:endParaRPr lang="fr-FR"/>
        </a:p>
      </dgm:t>
    </dgm:pt>
    <dgm:pt modelId="{10965247-F432-4194-B207-69AF7FA0295A}">
      <dgm:prSet/>
      <dgm:spPr/>
      <dgm:t>
        <a:bodyPr/>
        <a:lstStyle/>
        <a:p>
          <a:r>
            <a:rPr lang="fr-FR" smtClean="0"/>
            <a:t>La guimauve entière doit se trouver en haut de la structure.</a:t>
          </a:r>
          <a:endParaRPr lang="fr-FR" dirty="0" smtClean="0"/>
        </a:p>
      </dgm:t>
    </dgm:pt>
    <dgm:pt modelId="{CB759A54-1FF0-4B4A-8710-94DD9DE5E2B8}" type="parTrans" cxnId="{65CAF826-14E1-4663-A2C1-923D392BEC4E}">
      <dgm:prSet/>
      <dgm:spPr/>
      <dgm:t>
        <a:bodyPr/>
        <a:lstStyle/>
        <a:p>
          <a:endParaRPr lang="fr-FR"/>
        </a:p>
      </dgm:t>
    </dgm:pt>
    <dgm:pt modelId="{49C569B2-0254-41DD-B7C8-4EFA554C9A41}" type="sibTrans" cxnId="{65CAF826-14E1-4663-A2C1-923D392BEC4E}">
      <dgm:prSet/>
      <dgm:spPr/>
      <dgm:t>
        <a:bodyPr/>
        <a:lstStyle/>
        <a:p>
          <a:endParaRPr lang="fr-FR"/>
        </a:p>
      </dgm:t>
    </dgm:pt>
    <dgm:pt modelId="{00731830-8147-433B-90F4-39A5AB90B610}">
      <dgm:prSet/>
      <dgm:spPr/>
      <dgm:t>
        <a:bodyPr/>
        <a:lstStyle/>
        <a:p>
          <a:r>
            <a:rPr lang="fr-FR" smtClean="0"/>
            <a:t>Vous n’êtes pas obligés d’utiliser tout le matériel.</a:t>
          </a:r>
          <a:endParaRPr lang="fr-FR" dirty="0" smtClean="0"/>
        </a:p>
      </dgm:t>
    </dgm:pt>
    <dgm:pt modelId="{E7F2F66C-8644-4DE2-9CDD-744A5C59D955}" type="parTrans" cxnId="{A0D9B1D7-A5E0-4C04-BA9A-8FD60FAB8420}">
      <dgm:prSet/>
      <dgm:spPr/>
      <dgm:t>
        <a:bodyPr/>
        <a:lstStyle/>
        <a:p>
          <a:endParaRPr lang="fr-FR"/>
        </a:p>
      </dgm:t>
    </dgm:pt>
    <dgm:pt modelId="{E5625BC0-2DD8-4056-8567-006F23F33B67}" type="sibTrans" cxnId="{A0D9B1D7-A5E0-4C04-BA9A-8FD60FAB8420}">
      <dgm:prSet/>
      <dgm:spPr/>
      <dgm:t>
        <a:bodyPr/>
        <a:lstStyle/>
        <a:p>
          <a:endParaRPr lang="fr-FR"/>
        </a:p>
      </dgm:t>
    </dgm:pt>
    <dgm:pt modelId="{411DD6CB-B48F-4941-A0B9-BE98EADFBB65}">
      <dgm:prSet/>
      <dgm:spPr/>
      <dgm:t>
        <a:bodyPr/>
        <a:lstStyle/>
        <a:p>
          <a:r>
            <a:rPr lang="fr-FR" dirty="0" smtClean="0"/>
            <a:t>Quand le temps est terminé on ne touche plus à rien et la guimauve doit se trouver en haut de la structure.</a:t>
          </a:r>
          <a:endParaRPr lang="fr-FR" dirty="0"/>
        </a:p>
      </dgm:t>
    </dgm:pt>
    <dgm:pt modelId="{20FBC0D7-CF3F-461D-8A62-462B080A7B5F}" type="parTrans" cxnId="{3081E668-DA2C-47C6-BC4D-7FBEF8CAC7AE}">
      <dgm:prSet/>
      <dgm:spPr/>
      <dgm:t>
        <a:bodyPr/>
        <a:lstStyle/>
        <a:p>
          <a:endParaRPr lang="fr-FR"/>
        </a:p>
      </dgm:t>
    </dgm:pt>
    <dgm:pt modelId="{93B460EF-D61A-4784-B361-845019B2696D}" type="sibTrans" cxnId="{3081E668-DA2C-47C6-BC4D-7FBEF8CAC7AE}">
      <dgm:prSet/>
      <dgm:spPr/>
      <dgm:t>
        <a:bodyPr/>
        <a:lstStyle/>
        <a:p>
          <a:endParaRPr lang="fr-FR"/>
        </a:p>
      </dgm:t>
    </dgm:pt>
    <dgm:pt modelId="{7612374A-9608-4CA4-91AC-4F1492A80028}">
      <dgm:prSet phldrT="[Texte]"/>
      <dgm:spPr/>
      <dgm:t>
        <a:bodyPr/>
        <a:lstStyle/>
        <a:p>
          <a:r>
            <a:rPr lang="fr-FR" dirty="0" smtClean="0"/>
            <a:t>Les règles</a:t>
          </a:r>
          <a:endParaRPr lang="fr-FR" dirty="0"/>
        </a:p>
      </dgm:t>
    </dgm:pt>
    <dgm:pt modelId="{1DCC868F-A9B4-440C-B646-889F93CC38FB}" type="sibTrans" cxnId="{B95615A1-58FC-46D7-9BCB-4F444C80071F}">
      <dgm:prSet/>
      <dgm:spPr/>
      <dgm:t>
        <a:bodyPr/>
        <a:lstStyle/>
        <a:p>
          <a:endParaRPr lang="fr-FR"/>
        </a:p>
      </dgm:t>
    </dgm:pt>
    <dgm:pt modelId="{8D01B4E6-9DD7-42B3-84C8-CAF496328050}" type="parTrans" cxnId="{B95615A1-58FC-46D7-9BCB-4F444C80071F}">
      <dgm:prSet/>
      <dgm:spPr/>
      <dgm:t>
        <a:bodyPr/>
        <a:lstStyle/>
        <a:p>
          <a:endParaRPr lang="fr-FR"/>
        </a:p>
      </dgm:t>
    </dgm:pt>
    <dgm:pt modelId="{872EEDCE-C74B-4C17-BE60-4D55E7414A6A}" type="pres">
      <dgm:prSet presAssocID="{93F591A9-B4CD-42E1-A260-0EDC4143E90A}" presName="linear" presStyleCnt="0">
        <dgm:presLayoutVars>
          <dgm:dir/>
          <dgm:animLvl val="lvl"/>
          <dgm:resizeHandles val="exact"/>
        </dgm:presLayoutVars>
      </dgm:prSet>
      <dgm:spPr/>
      <dgm:t>
        <a:bodyPr/>
        <a:lstStyle/>
        <a:p>
          <a:endParaRPr lang="fr-FR"/>
        </a:p>
      </dgm:t>
    </dgm:pt>
    <dgm:pt modelId="{4CC88785-9022-4E6E-A040-6B1243A0F0C0}" type="pres">
      <dgm:prSet presAssocID="{EF93118B-3DF2-4E23-904C-FDEFACB1CE23}" presName="parentLin" presStyleCnt="0"/>
      <dgm:spPr/>
      <dgm:t>
        <a:bodyPr/>
        <a:lstStyle/>
        <a:p>
          <a:endParaRPr lang="fr-FR"/>
        </a:p>
      </dgm:t>
    </dgm:pt>
    <dgm:pt modelId="{3EB131F4-D730-427C-87A4-971FC19ABA4E}" type="pres">
      <dgm:prSet presAssocID="{EF93118B-3DF2-4E23-904C-FDEFACB1CE23}" presName="parentLeftMargin" presStyleLbl="node1" presStyleIdx="0" presStyleCnt="3"/>
      <dgm:spPr/>
      <dgm:t>
        <a:bodyPr/>
        <a:lstStyle/>
        <a:p>
          <a:endParaRPr lang="fr-FR"/>
        </a:p>
      </dgm:t>
    </dgm:pt>
    <dgm:pt modelId="{24E1EE64-4B74-4702-82BD-9A3FB85D6719}" type="pres">
      <dgm:prSet presAssocID="{EF93118B-3DF2-4E23-904C-FDEFACB1CE23}" presName="parentText" presStyleLbl="node1" presStyleIdx="0" presStyleCnt="3">
        <dgm:presLayoutVars>
          <dgm:chMax val="0"/>
          <dgm:bulletEnabled val="1"/>
        </dgm:presLayoutVars>
      </dgm:prSet>
      <dgm:spPr/>
      <dgm:t>
        <a:bodyPr/>
        <a:lstStyle/>
        <a:p>
          <a:endParaRPr lang="fr-FR"/>
        </a:p>
      </dgm:t>
    </dgm:pt>
    <dgm:pt modelId="{5C3B6B8A-2088-46D5-A49B-157886F0BDD3}" type="pres">
      <dgm:prSet presAssocID="{EF93118B-3DF2-4E23-904C-FDEFACB1CE23}" presName="negativeSpace" presStyleCnt="0"/>
      <dgm:spPr/>
      <dgm:t>
        <a:bodyPr/>
        <a:lstStyle/>
        <a:p>
          <a:endParaRPr lang="fr-FR"/>
        </a:p>
      </dgm:t>
    </dgm:pt>
    <dgm:pt modelId="{9DF569E0-682F-490E-9937-2DD596A6CBCF}" type="pres">
      <dgm:prSet presAssocID="{EF93118B-3DF2-4E23-904C-FDEFACB1CE23}" presName="childText" presStyleLbl="conFgAcc1" presStyleIdx="0" presStyleCnt="3" custScaleY="131564">
        <dgm:presLayoutVars>
          <dgm:bulletEnabled val="1"/>
        </dgm:presLayoutVars>
      </dgm:prSet>
      <dgm:spPr/>
      <dgm:t>
        <a:bodyPr/>
        <a:lstStyle/>
        <a:p>
          <a:endParaRPr lang="fr-FR"/>
        </a:p>
      </dgm:t>
    </dgm:pt>
    <dgm:pt modelId="{47680D37-F5BF-4292-A6F3-6DE69013A0D9}" type="pres">
      <dgm:prSet presAssocID="{1B49B378-1CCC-49B3-81BF-BFB0379F1940}" presName="spaceBetweenRectangles" presStyleCnt="0"/>
      <dgm:spPr/>
      <dgm:t>
        <a:bodyPr/>
        <a:lstStyle/>
        <a:p>
          <a:endParaRPr lang="fr-FR"/>
        </a:p>
      </dgm:t>
    </dgm:pt>
    <dgm:pt modelId="{DB2AE370-4163-49C8-9CE9-53622804E330}" type="pres">
      <dgm:prSet presAssocID="{CF492B89-87B5-47C9-8E60-8EB4BF8D22B6}" presName="parentLin" presStyleCnt="0"/>
      <dgm:spPr/>
      <dgm:t>
        <a:bodyPr/>
        <a:lstStyle/>
        <a:p>
          <a:endParaRPr lang="fr-FR"/>
        </a:p>
      </dgm:t>
    </dgm:pt>
    <dgm:pt modelId="{4BB45B79-B83C-4974-B9CF-AC8ADD5E4676}" type="pres">
      <dgm:prSet presAssocID="{CF492B89-87B5-47C9-8E60-8EB4BF8D22B6}" presName="parentLeftMargin" presStyleLbl="node1" presStyleIdx="0" presStyleCnt="3"/>
      <dgm:spPr/>
      <dgm:t>
        <a:bodyPr/>
        <a:lstStyle/>
        <a:p>
          <a:endParaRPr lang="fr-FR"/>
        </a:p>
      </dgm:t>
    </dgm:pt>
    <dgm:pt modelId="{AD0A0FF0-BAE8-4C3B-BF2F-90DC4D2DCF5C}" type="pres">
      <dgm:prSet presAssocID="{CF492B89-87B5-47C9-8E60-8EB4BF8D22B6}" presName="parentText" presStyleLbl="node1" presStyleIdx="1" presStyleCnt="3">
        <dgm:presLayoutVars>
          <dgm:chMax val="0"/>
          <dgm:bulletEnabled val="1"/>
        </dgm:presLayoutVars>
      </dgm:prSet>
      <dgm:spPr/>
      <dgm:t>
        <a:bodyPr/>
        <a:lstStyle/>
        <a:p>
          <a:endParaRPr lang="fr-FR"/>
        </a:p>
      </dgm:t>
    </dgm:pt>
    <dgm:pt modelId="{C108E29D-6D58-44F0-B97F-BDB4BBD18B4E}" type="pres">
      <dgm:prSet presAssocID="{CF492B89-87B5-47C9-8E60-8EB4BF8D22B6}" presName="negativeSpace" presStyleCnt="0"/>
      <dgm:spPr/>
      <dgm:t>
        <a:bodyPr/>
        <a:lstStyle/>
        <a:p>
          <a:endParaRPr lang="fr-FR"/>
        </a:p>
      </dgm:t>
    </dgm:pt>
    <dgm:pt modelId="{A0578CFC-96FA-40AC-8E99-D59F4A26C174}" type="pres">
      <dgm:prSet presAssocID="{CF492B89-87B5-47C9-8E60-8EB4BF8D22B6}" presName="childText" presStyleLbl="conFgAcc1" presStyleIdx="1" presStyleCnt="3">
        <dgm:presLayoutVars>
          <dgm:bulletEnabled val="1"/>
        </dgm:presLayoutVars>
      </dgm:prSet>
      <dgm:spPr/>
      <dgm:t>
        <a:bodyPr/>
        <a:lstStyle/>
        <a:p>
          <a:endParaRPr lang="fr-FR"/>
        </a:p>
      </dgm:t>
    </dgm:pt>
    <dgm:pt modelId="{A64373FE-E871-4537-AD45-B23FF8E276DB}" type="pres">
      <dgm:prSet presAssocID="{7299E94D-3848-43EE-8602-359623F91DAA}" presName="spaceBetweenRectangles" presStyleCnt="0"/>
      <dgm:spPr/>
      <dgm:t>
        <a:bodyPr/>
        <a:lstStyle/>
        <a:p>
          <a:endParaRPr lang="fr-FR"/>
        </a:p>
      </dgm:t>
    </dgm:pt>
    <dgm:pt modelId="{04941635-B904-4E39-B48F-70A57B6B386E}" type="pres">
      <dgm:prSet presAssocID="{7612374A-9608-4CA4-91AC-4F1492A80028}" presName="parentLin" presStyleCnt="0"/>
      <dgm:spPr/>
      <dgm:t>
        <a:bodyPr/>
        <a:lstStyle/>
        <a:p>
          <a:endParaRPr lang="fr-FR"/>
        </a:p>
      </dgm:t>
    </dgm:pt>
    <dgm:pt modelId="{2126E0B8-8DA1-434E-969B-52BA13A9B71B}" type="pres">
      <dgm:prSet presAssocID="{7612374A-9608-4CA4-91AC-4F1492A80028}" presName="parentLeftMargin" presStyleLbl="node1" presStyleIdx="1" presStyleCnt="3"/>
      <dgm:spPr/>
      <dgm:t>
        <a:bodyPr/>
        <a:lstStyle/>
        <a:p>
          <a:endParaRPr lang="fr-FR"/>
        </a:p>
      </dgm:t>
    </dgm:pt>
    <dgm:pt modelId="{D1602DD3-B53A-49C8-ACE6-62D25167345B}" type="pres">
      <dgm:prSet presAssocID="{7612374A-9608-4CA4-91AC-4F1492A80028}" presName="parentText" presStyleLbl="node1" presStyleIdx="2" presStyleCnt="3">
        <dgm:presLayoutVars>
          <dgm:chMax val="0"/>
          <dgm:bulletEnabled val="1"/>
        </dgm:presLayoutVars>
      </dgm:prSet>
      <dgm:spPr/>
      <dgm:t>
        <a:bodyPr/>
        <a:lstStyle/>
        <a:p>
          <a:endParaRPr lang="fr-FR"/>
        </a:p>
      </dgm:t>
    </dgm:pt>
    <dgm:pt modelId="{A06A8E28-AAEE-4B00-9FFB-ABE1A0367E95}" type="pres">
      <dgm:prSet presAssocID="{7612374A-9608-4CA4-91AC-4F1492A80028}" presName="negativeSpace" presStyleCnt="0"/>
      <dgm:spPr/>
      <dgm:t>
        <a:bodyPr/>
        <a:lstStyle/>
        <a:p>
          <a:endParaRPr lang="fr-FR"/>
        </a:p>
      </dgm:t>
    </dgm:pt>
    <dgm:pt modelId="{C49E48B8-85EE-420E-A761-8E1EEE4D4B46}" type="pres">
      <dgm:prSet presAssocID="{7612374A-9608-4CA4-91AC-4F1492A80028}" presName="childText" presStyleLbl="conFgAcc1" presStyleIdx="2" presStyleCnt="3" custScaleY="91365">
        <dgm:presLayoutVars>
          <dgm:bulletEnabled val="1"/>
        </dgm:presLayoutVars>
      </dgm:prSet>
      <dgm:spPr/>
      <dgm:t>
        <a:bodyPr/>
        <a:lstStyle/>
        <a:p>
          <a:endParaRPr lang="fr-FR"/>
        </a:p>
      </dgm:t>
    </dgm:pt>
  </dgm:ptLst>
  <dgm:cxnLst>
    <dgm:cxn modelId="{42B5D712-CFB1-48FA-878F-900CF0F23E99}" srcId="{7612374A-9608-4CA4-91AC-4F1492A80028}" destId="{838A796F-62C8-4DCE-AC49-1C35420B099C}" srcOrd="0" destOrd="0" parTransId="{D7ED8443-4AC4-4D66-874B-4505E3D9D695}" sibTransId="{E54B5550-25AC-4DFB-A9DA-EC268DF86D36}"/>
    <dgm:cxn modelId="{762C8558-CA20-40CB-A6DB-38424E668029}" type="presOf" srcId="{838A796F-62C8-4DCE-AC49-1C35420B099C}" destId="{C49E48B8-85EE-420E-A761-8E1EEE4D4B46}" srcOrd="0" destOrd="0" presId="urn:microsoft.com/office/officeart/2005/8/layout/list1"/>
    <dgm:cxn modelId="{1045BDFF-2C2A-4D24-B949-1C34FB6C1796}" type="presOf" srcId="{9ED0E0A9-3082-43AF-9397-9CA3AB2EB7D9}" destId="{9DF569E0-682F-490E-9937-2DD596A6CBCF}" srcOrd="0" destOrd="3" presId="urn:microsoft.com/office/officeart/2005/8/layout/list1"/>
    <dgm:cxn modelId="{A5B899CC-65AD-4173-8CD1-CD293E59E825}" srcId="{EF93118B-3DF2-4E23-904C-FDEFACB1CE23}" destId="{6F72A241-B2EC-4C99-B979-CEA417AF7C68}" srcOrd="2" destOrd="0" parTransId="{98A253EA-EA6E-4F48-AF9A-AAC22067DCA2}" sibTransId="{99264566-D9F2-44D6-9087-905832789857}"/>
    <dgm:cxn modelId="{A0D9B1D7-A5E0-4C04-BA9A-8FD60FAB8420}" srcId="{7612374A-9608-4CA4-91AC-4F1492A80028}" destId="{00731830-8147-433B-90F4-39A5AB90B610}" srcOrd="2" destOrd="0" parTransId="{E7F2F66C-8644-4DE2-9CDD-744A5C59D955}" sibTransId="{E5625BC0-2DD8-4056-8567-006F23F33B67}"/>
    <dgm:cxn modelId="{A8951277-004F-43F4-B72E-AC66DB2D5CE5}" type="presOf" srcId="{EE3BE400-8E28-4837-932E-A6131D9DBBA3}" destId="{9DF569E0-682F-490E-9937-2DD596A6CBCF}" srcOrd="0" destOrd="1" presId="urn:microsoft.com/office/officeart/2005/8/layout/list1"/>
    <dgm:cxn modelId="{393DC847-8F91-4C2D-9B28-17625EB684C1}" type="presOf" srcId="{CF492B89-87B5-47C9-8E60-8EB4BF8D22B6}" destId="{4BB45B79-B83C-4974-B9CF-AC8ADD5E4676}" srcOrd="0" destOrd="0" presId="urn:microsoft.com/office/officeart/2005/8/layout/list1"/>
    <dgm:cxn modelId="{FA437C9B-3A52-4448-AA4D-3316719EBDB0}" type="presOf" srcId="{7612374A-9608-4CA4-91AC-4F1492A80028}" destId="{2126E0B8-8DA1-434E-969B-52BA13A9B71B}" srcOrd="0" destOrd="0" presId="urn:microsoft.com/office/officeart/2005/8/layout/list1"/>
    <dgm:cxn modelId="{B8A67F50-037B-45CD-A0FC-CF6B5D4A467D}" type="presOf" srcId="{10965247-F432-4194-B207-69AF7FA0295A}" destId="{C49E48B8-85EE-420E-A761-8E1EEE4D4B46}" srcOrd="0" destOrd="1" presId="urn:microsoft.com/office/officeart/2005/8/layout/list1"/>
    <dgm:cxn modelId="{3081E668-DA2C-47C6-BC4D-7FBEF8CAC7AE}" srcId="{7612374A-9608-4CA4-91AC-4F1492A80028}" destId="{411DD6CB-B48F-4941-A0B9-BE98EADFBB65}" srcOrd="3" destOrd="0" parTransId="{20FBC0D7-CF3F-461D-8A62-462B080A7B5F}" sibTransId="{93B460EF-D61A-4784-B361-845019B2696D}"/>
    <dgm:cxn modelId="{670C8557-BB11-427E-A07A-B639A887FB92}" type="presOf" srcId="{EF93118B-3DF2-4E23-904C-FDEFACB1CE23}" destId="{24E1EE64-4B74-4702-82BD-9A3FB85D6719}" srcOrd="1" destOrd="0" presId="urn:microsoft.com/office/officeart/2005/8/layout/list1"/>
    <dgm:cxn modelId="{F14F8E9E-35FC-4B9E-9081-9A622B21DEE6}" type="presOf" srcId="{ADD506F9-7608-4C2B-B8D9-94C9AC6C1F36}" destId="{A0578CFC-96FA-40AC-8E99-D59F4A26C174}" srcOrd="0" destOrd="0" presId="urn:microsoft.com/office/officeart/2005/8/layout/list1"/>
    <dgm:cxn modelId="{881C6EFE-3597-4B67-91A5-7B88D291173C}" type="presOf" srcId="{FE142696-E75D-4D47-9C44-865248EF7C4E}" destId="{9DF569E0-682F-490E-9937-2DD596A6CBCF}" srcOrd="0" destOrd="0" presId="urn:microsoft.com/office/officeart/2005/8/layout/list1"/>
    <dgm:cxn modelId="{462F3F0B-4775-4C23-A975-34123E9346AE}" type="presOf" srcId="{CF492B89-87B5-47C9-8E60-8EB4BF8D22B6}" destId="{AD0A0FF0-BAE8-4C3B-BF2F-90DC4D2DCF5C}" srcOrd="1" destOrd="0" presId="urn:microsoft.com/office/officeart/2005/8/layout/list1"/>
    <dgm:cxn modelId="{524AAA21-960B-4B03-80CB-2850FB5E899A}" srcId="{EF93118B-3DF2-4E23-904C-FDEFACB1CE23}" destId="{9ED0E0A9-3082-43AF-9397-9CA3AB2EB7D9}" srcOrd="3" destOrd="0" parTransId="{4895A322-AF8C-4900-9561-4A48EDF38D52}" sibTransId="{4013A9E4-89E5-4A02-8B5C-247F62D8A0CC}"/>
    <dgm:cxn modelId="{64243ECC-CBC2-444E-9D95-8A31F544E938}" srcId="{EF93118B-3DF2-4E23-904C-FDEFACB1CE23}" destId="{FE142696-E75D-4D47-9C44-865248EF7C4E}" srcOrd="0" destOrd="0" parTransId="{0C238322-745E-4385-9AB5-32825CC53ABB}" sibTransId="{82DC6031-DEE8-4F88-A6A9-B4D6F8CA59AD}"/>
    <dgm:cxn modelId="{A63D3C0D-16F9-4225-80D4-5B56B63FCC0D}" type="presOf" srcId="{6F72A241-B2EC-4C99-B979-CEA417AF7C68}" destId="{9DF569E0-682F-490E-9937-2DD596A6CBCF}" srcOrd="0" destOrd="2" presId="urn:microsoft.com/office/officeart/2005/8/layout/list1"/>
    <dgm:cxn modelId="{B95615A1-58FC-46D7-9BCB-4F444C80071F}" srcId="{93F591A9-B4CD-42E1-A260-0EDC4143E90A}" destId="{7612374A-9608-4CA4-91AC-4F1492A80028}" srcOrd="2" destOrd="0" parTransId="{8D01B4E6-9DD7-42B3-84C8-CAF496328050}" sibTransId="{1DCC868F-A9B4-440C-B646-889F93CC38FB}"/>
    <dgm:cxn modelId="{956E3CD8-85E9-4769-A670-5283DD1651AC}" type="presOf" srcId="{93F591A9-B4CD-42E1-A260-0EDC4143E90A}" destId="{872EEDCE-C74B-4C17-BE60-4D55E7414A6A}" srcOrd="0" destOrd="0" presId="urn:microsoft.com/office/officeart/2005/8/layout/list1"/>
    <dgm:cxn modelId="{991B72FE-7C04-47C7-A2BB-8BFC2ACBCFA9}" srcId="{EF93118B-3DF2-4E23-904C-FDEFACB1CE23}" destId="{EE3BE400-8E28-4837-932E-A6131D9DBBA3}" srcOrd="1" destOrd="0" parTransId="{4E7097B0-FA79-4402-B8C7-B02008E1A00E}" sibTransId="{F2DB0829-6682-4991-98DD-BCC37B1A4E34}"/>
    <dgm:cxn modelId="{65CAF826-14E1-4663-A2C1-923D392BEC4E}" srcId="{7612374A-9608-4CA4-91AC-4F1492A80028}" destId="{10965247-F432-4194-B207-69AF7FA0295A}" srcOrd="1" destOrd="0" parTransId="{CB759A54-1FF0-4B4A-8710-94DD9DE5E2B8}" sibTransId="{49C569B2-0254-41DD-B7C8-4EFA554C9A41}"/>
    <dgm:cxn modelId="{BE7B4A28-E6D1-471C-8D3B-FE0801AE29A4}" type="presOf" srcId="{00731830-8147-433B-90F4-39A5AB90B610}" destId="{C49E48B8-85EE-420E-A761-8E1EEE4D4B46}" srcOrd="0" destOrd="2" presId="urn:microsoft.com/office/officeart/2005/8/layout/list1"/>
    <dgm:cxn modelId="{7A888113-59D6-4D41-9FA2-B4BF5538A02A}" srcId="{CF492B89-87B5-47C9-8E60-8EB4BF8D22B6}" destId="{ADD506F9-7608-4C2B-B8D9-94C9AC6C1F36}" srcOrd="0" destOrd="0" parTransId="{F1AE2754-4834-4BC4-A14E-BE42945FA798}" sibTransId="{34D1A739-54C8-4274-BA7E-B67DF4ADCE27}"/>
    <dgm:cxn modelId="{F840D142-3654-48CC-ADCA-C5160B186737}" type="presOf" srcId="{411DD6CB-B48F-4941-A0B9-BE98EADFBB65}" destId="{C49E48B8-85EE-420E-A761-8E1EEE4D4B46}" srcOrd="0" destOrd="3" presId="urn:microsoft.com/office/officeart/2005/8/layout/list1"/>
    <dgm:cxn modelId="{A9C9F236-E7BE-4103-98EA-4ECD44EF56F5}" srcId="{93F591A9-B4CD-42E1-A260-0EDC4143E90A}" destId="{CF492B89-87B5-47C9-8E60-8EB4BF8D22B6}" srcOrd="1" destOrd="0" parTransId="{12E70664-EB68-4C21-8B91-C207FB009073}" sibTransId="{7299E94D-3848-43EE-8602-359623F91DAA}"/>
    <dgm:cxn modelId="{998EE6BD-89EA-4860-B97B-97459982D9F0}" type="presOf" srcId="{EF93118B-3DF2-4E23-904C-FDEFACB1CE23}" destId="{3EB131F4-D730-427C-87A4-971FC19ABA4E}" srcOrd="0" destOrd="0" presId="urn:microsoft.com/office/officeart/2005/8/layout/list1"/>
    <dgm:cxn modelId="{8DF0B2C9-2906-4DE3-9B99-0C2C6732F914}" type="presOf" srcId="{7612374A-9608-4CA4-91AC-4F1492A80028}" destId="{D1602DD3-B53A-49C8-ACE6-62D25167345B}" srcOrd="1" destOrd="0" presId="urn:microsoft.com/office/officeart/2005/8/layout/list1"/>
    <dgm:cxn modelId="{CE5CEA06-05EE-43BB-8BC2-27AB2D3F9B27}" srcId="{93F591A9-B4CD-42E1-A260-0EDC4143E90A}" destId="{EF93118B-3DF2-4E23-904C-FDEFACB1CE23}" srcOrd="0" destOrd="0" parTransId="{47429B65-E743-4579-BF7F-4F6B4D81F3D7}" sibTransId="{1B49B378-1CCC-49B3-81BF-BFB0379F1940}"/>
    <dgm:cxn modelId="{566BBA27-EBB6-436F-B473-078A21BD0F27}" type="presParOf" srcId="{872EEDCE-C74B-4C17-BE60-4D55E7414A6A}" destId="{4CC88785-9022-4E6E-A040-6B1243A0F0C0}" srcOrd="0" destOrd="0" presId="urn:microsoft.com/office/officeart/2005/8/layout/list1"/>
    <dgm:cxn modelId="{C3A8A3AE-984A-42A3-8E5B-DE2DAA4B8387}" type="presParOf" srcId="{4CC88785-9022-4E6E-A040-6B1243A0F0C0}" destId="{3EB131F4-D730-427C-87A4-971FC19ABA4E}" srcOrd="0" destOrd="0" presId="urn:microsoft.com/office/officeart/2005/8/layout/list1"/>
    <dgm:cxn modelId="{C65B1243-4975-447A-9B33-A685249A7B3A}" type="presParOf" srcId="{4CC88785-9022-4E6E-A040-6B1243A0F0C0}" destId="{24E1EE64-4B74-4702-82BD-9A3FB85D6719}" srcOrd="1" destOrd="0" presId="urn:microsoft.com/office/officeart/2005/8/layout/list1"/>
    <dgm:cxn modelId="{D9F5E04B-EB85-423D-8535-A8B324173677}" type="presParOf" srcId="{872EEDCE-C74B-4C17-BE60-4D55E7414A6A}" destId="{5C3B6B8A-2088-46D5-A49B-157886F0BDD3}" srcOrd="1" destOrd="0" presId="urn:microsoft.com/office/officeart/2005/8/layout/list1"/>
    <dgm:cxn modelId="{DC00B4E4-E21D-4762-9018-7B8D3EF1C632}" type="presParOf" srcId="{872EEDCE-C74B-4C17-BE60-4D55E7414A6A}" destId="{9DF569E0-682F-490E-9937-2DD596A6CBCF}" srcOrd="2" destOrd="0" presId="urn:microsoft.com/office/officeart/2005/8/layout/list1"/>
    <dgm:cxn modelId="{B70D53E8-8116-4B0C-8A21-F190FBFDB758}" type="presParOf" srcId="{872EEDCE-C74B-4C17-BE60-4D55E7414A6A}" destId="{47680D37-F5BF-4292-A6F3-6DE69013A0D9}" srcOrd="3" destOrd="0" presId="urn:microsoft.com/office/officeart/2005/8/layout/list1"/>
    <dgm:cxn modelId="{9E31063A-EF6E-4407-860B-E69421A4DF85}" type="presParOf" srcId="{872EEDCE-C74B-4C17-BE60-4D55E7414A6A}" destId="{DB2AE370-4163-49C8-9CE9-53622804E330}" srcOrd="4" destOrd="0" presId="urn:microsoft.com/office/officeart/2005/8/layout/list1"/>
    <dgm:cxn modelId="{20ED07EF-FCF5-4112-B51D-FF7943E44B06}" type="presParOf" srcId="{DB2AE370-4163-49C8-9CE9-53622804E330}" destId="{4BB45B79-B83C-4974-B9CF-AC8ADD5E4676}" srcOrd="0" destOrd="0" presId="urn:microsoft.com/office/officeart/2005/8/layout/list1"/>
    <dgm:cxn modelId="{A6E9E8FE-AEE8-45BB-95EC-AA88E2A7A6E9}" type="presParOf" srcId="{DB2AE370-4163-49C8-9CE9-53622804E330}" destId="{AD0A0FF0-BAE8-4C3B-BF2F-90DC4D2DCF5C}" srcOrd="1" destOrd="0" presId="urn:microsoft.com/office/officeart/2005/8/layout/list1"/>
    <dgm:cxn modelId="{0479AD39-63D1-4361-986F-28E008B35D70}" type="presParOf" srcId="{872EEDCE-C74B-4C17-BE60-4D55E7414A6A}" destId="{C108E29D-6D58-44F0-B97F-BDB4BBD18B4E}" srcOrd="5" destOrd="0" presId="urn:microsoft.com/office/officeart/2005/8/layout/list1"/>
    <dgm:cxn modelId="{37D015DB-B3AE-4901-85DF-46265806EDF4}" type="presParOf" srcId="{872EEDCE-C74B-4C17-BE60-4D55E7414A6A}" destId="{A0578CFC-96FA-40AC-8E99-D59F4A26C174}" srcOrd="6" destOrd="0" presId="urn:microsoft.com/office/officeart/2005/8/layout/list1"/>
    <dgm:cxn modelId="{C73AC2D3-4D6F-424C-BE2F-1F62DF731992}" type="presParOf" srcId="{872EEDCE-C74B-4C17-BE60-4D55E7414A6A}" destId="{A64373FE-E871-4537-AD45-B23FF8E276DB}" srcOrd="7" destOrd="0" presId="urn:microsoft.com/office/officeart/2005/8/layout/list1"/>
    <dgm:cxn modelId="{B23A10AA-3E08-42FC-892D-26CEFBA105E9}" type="presParOf" srcId="{872EEDCE-C74B-4C17-BE60-4D55E7414A6A}" destId="{04941635-B904-4E39-B48F-70A57B6B386E}" srcOrd="8" destOrd="0" presId="urn:microsoft.com/office/officeart/2005/8/layout/list1"/>
    <dgm:cxn modelId="{34045CBA-25C8-45EB-BD1D-135E02A1B135}" type="presParOf" srcId="{04941635-B904-4E39-B48F-70A57B6B386E}" destId="{2126E0B8-8DA1-434E-969B-52BA13A9B71B}" srcOrd="0" destOrd="0" presId="urn:microsoft.com/office/officeart/2005/8/layout/list1"/>
    <dgm:cxn modelId="{5EDBD483-BF1F-4452-B490-D5097BFA7251}" type="presParOf" srcId="{04941635-B904-4E39-B48F-70A57B6B386E}" destId="{D1602DD3-B53A-49C8-ACE6-62D25167345B}" srcOrd="1" destOrd="0" presId="urn:microsoft.com/office/officeart/2005/8/layout/list1"/>
    <dgm:cxn modelId="{7C6FFA9E-D349-4727-B404-C0865E84BD83}" type="presParOf" srcId="{872EEDCE-C74B-4C17-BE60-4D55E7414A6A}" destId="{A06A8E28-AAEE-4B00-9FFB-ABE1A0367E95}" srcOrd="9" destOrd="0" presId="urn:microsoft.com/office/officeart/2005/8/layout/list1"/>
    <dgm:cxn modelId="{EC0DB718-B090-4E5B-A73D-2B363940F446}" type="presParOf" srcId="{872EEDCE-C74B-4C17-BE60-4D55E7414A6A}" destId="{C49E48B8-85EE-420E-A761-8E1EEE4D4B46}"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F591A9-B4CD-42E1-A260-0EDC4143E90A}" type="doc">
      <dgm:prSet loTypeId="urn:microsoft.com/office/officeart/2005/8/layout/list1" loCatId="list" qsTypeId="urn:microsoft.com/office/officeart/2005/8/quickstyle/simple4" qsCatId="simple" csTypeId="urn:microsoft.com/office/officeart/2005/8/colors/accent0_1" csCatId="mainScheme" phldr="1"/>
      <dgm:spPr/>
      <dgm:t>
        <a:bodyPr/>
        <a:lstStyle/>
        <a:p>
          <a:endParaRPr lang="fr-FR"/>
        </a:p>
      </dgm:t>
    </dgm:pt>
    <dgm:pt modelId="{EF93118B-3DF2-4E23-904C-FDEFACB1CE23}">
      <dgm:prSet phldrT="[Texte]"/>
      <dgm:spPr/>
      <dgm:t>
        <a:bodyPr/>
        <a:lstStyle/>
        <a:p>
          <a:r>
            <a:rPr lang="fr-FR" dirty="0" smtClean="0"/>
            <a:t>Matériels disponibles</a:t>
          </a:r>
          <a:endParaRPr lang="fr-FR" dirty="0"/>
        </a:p>
      </dgm:t>
    </dgm:pt>
    <dgm:pt modelId="{47429B65-E743-4579-BF7F-4F6B4D81F3D7}" type="parTrans" cxnId="{CE5CEA06-05EE-43BB-8BC2-27AB2D3F9B27}">
      <dgm:prSet/>
      <dgm:spPr/>
      <dgm:t>
        <a:bodyPr/>
        <a:lstStyle/>
        <a:p>
          <a:endParaRPr lang="fr-FR"/>
        </a:p>
      </dgm:t>
    </dgm:pt>
    <dgm:pt modelId="{1B49B378-1CCC-49B3-81BF-BFB0379F1940}" type="sibTrans" cxnId="{CE5CEA06-05EE-43BB-8BC2-27AB2D3F9B27}">
      <dgm:prSet/>
      <dgm:spPr/>
      <dgm:t>
        <a:bodyPr/>
        <a:lstStyle/>
        <a:p>
          <a:endParaRPr lang="fr-FR"/>
        </a:p>
      </dgm:t>
    </dgm:pt>
    <dgm:pt modelId="{CF492B89-87B5-47C9-8E60-8EB4BF8D22B6}">
      <dgm:prSet phldrT="[Texte]"/>
      <dgm:spPr/>
      <dgm:t>
        <a:bodyPr/>
        <a:lstStyle/>
        <a:p>
          <a:r>
            <a:rPr lang="fr-FR" dirty="0" smtClean="0"/>
            <a:t>Objectif</a:t>
          </a:r>
          <a:endParaRPr lang="fr-FR" dirty="0"/>
        </a:p>
      </dgm:t>
    </dgm:pt>
    <dgm:pt modelId="{12E70664-EB68-4C21-8B91-C207FB009073}" type="parTrans" cxnId="{A9C9F236-E7BE-4103-98EA-4ECD44EF56F5}">
      <dgm:prSet/>
      <dgm:spPr/>
      <dgm:t>
        <a:bodyPr/>
        <a:lstStyle/>
        <a:p>
          <a:endParaRPr lang="fr-FR"/>
        </a:p>
      </dgm:t>
    </dgm:pt>
    <dgm:pt modelId="{7299E94D-3848-43EE-8602-359623F91DAA}" type="sibTrans" cxnId="{A9C9F236-E7BE-4103-98EA-4ECD44EF56F5}">
      <dgm:prSet/>
      <dgm:spPr/>
      <dgm:t>
        <a:bodyPr/>
        <a:lstStyle/>
        <a:p>
          <a:endParaRPr lang="fr-FR"/>
        </a:p>
      </dgm:t>
    </dgm:pt>
    <dgm:pt modelId="{9ED0E0A9-3082-43AF-9397-9CA3AB2EB7D9}">
      <dgm:prSet/>
      <dgm:spPr/>
      <dgm:t>
        <a:bodyPr/>
        <a:lstStyle/>
        <a:p>
          <a:endParaRPr lang="fr-FR" dirty="0"/>
        </a:p>
      </dgm:t>
    </dgm:pt>
    <dgm:pt modelId="{4895A322-AF8C-4900-9561-4A48EDF38D52}" type="parTrans" cxnId="{524AAA21-960B-4B03-80CB-2850FB5E899A}">
      <dgm:prSet/>
      <dgm:spPr/>
      <dgm:t>
        <a:bodyPr/>
        <a:lstStyle/>
        <a:p>
          <a:endParaRPr lang="fr-FR"/>
        </a:p>
      </dgm:t>
    </dgm:pt>
    <dgm:pt modelId="{4013A9E4-89E5-4A02-8B5C-247F62D8A0CC}" type="sibTrans" cxnId="{524AAA21-960B-4B03-80CB-2850FB5E899A}">
      <dgm:prSet/>
      <dgm:spPr/>
      <dgm:t>
        <a:bodyPr/>
        <a:lstStyle/>
        <a:p>
          <a:endParaRPr lang="fr-FR"/>
        </a:p>
      </dgm:t>
    </dgm:pt>
    <dgm:pt modelId="{FE142696-E75D-4D47-9C44-865248EF7C4E}">
      <dgm:prSet/>
      <dgm:spPr/>
      <dgm:t>
        <a:bodyPr/>
        <a:lstStyle/>
        <a:p>
          <a:endParaRPr lang="fr-FR"/>
        </a:p>
      </dgm:t>
    </dgm:pt>
    <dgm:pt modelId="{0C238322-745E-4385-9AB5-32825CC53ABB}" type="parTrans" cxnId="{64243ECC-CBC2-444E-9D95-8A31F544E938}">
      <dgm:prSet/>
      <dgm:spPr/>
      <dgm:t>
        <a:bodyPr/>
        <a:lstStyle/>
        <a:p>
          <a:endParaRPr lang="fr-FR"/>
        </a:p>
      </dgm:t>
    </dgm:pt>
    <dgm:pt modelId="{82DC6031-DEE8-4F88-A6A9-B4D6F8CA59AD}" type="sibTrans" cxnId="{64243ECC-CBC2-444E-9D95-8A31F544E938}">
      <dgm:prSet/>
      <dgm:spPr/>
      <dgm:t>
        <a:bodyPr/>
        <a:lstStyle/>
        <a:p>
          <a:endParaRPr lang="fr-FR"/>
        </a:p>
      </dgm:t>
    </dgm:pt>
    <dgm:pt modelId="{EE3BE400-8E28-4837-932E-A6131D9DBBA3}">
      <dgm:prSet/>
      <dgm:spPr/>
      <dgm:t>
        <a:bodyPr/>
        <a:lstStyle/>
        <a:p>
          <a:endParaRPr lang="fr-FR"/>
        </a:p>
      </dgm:t>
    </dgm:pt>
    <dgm:pt modelId="{4E7097B0-FA79-4402-B8C7-B02008E1A00E}" type="parTrans" cxnId="{991B72FE-7C04-47C7-A2BB-8BFC2ACBCFA9}">
      <dgm:prSet/>
      <dgm:spPr/>
      <dgm:t>
        <a:bodyPr/>
        <a:lstStyle/>
        <a:p>
          <a:endParaRPr lang="fr-FR"/>
        </a:p>
      </dgm:t>
    </dgm:pt>
    <dgm:pt modelId="{F2DB0829-6682-4991-98DD-BCC37B1A4E34}" type="sibTrans" cxnId="{991B72FE-7C04-47C7-A2BB-8BFC2ACBCFA9}">
      <dgm:prSet/>
      <dgm:spPr/>
      <dgm:t>
        <a:bodyPr/>
        <a:lstStyle/>
        <a:p>
          <a:endParaRPr lang="fr-FR"/>
        </a:p>
      </dgm:t>
    </dgm:pt>
    <dgm:pt modelId="{6F72A241-B2EC-4C99-B979-CEA417AF7C68}">
      <dgm:prSet/>
      <dgm:spPr/>
      <dgm:t>
        <a:bodyPr/>
        <a:lstStyle/>
        <a:p>
          <a:endParaRPr lang="fr-FR" dirty="0"/>
        </a:p>
      </dgm:t>
    </dgm:pt>
    <dgm:pt modelId="{98A253EA-EA6E-4F48-AF9A-AAC22067DCA2}" type="parTrans" cxnId="{A5B899CC-65AD-4173-8CD1-CD293E59E825}">
      <dgm:prSet/>
      <dgm:spPr/>
      <dgm:t>
        <a:bodyPr/>
        <a:lstStyle/>
        <a:p>
          <a:endParaRPr lang="fr-FR"/>
        </a:p>
      </dgm:t>
    </dgm:pt>
    <dgm:pt modelId="{99264566-D9F2-44D6-9087-905832789857}" type="sibTrans" cxnId="{A5B899CC-65AD-4173-8CD1-CD293E59E825}">
      <dgm:prSet/>
      <dgm:spPr/>
      <dgm:t>
        <a:bodyPr/>
        <a:lstStyle/>
        <a:p>
          <a:endParaRPr lang="fr-FR"/>
        </a:p>
      </dgm:t>
    </dgm:pt>
    <dgm:pt modelId="{ADD506F9-7608-4C2B-B8D9-94C9AC6C1F36}">
      <dgm:prSet/>
      <dgm:spPr/>
      <dgm:t>
        <a:bodyPr/>
        <a:lstStyle/>
        <a:p>
          <a:r>
            <a:rPr lang="fr-FR" dirty="0" smtClean="0"/>
            <a:t>Concevoir un totem autoporté qui placera le marshmallow le plus haut possible.</a:t>
          </a:r>
          <a:endParaRPr lang="fr-FR" dirty="0"/>
        </a:p>
      </dgm:t>
    </dgm:pt>
    <dgm:pt modelId="{F1AE2754-4834-4BC4-A14E-BE42945FA798}" type="parTrans" cxnId="{7A888113-59D6-4D41-9FA2-B4BF5538A02A}">
      <dgm:prSet/>
      <dgm:spPr/>
      <dgm:t>
        <a:bodyPr/>
        <a:lstStyle/>
        <a:p>
          <a:endParaRPr lang="fr-FR"/>
        </a:p>
      </dgm:t>
    </dgm:pt>
    <dgm:pt modelId="{34D1A739-54C8-4274-BA7E-B67DF4ADCE27}" type="sibTrans" cxnId="{7A888113-59D6-4D41-9FA2-B4BF5538A02A}">
      <dgm:prSet/>
      <dgm:spPr/>
      <dgm:t>
        <a:bodyPr/>
        <a:lstStyle/>
        <a:p>
          <a:endParaRPr lang="fr-FR"/>
        </a:p>
      </dgm:t>
    </dgm:pt>
    <dgm:pt modelId="{838A796F-62C8-4DCE-AC49-1C35420B099C}">
      <dgm:prSet/>
      <dgm:spPr/>
      <dgm:t>
        <a:bodyPr/>
        <a:lstStyle/>
        <a:p>
          <a:r>
            <a:rPr lang="fr-FR" dirty="0" smtClean="0"/>
            <a:t>L’équipe gagnante est l’équipe qui a positionné sa guimauve le plus haut sur une structure autoportée, en partant de la table, jusqu’à la guimauve.</a:t>
          </a:r>
          <a:endParaRPr lang="fr-FR" dirty="0"/>
        </a:p>
      </dgm:t>
    </dgm:pt>
    <dgm:pt modelId="{D7ED8443-4AC4-4D66-874B-4505E3D9D695}" type="parTrans" cxnId="{42B5D712-CFB1-48FA-878F-900CF0F23E99}">
      <dgm:prSet/>
      <dgm:spPr/>
      <dgm:t>
        <a:bodyPr/>
        <a:lstStyle/>
        <a:p>
          <a:endParaRPr lang="fr-FR"/>
        </a:p>
      </dgm:t>
    </dgm:pt>
    <dgm:pt modelId="{E54B5550-25AC-4DFB-A9DA-EC268DF86D36}" type="sibTrans" cxnId="{42B5D712-CFB1-48FA-878F-900CF0F23E99}">
      <dgm:prSet/>
      <dgm:spPr/>
      <dgm:t>
        <a:bodyPr/>
        <a:lstStyle/>
        <a:p>
          <a:endParaRPr lang="fr-FR"/>
        </a:p>
      </dgm:t>
    </dgm:pt>
    <dgm:pt modelId="{10965247-F432-4194-B207-69AF7FA0295A}">
      <dgm:prSet/>
      <dgm:spPr/>
      <dgm:t>
        <a:bodyPr/>
        <a:lstStyle/>
        <a:p>
          <a:r>
            <a:rPr lang="fr-FR" smtClean="0"/>
            <a:t>La guimauve entière doit se trouver en haut de la structure.</a:t>
          </a:r>
          <a:endParaRPr lang="fr-FR" dirty="0" smtClean="0"/>
        </a:p>
      </dgm:t>
    </dgm:pt>
    <dgm:pt modelId="{CB759A54-1FF0-4B4A-8710-94DD9DE5E2B8}" type="parTrans" cxnId="{65CAF826-14E1-4663-A2C1-923D392BEC4E}">
      <dgm:prSet/>
      <dgm:spPr/>
      <dgm:t>
        <a:bodyPr/>
        <a:lstStyle/>
        <a:p>
          <a:endParaRPr lang="fr-FR"/>
        </a:p>
      </dgm:t>
    </dgm:pt>
    <dgm:pt modelId="{49C569B2-0254-41DD-B7C8-4EFA554C9A41}" type="sibTrans" cxnId="{65CAF826-14E1-4663-A2C1-923D392BEC4E}">
      <dgm:prSet/>
      <dgm:spPr/>
      <dgm:t>
        <a:bodyPr/>
        <a:lstStyle/>
        <a:p>
          <a:endParaRPr lang="fr-FR"/>
        </a:p>
      </dgm:t>
    </dgm:pt>
    <dgm:pt modelId="{00731830-8147-433B-90F4-39A5AB90B610}">
      <dgm:prSet/>
      <dgm:spPr/>
      <dgm:t>
        <a:bodyPr/>
        <a:lstStyle/>
        <a:p>
          <a:r>
            <a:rPr lang="fr-FR" smtClean="0"/>
            <a:t>Vous n’êtes pas obligés d’utiliser tout le matériel.</a:t>
          </a:r>
          <a:endParaRPr lang="fr-FR" dirty="0" smtClean="0"/>
        </a:p>
      </dgm:t>
    </dgm:pt>
    <dgm:pt modelId="{E7F2F66C-8644-4DE2-9CDD-744A5C59D955}" type="parTrans" cxnId="{A0D9B1D7-A5E0-4C04-BA9A-8FD60FAB8420}">
      <dgm:prSet/>
      <dgm:spPr/>
      <dgm:t>
        <a:bodyPr/>
        <a:lstStyle/>
        <a:p>
          <a:endParaRPr lang="fr-FR"/>
        </a:p>
      </dgm:t>
    </dgm:pt>
    <dgm:pt modelId="{E5625BC0-2DD8-4056-8567-006F23F33B67}" type="sibTrans" cxnId="{A0D9B1D7-A5E0-4C04-BA9A-8FD60FAB8420}">
      <dgm:prSet/>
      <dgm:spPr/>
      <dgm:t>
        <a:bodyPr/>
        <a:lstStyle/>
        <a:p>
          <a:endParaRPr lang="fr-FR"/>
        </a:p>
      </dgm:t>
    </dgm:pt>
    <dgm:pt modelId="{411DD6CB-B48F-4941-A0B9-BE98EADFBB65}">
      <dgm:prSet/>
      <dgm:spPr/>
      <dgm:t>
        <a:bodyPr/>
        <a:lstStyle/>
        <a:p>
          <a:r>
            <a:rPr lang="fr-FR" dirty="0" smtClean="0"/>
            <a:t>Quand le temps est terminé on ne touche plus à rien et la guimauve doit se trouver en haut de la structure.</a:t>
          </a:r>
          <a:endParaRPr lang="fr-FR" dirty="0"/>
        </a:p>
      </dgm:t>
    </dgm:pt>
    <dgm:pt modelId="{20FBC0D7-CF3F-461D-8A62-462B080A7B5F}" type="parTrans" cxnId="{3081E668-DA2C-47C6-BC4D-7FBEF8CAC7AE}">
      <dgm:prSet/>
      <dgm:spPr/>
      <dgm:t>
        <a:bodyPr/>
        <a:lstStyle/>
        <a:p>
          <a:endParaRPr lang="fr-FR"/>
        </a:p>
      </dgm:t>
    </dgm:pt>
    <dgm:pt modelId="{93B460EF-D61A-4784-B361-845019B2696D}" type="sibTrans" cxnId="{3081E668-DA2C-47C6-BC4D-7FBEF8CAC7AE}">
      <dgm:prSet/>
      <dgm:spPr/>
      <dgm:t>
        <a:bodyPr/>
        <a:lstStyle/>
        <a:p>
          <a:endParaRPr lang="fr-FR"/>
        </a:p>
      </dgm:t>
    </dgm:pt>
    <dgm:pt modelId="{7612374A-9608-4CA4-91AC-4F1492A80028}">
      <dgm:prSet phldrT="[Texte]"/>
      <dgm:spPr/>
      <dgm:t>
        <a:bodyPr/>
        <a:lstStyle/>
        <a:p>
          <a:r>
            <a:rPr lang="fr-FR" dirty="0" smtClean="0"/>
            <a:t>Les règles</a:t>
          </a:r>
          <a:endParaRPr lang="fr-FR" dirty="0"/>
        </a:p>
      </dgm:t>
    </dgm:pt>
    <dgm:pt modelId="{1DCC868F-A9B4-440C-B646-889F93CC38FB}" type="sibTrans" cxnId="{B95615A1-58FC-46D7-9BCB-4F444C80071F}">
      <dgm:prSet/>
      <dgm:spPr/>
      <dgm:t>
        <a:bodyPr/>
        <a:lstStyle/>
        <a:p>
          <a:endParaRPr lang="fr-FR"/>
        </a:p>
      </dgm:t>
    </dgm:pt>
    <dgm:pt modelId="{8D01B4E6-9DD7-42B3-84C8-CAF496328050}" type="parTrans" cxnId="{B95615A1-58FC-46D7-9BCB-4F444C80071F}">
      <dgm:prSet/>
      <dgm:spPr/>
      <dgm:t>
        <a:bodyPr/>
        <a:lstStyle/>
        <a:p>
          <a:endParaRPr lang="fr-FR"/>
        </a:p>
      </dgm:t>
    </dgm:pt>
    <dgm:pt modelId="{872EEDCE-C74B-4C17-BE60-4D55E7414A6A}" type="pres">
      <dgm:prSet presAssocID="{93F591A9-B4CD-42E1-A260-0EDC4143E90A}" presName="linear" presStyleCnt="0">
        <dgm:presLayoutVars>
          <dgm:dir/>
          <dgm:animLvl val="lvl"/>
          <dgm:resizeHandles val="exact"/>
        </dgm:presLayoutVars>
      </dgm:prSet>
      <dgm:spPr/>
      <dgm:t>
        <a:bodyPr/>
        <a:lstStyle/>
        <a:p>
          <a:endParaRPr lang="fr-FR"/>
        </a:p>
      </dgm:t>
    </dgm:pt>
    <dgm:pt modelId="{4CC88785-9022-4E6E-A040-6B1243A0F0C0}" type="pres">
      <dgm:prSet presAssocID="{EF93118B-3DF2-4E23-904C-FDEFACB1CE23}" presName="parentLin" presStyleCnt="0"/>
      <dgm:spPr/>
      <dgm:t>
        <a:bodyPr/>
        <a:lstStyle/>
        <a:p>
          <a:endParaRPr lang="fr-FR"/>
        </a:p>
      </dgm:t>
    </dgm:pt>
    <dgm:pt modelId="{3EB131F4-D730-427C-87A4-971FC19ABA4E}" type="pres">
      <dgm:prSet presAssocID="{EF93118B-3DF2-4E23-904C-FDEFACB1CE23}" presName="parentLeftMargin" presStyleLbl="node1" presStyleIdx="0" presStyleCnt="3"/>
      <dgm:spPr/>
      <dgm:t>
        <a:bodyPr/>
        <a:lstStyle/>
        <a:p>
          <a:endParaRPr lang="fr-FR"/>
        </a:p>
      </dgm:t>
    </dgm:pt>
    <dgm:pt modelId="{24E1EE64-4B74-4702-82BD-9A3FB85D6719}" type="pres">
      <dgm:prSet presAssocID="{EF93118B-3DF2-4E23-904C-FDEFACB1CE23}" presName="parentText" presStyleLbl="node1" presStyleIdx="0" presStyleCnt="3">
        <dgm:presLayoutVars>
          <dgm:chMax val="0"/>
          <dgm:bulletEnabled val="1"/>
        </dgm:presLayoutVars>
      </dgm:prSet>
      <dgm:spPr/>
      <dgm:t>
        <a:bodyPr/>
        <a:lstStyle/>
        <a:p>
          <a:endParaRPr lang="fr-FR"/>
        </a:p>
      </dgm:t>
    </dgm:pt>
    <dgm:pt modelId="{5C3B6B8A-2088-46D5-A49B-157886F0BDD3}" type="pres">
      <dgm:prSet presAssocID="{EF93118B-3DF2-4E23-904C-FDEFACB1CE23}" presName="negativeSpace" presStyleCnt="0"/>
      <dgm:spPr/>
      <dgm:t>
        <a:bodyPr/>
        <a:lstStyle/>
        <a:p>
          <a:endParaRPr lang="fr-FR"/>
        </a:p>
      </dgm:t>
    </dgm:pt>
    <dgm:pt modelId="{9DF569E0-682F-490E-9937-2DD596A6CBCF}" type="pres">
      <dgm:prSet presAssocID="{EF93118B-3DF2-4E23-904C-FDEFACB1CE23}" presName="childText" presStyleLbl="conFgAcc1" presStyleIdx="0" presStyleCnt="3" custScaleY="131564">
        <dgm:presLayoutVars>
          <dgm:bulletEnabled val="1"/>
        </dgm:presLayoutVars>
      </dgm:prSet>
      <dgm:spPr/>
      <dgm:t>
        <a:bodyPr/>
        <a:lstStyle/>
        <a:p>
          <a:endParaRPr lang="fr-FR"/>
        </a:p>
      </dgm:t>
    </dgm:pt>
    <dgm:pt modelId="{47680D37-F5BF-4292-A6F3-6DE69013A0D9}" type="pres">
      <dgm:prSet presAssocID="{1B49B378-1CCC-49B3-81BF-BFB0379F1940}" presName="spaceBetweenRectangles" presStyleCnt="0"/>
      <dgm:spPr/>
      <dgm:t>
        <a:bodyPr/>
        <a:lstStyle/>
        <a:p>
          <a:endParaRPr lang="fr-FR"/>
        </a:p>
      </dgm:t>
    </dgm:pt>
    <dgm:pt modelId="{DB2AE370-4163-49C8-9CE9-53622804E330}" type="pres">
      <dgm:prSet presAssocID="{CF492B89-87B5-47C9-8E60-8EB4BF8D22B6}" presName="parentLin" presStyleCnt="0"/>
      <dgm:spPr/>
      <dgm:t>
        <a:bodyPr/>
        <a:lstStyle/>
        <a:p>
          <a:endParaRPr lang="fr-FR"/>
        </a:p>
      </dgm:t>
    </dgm:pt>
    <dgm:pt modelId="{4BB45B79-B83C-4974-B9CF-AC8ADD5E4676}" type="pres">
      <dgm:prSet presAssocID="{CF492B89-87B5-47C9-8E60-8EB4BF8D22B6}" presName="parentLeftMargin" presStyleLbl="node1" presStyleIdx="0" presStyleCnt="3"/>
      <dgm:spPr/>
      <dgm:t>
        <a:bodyPr/>
        <a:lstStyle/>
        <a:p>
          <a:endParaRPr lang="fr-FR"/>
        </a:p>
      </dgm:t>
    </dgm:pt>
    <dgm:pt modelId="{AD0A0FF0-BAE8-4C3B-BF2F-90DC4D2DCF5C}" type="pres">
      <dgm:prSet presAssocID="{CF492B89-87B5-47C9-8E60-8EB4BF8D22B6}" presName="parentText" presStyleLbl="node1" presStyleIdx="1" presStyleCnt="3">
        <dgm:presLayoutVars>
          <dgm:chMax val="0"/>
          <dgm:bulletEnabled val="1"/>
        </dgm:presLayoutVars>
      </dgm:prSet>
      <dgm:spPr/>
      <dgm:t>
        <a:bodyPr/>
        <a:lstStyle/>
        <a:p>
          <a:endParaRPr lang="fr-FR"/>
        </a:p>
      </dgm:t>
    </dgm:pt>
    <dgm:pt modelId="{C108E29D-6D58-44F0-B97F-BDB4BBD18B4E}" type="pres">
      <dgm:prSet presAssocID="{CF492B89-87B5-47C9-8E60-8EB4BF8D22B6}" presName="negativeSpace" presStyleCnt="0"/>
      <dgm:spPr/>
      <dgm:t>
        <a:bodyPr/>
        <a:lstStyle/>
        <a:p>
          <a:endParaRPr lang="fr-FR"/>
        </a:p>
      </dgm:t>
    </dgm:pt>
    <dgm:pt modelId="{A0578CFC-96FA-40AC-8E99-D59F4A26C174}" type="pres">
      <dgm:prSet presAssocID="{CF492B89-87B5-47C9-8E60-8EB4BF8D22B6}" presName="childText" presStyleLbl="conFgAcc1" presStyleIdx="1" presStyleCnt="3">
        <dgm:presLayoutVars>
          <dgm:bulletEnabled val="1"/>
        </dgm:presLayoutVars>
      </dgm:prSet>
      <dgm:spPr/>
      <dgm:t>
        <a:bodyPr/>
        <a:lstStyle/>
        <a:p>
          <a:endParaRPr lang="fr-FR"/>
        </a:p>
      </dgm:t>
    </dgm:pt>
    <dgm:pt modelId="{A64373FE-E871-4537-AD45-B23FF8E276DB}" type="pres">
      <dgm:prSet presAssocID="{7299E94D-3848-43EE-8602-359623F91DAA}" presName="spaceBetweenRectangles" presStyleCnt="0"/>
      <dgm:spPr/>
      <dgm:t>
        <a:bodyPr/>
        <a:lstStyle/>
        <a:p>
          <a:endParaRPr lang="fr-FR"/>
        </a:p>
      </dgm:t>
    </dgm:pt>
    <dgm:pt modelId="{04941635-B904-4E39-B48F-70A57B6B386E}" type="pres">
      <dgm:prSet presAssocID="{7612374A-9608-4CA4-91AC-4F1492A80028}" presName="parentLin" presStyleCnt="0"/>
      <dgm:spPr/>
      <dgm:t>
        <a:bodyPr/>
        <a:lstStyle/>
        <a:p>
          <a:endParaRPr lang="fr-FR"/>
        </a:p>
      </dgm:t>
    </dgm:pt>
    <dgm:pt modelId="{2126E0B8-8DA1-434E-969B-52BA13A9B71B}" type="pres">
      <dgm:prSet presAssocID="{7612374A-9608-4CA4-91AC-4F1492A80028}" presName="parentLeftMargin" presStyleLbl="node1" presStyleIdx="1" presStyleCnt="3"/>
      <dgm:spPr/>
      <dgm:t>
        <a:bodyPr/>
        <a:lstStyle/>
        <a:p>
          <a:endParaRPr lang="fr-FR"/>
        </a:p>
      </dgm:t>
    </dgm:pt>
    <dgm:pt modelId="{D1602DD3-B53A-49C8-ACE6-62D25167345B}" type="pres">
      <dgm:prSet presAssocID="{7612374A-9608-4CA4-91AC-4F1492A80028}" presName="parentText" presStyleLbl="node1" presStyleIdx="2" presStyleCnt="3">
        <dgm:presLayoutVars>
          <dgm:chMax val="0"/>
          <dgm:bulletEnabled val="1"/>
        </dgm:presLayoutVars>
      </dgm:prSet>
      <dgm:spPr/>
      <dgm:t>
        <a:bodyPr/>
        <a:lstStyle/>
        <a:p>
          <a:endParaRPr lang="fr-FR"/>
        </a:p>
      </dgm:t>
    </dgm:pt>
    <dgm:pt modelId="{A06A8E28-AAEE-4B00-9FFB-ABE1A0367E95}" type="pres">
      <dgm:prSet presAssocID="{7612374A-9608-4CA4-91AC-4F1492A80028}" presName="negativeSpace" presStyleCnt="0"/>
      <dgm:spPr/>
      <dgm:t>
        <a:bodyPr/>
        <a:lstStyle/>
        <a:p>
          <a:endParaRPr lang="fr-FR"/>
        </a:p>
      </dgm:t>
    </dgm:pt>
    <dgm:pt modelId="{C49E48B8-85EE-420E-A761-8E1EEE4D4B46}" type="pres">
      <dgm:prSet presAssocID="{7612374A-9608-4CA4-91AC-4F1492A80028}" presName="childText" presStyleLbl="conFgAcc1" presStyleIdx="2" presStyleCnt="3" custScaleY="91365">
        <dgm:presLayoutVars>
          <dgm:bulletEnabled val="1"/>
        </dgm:presLayoutVars>
      </dgm:prSet>
      <dgm:spPr/>
      <dgm:t>
        <a:bodyPr/>
        <a:lstStyle/>
        <a:p>
          <a:endParaRPr lang="fr-FR"/>
        </a:p>
      </dgm:t>
    </dgm:pt>
  </dgm:ptLst>
  <dgm:cxnLst>
    <dgm:cxn modelId="{42B5D712-CFB1-48FA-878F-900CF0F23E99}" srcId="{7612374A-9608-4CA4-91AC-4F1492A80028}" destId="{838A796F-62C8-4DCE-AC49-1C35420B099C}" srcOrd="0" destOrd="0" parTransId="{D7ED8443-4AC4-4D66-874B-4505E3D9D695}" sibTransId="{E54B5550-25AC-4DFB-A9DA-EC268DF86D36}"/>
    <dgm:cxn modelId="{A5B899CC-65AD-4173-8CD1-CD293E59E825}" srcId="{EF93118B-3DF2-4E23-904C-FDEFACB1CE23}" destId="{6F72A241-B2EC-4C99-B979-CEA417AF7C68}" srcOrd="2" destOrd="0" parTransId="{98A253EA-EA6E-4F48-AF9A-AAC22067DCA2}" sibTransId="{99264566-D9F2-44D6-9087-905832789857}"/>
    <dgm:cxn modelId="{21873A5D-8314-4686-9438-3379A60A5318}" type="presOf" srcId="{CF492B89-87B5-47C9-8E60-8EB4BF8D22B6}" destId="{AD0A0FF0-BAE8-4C3B-BF2F-90DC4D2DCF5C}" srcOrd="1" destOrd="0" presId="urn:microsoft.com/office/officeart/2005/8/layout/list1"/>
    <dgm:cxn modelId="{A0D9B1D7-A5E0-4C04-BA9A-8FD60FAB8420}" srcId="{7612374A-9608-4CA4-91AC-4F1492A80028}" destId="{00731830-8147-433B-90F4-39A5AB90B610}" srcOrd="2" destOrd="0" parTransId="{E7F2F66C-8644-4DE2-9CDD-744A5C59D955}" sibTransId="{E5625BC0-2DD8-4056-8567-006F23F33B67}"/>
    <dgm:cxn modelId="{456DB144-9818-4773-BE5B-8E894F11668F}" type="presOf" srcId="{838A796F-62C8-4DCE-AC49-1C35420B099C}" destId="{C49E48B8-85EE-420E-A761-8E1EEE4D4B46}" srcOrd="0" destOrd="0" presId="urn:microsoft.com/office/officeart/2005/8/layout/list1"/>
    <dgm:cxn modelId="{74010D20-EB6F-47EA-BFB6-BD31EA8F15B8}" type="presOf" srcId="{93F591A9-B4CD-42E1-A260-0EDC4143E90A}" destId="{872EEDCE-C74B-4C17-BE60-4D55E7414A6A}" srcOrd="0" destOrd="0" presId="urn:microsoft.com/office/officeart/2005/8/layout/list1"/>
    <dgm:cxn modelId="{17B595AF-41BF-4A4D-911B-CC56992A8CF4}" type="presOf" srcId="{EF93118B-3DF2-4E23-904C-FDEFACB1CE23}" destId="{24E1EE64-4B74-4702-82BD-9A3FB85D6719}" srcOrd="1" destOrd="0" presId="urn:microsoft.com/office/officeart/2005/8/layout/list1"/>
    <dgm:cxn modelId="{5F60D9E6-AA31-40CB-B10B-3348EE515BF2}" type="presOf" srcId="{00731830-8147-433B-90F4-39A5AB90B610}" destId="{C49E48B8-85EE-420E-A761-8E1EEE4D4B46}" srcOrd="0" destOrd="2" presId="urn:microsoft.com/office/officeart/2005/8/layout/list1"/>
    <dgm:cxn modelId="{5B85FEB7-40F5-4CD5-9236-000B69BA23BB}" type="presOf" srcId="{411DD6CB-B48F-4941-A0B9-BE98EADFBB65}" destId="{C49E48B8-85EE-420E-A761-8E1EEE4D4B46}" srcOrd="0" destOrd="3" presId="urn:microsoft.com/office/officeart/2005/8/layout/list1"/>
    <dgm:cxn modelId="{3081E668-DA2C-47C6-BC4D-7FBEF8CAC7AE}" srcId="{7612374A-9608-4CA4-91AC-4F1492A80028}" destId="{411DD6CB-B48F-4941-A0B9-BE98EADFBB65}" srcOrd="3" destOrd="0" parTransId="{20FBC0D7-CF3F-461D-8A62-462B080A7B5F}" sibTransId="{93B460EF-D61A-4784-B361-845019B2696D}"/>
    <dgm:cxn modelId="{66614013-13C3-4D86-95D7-83AF7EB2873D}" type="presOf" srcId="{EE3BE400-8E28-4837-932E-A6131D9DBBA3}" destId="{9DF569E0-682F-490E-9937-2DD596A6CBCF}" srcOrd="0" destOrd="1" presId="urn:microsoft.com/office/officeart/2005/8/layout/list1"/>
    <dgm:cxn modelId="{69F01ACA-1743-4E25-93A3-12A248F7B9F1}" type="presOf" srcId="{6F72A241-B2EC-4C99-B979-CEA417AF7C68}" destId="{9DF569E0-682F-490E-9937-2DD596A6CBCF}" srcOrd="0" destOrd="2" presId="urn:microsoft.com/office/officeart/2005/8/layout/list1"/>
    <dgm:cxn modelId="{524AAA21-960B-4B03-80CB-2850FB5E899A}" srcId="{EF93118B-3DF2-4E23-904C-FDEFACB1CE23}" destId="{9ED0E0A9-3082-43AF-9397-9CA3AB2EB7D9}" srcOrd="3" destOrd="0" parTransId="{4895A322-AF8C-4900-9561-4A48EDF38D52}" sibTransId="{4013A9E4-89E5-4A02-8B5C-247F62D8A0CC}"/>
    <dgm:cxn modelId="{8622D45F-768C-4198-B01E-BF843864429A}" type="presOf" srcId="{CF492B89-87B5-47C9-8E60-8EB4BF8D22B6}" destId="{4BB45B79-B83C-4974-B9CF-AC8ADD5E4676}" srcOrd="0" destOrd="0" presId="urn:microsoft.com/office/officeart/2005/8/layout/list1"/>
    <dgm:cxn modelId="{64243ECC-CBC2-444E-9D95-8A31F544E938}" srcId="{EF93118B-3DF2-4E23-904C-FDEFACB1CE23}" destId="{FE142696-E75D-4D47-9C44-865248EF7C4E}" srcOrd="0" destOrd="0" parTransId="{0C238322-745E-4385-9AB5-32825CC53ABB}" sibTransId="{82DC6031-DEE8-4F88-A6A9-B4D6F8CA59AD}"/>
    <dgm:cxn modelId="{79C0EAD4-B71C-4328-BA19-34A8A204A4FC}" type="presOf" srcId="{7612374A-9608-4CA4-91AC-4F1492A80028}" destId="{2126E0B8-8DA1-434E-969B-52BA13A9B71B}" srcOrd="0" destOrd="0" presId="urn:microsoft.com/office/officeart/2005/8/layout/list1"/>
    <dgm:cxn modelId="{32E0EF73-5331-4D28-8056-0788A0DBAB09}" type="presOf" srcId="{10965247-F432-4194-B207-69AF7FA0295A}" destId="{C49E48B8-85EE-420E-A761-8E1EEE4D4B46}" srcOrd="0" destOrd="1" presId="urn:microsoft.com/office/officeart/2005/8/layout/list1"/>
    <dgm:cxn modelId="{C172D365-27A2-406E-AE87-A26C1FD6A7E5}" type="presOf" srcId="{EF93118B-3DF2-4E23-904C-FDEFACB1CE23}" destId="{3EB131F4-D730-427C-87A4-971FC19ABA4E}" srcOrd="0" destOrd="0" presId="urn:microsoft.com/office/officeart/2005/8/layout/list1"/>
    <dgm:cxn modelId="{B95615A1-58FC-46D7-9BCB-4F444C80071F}" srcId="{93F591A9-B4CD-42E1-A260-0EDC4143E90A}" destId="{7612374A-9608-4CA4-91AC-4F1492A80028}" srcOrd="2" destOrd="0" parTransId="{8D01B4E6-9DD7-42B3-84C8-CAF496328050}" sibTransId="{1DCC868F-A9B4-440C-B646-889F93CC38FB}"/>
    <dgm:cxn modelId="{991B72FE-7C04-47C7-A2BB-8BFC2ACBCFA9}" srcId="{EF93118B-3DF2-4E23-904C-FDEFACB1CE23}" destId="{EE3BE400-8E28-4837-932E-A6131D9DBBA3}" srcOrd="1" destOrd="0" parTransId="{4E7097B0-FA79-4402-B8C7-B02008E1A00E}" sibTransId="{F2DB0829-6682-4991-98DD-BCC37B1A4E34}"/>
    <dgm:cxn modelId="{65CAF826-14E1-4663-A2C1-923D392BEC4E}" srcId="{7612374A-9608-4CA4-91AC-4F1492A80028}" destId="{10965247-F432-4194-B207-69AF7FA0295A}" srcOrd="1" destOrd="0" parTransId="{CB759A54-1FF0-4B4A-8710-94DD9DE5E2B8}" sibTransId="{49C569B2-0254-41DD-B7C8-4EFA554C9A41}"/>
    <dgm:cxn modelId="{08B7D44F-340E-400C-ABBE-E04662B1A625}" type="presOf" srcId="{9ED0E0A9-3082-43AF-9397-9CA3AB2EB7D9}" destId="{9DF569E0-682F-490E-9937-2DD596A6CBCF}" srcOrd="0" destOrd="3" presId="urn:microsoft.com/office/officeart/2005/8/layout/list1"/>
    <dgm:cxn modelId="{7A888113-59D6-4D41-9FA2-B4BF5538A02A}" srcId="{CF492B89-87B5-47C9-8E60-8EB4BF8D22B6}" destId="{ADD506F9-7608-4C2B-B8D9-94C9AC6C1F36}" srcOrd="0" destOrd="0" parTransId="{F1AE2754-4834-4BC4-A14E-BE42945FA798}" sibTransId="{34D1A739-54C8-4274-BA7E-B67DF4ADCE27}"/>
    <dgm:cxn modelId="{B0B68159-DAB6-4454-96CE-925EEC38A379}" type="presOf" srcId="{ADD506F9-7608-4C2B-B8D9-94C9AC6C1F36}" destId="{A0578CFC-96FA-40AC-8E99-D59F4A26C174}" srcOrd="0" destOrd="0" presId="urn:microsoft.com/office/officeart/2005/8/layout/list1"/>
    <dgm:cxn modelId="{A9C9F236-E7BE-4103-98EA-4ECD44EF56F5}" srcId="{93F591A9-B4CD-42E1-A260-0EDC4143E90A}" destId="{CF492B89-87B5-47C9-8E60-8EB4BF8D22B6}" srcOrd="1" destOrd="0" parTransId="{12E70664-EB68-4C21-8B91-C207FB009073}" sibTransId="{7299E94D-3848-43EE-8602-359623F91DAA}"/>
    <dgm:cxn modelId="{73B2A0F9-CE9B-4375-8D6F-13B3A4C86246}" type="presOf" srcId="{7612374A-9608-4CA4-91AC-4F1492A80028}" destId="{D1602DD3-B53A-49C8-ACE6-62D25167345B}" srcOrd="1" destOrd="0" presId="urn:microsoft.com/office/officeart/2005/8/layout/list1"/>
    <dgm:cxn modelId="{5954A2B6-8BE3-4165-8C0D-CB3D50500C31}" type="presOf" srcId="{FE142696-E75D-4D47-9C44-865248EF7C4E}" destId="{9DF569E0-682F-490E-9937-2DD596A6CBCF}" srcOrd="0" destOrd="0" presId="urn:microsoft.com/office/officeart/2005/8/layout/list1"/>
    <dgm:cxn modelId="{CE5CEA06-05EE-43BB-8BC2-27AB2D3F9B27}" srcId="{93F591A9-B4CD-42E1-A260-0EDC4143E90A}" destId="{EF93118B-3DF2-4E23-904C-FDEFACB1CE23}" srcOrd="0" destOrd="0" parTransId="{47429B65-E743-4579-BF7F-4F6B4D81F3D7}" sibTransId="{1B49B378-1CCC-49B3-81BF-BFB0379F1940}"/>
    <dgm:cxn modelId="{6A474FDE-72D8-4D0C-AD32-B1E66A44A5CA}" type="presParOf" srcId="{872EEDCE-C74B-4C17-BE60-4D55E7414A6A}" destId="{4CC88785-9022-4E6E-A040-6B1243A0F0C0}" srcOrd="0" destOrd="0" presId="urn:microsoft.com/office/officeart/2005/8/layout/list1"/>
    <dgm:cxn modelId="{55828CA6-12BE-4A5D-BA69-EF7247BA13E0}" type="presParOf" srcId="{4CC88785-9022-4E6E-A040-6B1243A0F0C0}" destId="{3EB131F4-D730-427C-87A4-971FC19ABA4E}" srcOrd="0" destOrd="0" presId="urn:microsoft.com/office/officeart/2005/8/layout/list1"/>
    <dgm:cxn modelId="{3BCA17C5-6067-4354-BC2B-69185432C287}" type="presParOf" srcId="{4CC88785-9022-4E6E-A040-6B1243A0F0C0}" destId="{24E1EE64-4B74-4702-82BD-9A3FB85D6719}" srcOrd="1" destOrd="0" presId="urn:microsoft.com/office/officeart/2005/8/layout/list1"/>
    <dgm:cxn modelId="{2320A4F8-D5E3-4087-BE4B-F01D6C76101F}" type="presParOf" srcId="{872EEDCE-C74B-4C17-BE60-4D55E7414A6A}" destId="{5C3B6B8A-2088-46D5-A49B-157886F0BDD3}" srcOrd="1" destOrd="0" presId="urn:microsoft.com/office/officeart/2005/8/layout/list1"/>
    <dgm:cxn modelId="{BA4CE679-30D3-43A2-A048-3BD7C9596C44}" type="presParOf" srcId="{872EEDCE-C74B-4C17-BE60-4D55E7414A6A}" destId="{9DF569E0-682F-490E-9937-2DD596A6CBCF}" srcOrd="2" destOrd="0" presId="urn:microsoft.com/office/officeart/2005/8/layout/list1"/>
    <dgm:cxn modelId="{523F9B06-5B05-4487-B289-33A69896945D}" type="presParOf" srcId="{872EEDCE-C74B-4C17-BE60-4D55E7414A6A}" destId="{47680D37-F5BF-4292-A6F3-6DE69013A0D9}" srcOrd="3" destOrd="0" presId="urn:microsoft.com/office/officeart/2005/8/layout/list1"/>
    <dgm:cxn modelId="{90859C4C-0D9F-4403-A397-699488AE7C89}" type="presParOf" srcId="{872EEDCE-C74B-4C17-BE60-4D55E7414A6A}" destId="{DB2AE370-4163-49C8-9CE9-53622804E330}" srcOrd="4" destOrd="0" presId="urn:microsoft.com/office/officeart/2005/8/layout/list1"/>
    <dgm:cxn modelId="{DF87A0AE-C901-4191-BB9E-F00EAE736E87}" type="presParOf" srcId="{DB2AE370-4163-49C8-9CE9-53622804E330}" destId="{4BB45B79-B83C-4974-B9CF-AC8ADD5E4676}" srcOrd="0" destOrd="0" presId="urn:microsoft.com/office/officeart/2005/8/layout/list1"/>
    <dgm:cxn modelId="{FDF31D68-68AA-4ED1-AB31-B96EA4C4B1E9}" type="presParOf" srcId="{DB2AE370-4163-49C8-9CE9-53622804E330}" destId="{AD0A0FF0-BAE8-4C3B-BF2F-90DC4D2DCF5C}" srcOrd="1" destOrd="0" presId="urn:microsoft.com/office/officeart/2005/8/layout/list1"/>
    <dgm:cxn modelId="{2A628A74-C2A3-471C-A931-6B539052F3E2}" type="presParOf" srcId="{872EEDCE-C74B-4C17-BE60-4D55E7414A6A}" destId="{C108E29D-6D58-44F0-B97F-BDB4BBD18B4E}" srcOrd="5" destOrd="0" presId="urn:microsoft.com/office/officeart/2005/8/layout/list1"/>
    <dgm:cxn modelId="{5B77F603-D81A-4F26-A218-A13BC946332C}" type="presParOf" srcId="{872EEDCE-C74B-4C17-BE60-4D55E7414A6A}" destId="{A0578CFC-96FA-40AC-8E99-D59F4A26C174}" srcOrd="6" destOrd="0" presId="urn:microsoft.com/office/officeart/2005/8/layout/list1"/>
    <dgm:cxn modelId="{E49B538F-308B-45BD-986F-1ACF6B7368A8}" type="presParOf" srcId="{872EEDCE-C74B-4C17-BE60-4D55E7414A6A}" destId="{A64373FE-E871-4537-AD45-B23FF8E276DB}" srcOrd="7" destOrd="0" presId="urn:microsoft.com/office/officeart/2005/8/layout/list1"/>
    <dgm:cxn modelId="{788DE303-D8CC-48A5-B853-016F25303098}" type="presParOf" srcId="{872EEDCE-C74B-4C17-BE60-4D55E7414A6A}" destId="{04941635-B904-4E39-B48F-70A57B6B386E}" srcOrd="8" destOrd="0" presId="urn:microsoft.com/office/officeart/2005/8/layout/list1"/>
    <dgm:cxn modelId="{830D703D-F3D4-4595-A5D7-2534E8DE2920}" type="presParOf" srcId="{04941635-B904-4E39-B48F-70A57B6B386E}" destId="{2126E0B8-8DA1-434E-969B-52BA13A9B71B}" srcOrd="0" destOrd="0" presId="urn:microsoft.com/office/officeart/2005/8/layout/list1"/>
    <dgm:cxn modelId="{BC9AE5A8-1E51-4CC3-BB69-BD3A23EE3339}" type="presParOf" srcId="{04941635-B904-4E39-B48F-70A57B6B386E}" destId="{D1602DD3-B53A-49C8-ACE6-62D25167345B}" srcOrd="1" destOrd="0" presId="urn:microsoft.com/office/officeart/2005/8/layout/list1"/>
    <dgm:cxn modelId="{795EEC6C-1154-43D9-8BD1-5D3C434AE84E}" type="presParOf" srcId="{872EEDCE-C74B-4C17-BE60-4D55E7414A6A}" destId="{A06A8E28-AAEE-4B00-9FFB-ABE1A0367E95}" srcOrd="9" destOrd="0" presId="urn:microsoft.com/office/officeart/2005/8/layout/list1"/>
    <dgm:cxn modelId="{3FCF2B6F-5205-4448-9AF3-0796940E876A}" type="presParOf" srcId="{872EEDCE-C74B-4C17-BE60-4D55E7414A6A}" destId="{C49E48B8-85EE-420E-A761-8E1EEE4D4B46}"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7C38F48-019F-4C4F-9C3F-2F5B2F364169}" type="doc">
      <dgm:prSet loTypeId="urn:microsoft.com/office/officeart/2008/layout/VerticalCurvedList" loCatId="list" qsTypeId="urn:microsoft.com/office/officeart/2005/8/quickstyle/simple4" qsCatId="simple" csTypeId="urn:microsoft.com/office/officeart/2005/8/colors/accent0_1" csCatId="mainScheme" phldr="1"/>
      <dgm:spPr/>
      <dgm:t>
        <a:bodyPr/>
        <a:lstStyle/>
        <a:p>
          <a:endParaRPr lang="fr-FR"/>
        </a:p>
      </dgm:t>
    </dgm:pt>
    <dgm:pt modelId="{CC5072C8-B1DD-4870-9354-CB2BE6CDBA5E}">
      <dgm:prSet phldrT="[Texte]"/>
      <dgm:spPr/>
      <dgm:t>
        <a:bodyPr/>
        <a:lstStyle/>
        <a:p>
          <a:r>
            <a:rPr lang="fr-FR" dirty="0" smtClean="0"/>
            <a:t>Que les équipes qui réussissent le mieux sont celles qui travaillent par prototypage (essai / erreur / recommencer avec un nouvelle solution) et se questionnent ensemble.</a:t>
          </a:r>
          <a:endParaRPr lang="fr-FR" dirty="0"/>
        </a:p>
      </dgm:t>
    </dgm:pt>
    <dgm:pt modelId="{1A7A9B25-457B-4A63-84D6-2F46120243F9}" type="parTrans" cxnId="{9985DCE2-BE28-46F5-9B10-EE994F11D15D}">
      <dgm:prSet/>
      <dgm:spPr/>
      <dgm:t>
        <a:bodyPr/>
        <a:lstStyle/>
        <a:p>
          <a:endParaRPr lang="fr-FR"/>
        </a:p>
      </dgm:t>
    </dgm:pt>
    <dgm:pt modelId="{E48E9752-356D-4B20-8EE8-05EA19CF5D7C}" type="sibTrans" cxnId="{9985DCE2-BE28-46F5-9B10-EE994F11D15D}">
      <dgm:prSet/>
      <dgm:spPr/>
      <dgm:t>
        <a:bodyPr/>
        <a:lstStyle/>
        <a:p>
          <a:endParaRPr lang="fr-FR"/>
        </a:p>
      </dgm:t>
    </dgm:pt>
    <dgm:pt modelId="{6FE478F8-E894-419B-8C62-98DE01931621}">
      <dgm:prSet phldrT="[Texte]"/>
      <dgm:spPr/>
      <dgm:t>
        <a:bodyPr/>
        <a:lstStyle/>
        <a:p>
          <a:r>
            <a:rPr lang="fr-FR" dirty="0" smtClean="0"/>
            <a:t>Qu’il vaut mieux commencer à travailler avec la guimauve dès le début pour ne pas avoir de mauvaise surprise. La guimauve représente les contraintes de chaque projet, il vaut mieux les attaquer en premier et composer avec dès le départ.</a:t>
          </a:r>
          <a:endParaRPr lang="fr-FR" dirty="0"/>
        </a:p>
      </dgm:t>
    </dgm:pt>
    <dgm:pt modelId="{D7FF31EC-377A-4F44-8037-6B32FDF14AC5}" type="parTrans" cxnId="{A57BC53A-79F4-48B5-A881-2CC6ABBC4EA6}">
      <dgm:prSet/>
      <dgm:spPr/>
      <dgm:t>
        <a:bodyPr/>
        <a:lstStyle/>
        <a:p>
          <a:endParaRPr lang="fr-FR"/>
        </a:p>
      </dgm:t>
    </dgm:pt>
    <dgm:pt modelId="{A58A2CDE-BD3D-45B6-8736-A4CF1D803435}" type="sibTrans" cxnId="{A57BC53A-79F4-48B5-A881-2CC6ABBC4EA6}">
      <dgm:prSet/>
      <dgm:spPr/>
      <dgm:t>
        <a:bodyPr/>
        <a:lstStyle/>
        <a:p>
          <a:endParaRPr lang="fr-FR"/>
        </a:p>
      </dgm:t>
    </dgm:pt>
    <dgm:pt modelId="{00B3D9C7-8A59-4604-8347-C83BC4AA4841}">
      <dgm:prSet phldrT="[Texte]"/>
      <dgm:spPr/>
      <dgm:t>
        <a:bodyPr/>
        <a:lstStyle/>
        <a:p>
          <a:r>
            <a:rPr lang="fr-FR" dirty="0" smtClean="0"/>
            <a:t>Que certaines contraintes paraissent faibles (la guimauve ne paraissait pas si lourde avant qu’on la mette en haut de la tour, n’est-ce pas ?), mais qu’en réalité, cela peut avoir un effet très important.</a:t>
          </a:r>
        </a:p>
      </dgm:t>
    </dgm:pt>
    <dgm:pt modelId="{2A335F11-A150-4102-A202-9DA2CE3FEB43}" type="parTrans" cxnId="{15A15684-A99F-4BAF-A544-9F3C8C97A72F}">
      <dgm:prSet/>
      <dgm:spPr/>
      <dgm:t>
        <a:bodyPr/>
        <a:lstStyle/>
        <a:p>
          <a:endParaRPr lang="fr-FR"/>
        </a:p>
      </dgm:t>
    </dgm:pt>
    <dgm:pt modelId="{CA80BD2C-3BA5-43DE-9D6A-9120A0B6405A}" type="sibTrans" cxnId="{15A15684-A99F-4BAF-A544-9F3C8C97A72F}">
      <dgm:prSet/>
      <dgm:spPr/>
      <dgm:t>
        <a:bodyPr/>
        <a:lstStyle/>
        <a:p>
          <a:endParaRPr lang="fr-FR"/>
        </a:p>
      </dgm:t>
    </dgm:pt>
    <dgm:pt modelId="{BC0A9ADA-820E-459E-881B-2B45DA273918}">
      <dgm:prSet phldrT="[Texte]"/>
      <dgm:spPr/>
      <dgm:t>
        <a:bodyPr/>
        <a:lstStyle/>
        <a:p>
          <a:r>
            <a:rPr lang="fr-FR" smtClean="0"/>
            <a:t>Les vertus de la collaboration</a:t>
          </a:r>
          <a:endParaRPr lang="fr-FR" dirty="0" smtClean="0"/>
        </a:p>
      </dgm:t>
    </dgm:pt>
    <dgm:pt modelId="{985BD69E-2C47-40F1-B354-B607DB4F70C1}" type="parTrans" cxnId="{F475EE6E-03E5-4542-9D1E-B4DF4954ECD8}">
      <dgm:prSet/>
      <dgm:spPr/>
      <dgm:t>
        <a:bodyPr/>
        <a:lstStyle/>
        <a:p>
          <a:endParaRPr lang="fr-FR"/>
        </a:p>
      </dgm:t>
    </dgm:pt>
    <dgm:pt modelId="{C2E4BF18-C580-44D7-846C-A306B47B67D5}" type="sibTrans" cxnId="{F475EE6E-03E5-4542-9D1E-B4DF4954ECD8}">
      <dgm:prSet/>
      <dgm:spPr/>
      <dgm:t>
        <a:bodyPr/>
        <a:lstStyle/>
        <a:p>
          <a:endParaRPr lang="fr-FR"/>
        </a:p>
      </dgm:t>
    </dgm:pt>
    <dgm:pt modelId="{422AA019-65B3-4423-AC75-01FD11100E8D}" type="pres">
      <dgm:prSet presAssocID="{97C38F48-019F-4C4F-9C3F-2F5B2F364169}" presName="Name0" presStyleCnt="0">
        <dgm:presLayoutVars>
          <dgm:chMax val="7"/>
          <dgm:chPref val="7"/>
          <dgm:dir/>
        </dgm:presLayoutVars>
      </dgm:prSet>
      <dgm:spPr/>
      <dgm:t>
        <a:bodyPr/>
        <a:lstStyle/>
        <a:p>
          <a:endParaRPr lang="fr-FR"/>
        </a:p>
      </dgm:t>
    </dgm:pt>
    <dgm:pt modelId="{857B8B8E-E4AB-41D5-807A-6FCB0C6284FB}" type="pres">
      <dgm:prSet presAssocID="{97C38F48-019F-4C4F-9C3F-2F5B2F364169}" presName="Name1" presStyleCnt="0"/>
      <dgm:spPr/>
    </dgm:pt>
    <dgm:pt modelId="{380181A2-0EEA-46FC-9BEA-794F92CDCBD6}" type="pres">
      <dgm:prSet presAssocID="{97C38F48-019F-4C4F-9C3F-2F5B2F364169}" presName="cycle" presStyleCnt="0"/>
      <dgm:spPr/>
    </dgm:pt>
    <dgm:pt modelId="{81843179-8E8C-4972-B976-E2886BE0ED14}" type="pres">
      <dgm:prSet presAssocID="{97C38F48-019F-4C4F-9C3F-2F5B2F364169}" presName="srcNode" presStyleLbl="node1" presStyleIdx="0" presStyleCnt="4"/>
      <dgm:spPr/>
    </dgm:pt>
    <dgm:pt modelId="{A92667DB-8EE0-4081-B923-617F76BF7B62}" type="pres">
      <dgm:prSet presAssocID="{97C38F48-019F-4C4F-9C3F-2F5B2F364169}" presName="conn" presStyleLbl="parChTrans1D2" presStyleIdx="0" presStyleCnt="1"/>
      <dgm:spPr/>
      <dgm:t>
        <a:bodyPr/>
        <a:lstStyle/>
        <a:p>
          <a:endParaRPr lang="fr-FR"/>
        </a:p>
      </dgm:t>
    </dgm:pt>
    <dgm:pt modelId="{C21E2F5A-0344-461A-B61B-B1830E510B25}" type="pres">
      <dgm:prSet presAssocID="{97C38F48-019F-4C4F-9C3F-2F5B2F364169}" presName="extraNode" presStyleLbl="node1" presStyleIdx="0" presStyleCnt="4"/>
      <dgm:spPr/>
    </dgm:pt>
    <dgm:pt modelId="{F2CAA277-31F2-407B-852D-17A875EF5E9C}" type="pres">
      <dgm:prSet presAssocID="{97C38F48-019F-4C4F-9C3F-2F5B2F364169}" presName="dstNode" presStyleLbl="node1" presStyleIdx="0" presStyleCnt="4"/>
      <dgm:spPr/>
    </dgm:pt>
    <dgm:pt modelId="{A622A059-5EEC-4E25-8464-16282E6AB608}" type="pres">
      <dgm:prSet presAssocID="{CC5072C8-B1DD-4870-9354-CB2BE6CDBA5E}" presName="text_1" presStyleLbl="node1" presStyleIdx="0" presStyleCnt="4">
        <dgm:presLayoutVars>
          <dgm:bulletEnabled val="1"/>
        </dgm:presLayoutVars>
      </dgm:prSet>
      <dgm:spPr/>
      <dgm:t>
        <a:bodyPr/>
        <a:lstStyle/>
        <a:p>
          <a:endParaRPr lang="fr-FR"/>
        </a:p>
      </dgm:t>
    </dgm:pt>
    <dgm:pt modelId="{9A75E207-EB26-4154-A3F3-22FD05D9D14D}" type="pres">
      <dgm:prSet presAssocID="{CC5072C8-B1DD-4870-9354-CB2BE6CDBA5E}" presName="accent_1" presStyleCnt="0"/>
      <dgm:spPr/>
    </dgm:pt>
    <dgm:pt modelId="{1467FC4A-3CE0-4AC0-80DB-CA1097E31BF7}" type="pres">
      <dgm:prSet presAssocID="{CC5072C8-B1DD-4870-9354-CB2BE6CDBA5E}" presName="accentRepeatNode" presStyleLbl="solidFgAcc1" presStyleIdx="0" presStyleCnt="4"/>
      <dgm:spPr/>
    </dgm:pt>
    <dgm:pt modelId="{3280B1F5-5C49-4944-A657-F4C5874854E4}" type="pres">
      <dgm:prSet presAssocID="{6FE478F8-E894-419B-8C62-98DE01931621}" presName="text_2" presStyleLbl="node1" presStyleIdx="1" presStyleCnt="4">
        <dgm:presLayoutVars>
          <dgm:bulletEnabled val="1"/>
        </dgm:presLayoutVars>
      </dgm:prSet>
      <dgm:spPr/>
      <dgm:t>
        <a:bodyPr/>
        <a:lstStyle/>
        <a:p>
          <a:endParaRPr lang="fr-FR"/>
        </a:p>
      </dgm:t>
    </dgm:pt>
    <dgm:pt modelId="{00930A42-F3E2-4682-8326-37287C470673}" type="pres">
      <dgm:prSet presAssocID="{6FE478F8-E894-419B-8C62-98DE01931621}" presName="accent_2" presStyleCnt="0"/>
      <dgm:spPr/>
    </dgm:pt>
    <dgm:pt modelId="{DE30C4D9-11AB-4337-821F-D835DD434D1D}" type="pres">
      <dgm:prSet presAssocID="{6FE478F8-E894-419B-8C62-98DE01931621}" presName="accentRepeatNode" presStyleLbl="solidFgAcc1" presStyleIdx="1" presStyleCnt="4"/>
      <dgm:spPr/>
    </dgm:pt>
    <dgm:pt modelId="{797C7C73-1800-468A-9958-601C51B5094A}" type="pres">
      <dgm:prSet presAssocID="{00B3D9C7-8A59-4604-8347-C83BC4AA4841}" presName="text_3" presStyleLbl="node1" presStyleIdx="2" presStyleCnt="4">
        <dgm:presLayoutVars>
          <dgm:bulletEnabled val="1"/>
        </dgm:presLayoutVars>
      </dgm:prSet>
      <dgm:spPr/>
      <dgm:t>
        <a:bodyPr/>
        <a:lstStyle/>
        <a:p>
          <a:endParaRPr lang="fr-FR"/>
        </a:p>
      </dgm:t>
    </dgm:pt>
    <dgm:pt modelId="{CFAE6A7D-3F9F-4EC6-B1B0-5F6602080C65}" type="pres">
      <dgm:prSet presAssocID="{00B3D9C7-8A59-4604-8347-C83BC4AA4841}" presName="accent_3" presStyleCnt="0"/>
      <dgm:spPr/>
    </dgm:pt>
    <dgm:pt modelId="{8545E94A-F5EA-47CD-8B18-4ECC2F165455}" type="pres">
      <dgm:prSet presAssocID="{00B3D9C7-8A59-4604-8347-C83BC4AA4841}" presName="accentRepeatNode" presStyleLbl="solidFgAcc1" presStyleIdx="2" presStyleCnt="4"/>
      <dgm:spPr/>
    </dgm:pt>
    <dgm:pt modelId="{38C388A8-3932-40EC-B358-B6B9AA359648}" type="pres">
      <dgm:prSet presAssocID="{BC0A9ADA-820E-459E-881B-2B45DA273918}" presName="text_4" presStyleLbl="node1" presStyleIdx="3" presStyleCnt="4">
        <dgm:presLayoutVars>
          <dgm:bulletEnabled val="1"/>
        </dgm:presLayoutVars>
      </dgm:prSet>
      <dgm:spPr/>
      <dgm:t>
        <a:bodyPr/>
        <a:lstStyle/>
        <a:p>
          <a:endParaRPr lang="fr-FR"/>
        </a:p>
      </dgm:t>
    </dgm:pt>
    <dgm:pt modelId="{050D7068-AFA8-4B2C-859A-1D27A3EBB755}" type="pres">
      <dgm:prSet presAssocID="{BC0A9ADA-820E-459E-881B-2B45DA273918}" presName="accent_4" presStyleCnt="0"/>
      <dgm:spPr/>
    </dgm:pt>
    <dgm:pt modelId="{46D9A8CA-EB62-445F-B388-FF218DFDD498}" type="pres">
      <dgm:prSet presAssocID="{BC0A9ADA-820E-459E-881B-2B45DA273918}" presName="accentRepeatNode" presStyleLbl="solidFgAcc1" presStyleIdx="3" presStyleCnt="4"/>
      <dgm:spPr/>
    </dgm:pt>
  </dgm:ptLst>
  <dgm:cxnLst>
    <dgm:cxn modelId="{89282B4C-3C52-4E2E-BE15-5B5C340215A5}" type="presOf" srcId="{00B3D9C7-8A59-4604-8347-C83BC4AA4841}" destId="{797C7C73-1800-468A-9958-601C51B5094A}" srcOrd="0" destOrd="0" presId="urn:microsoft.com/office/officeart/2008/layout/VerticalCurvedList"/>
    <dgm:cxn modelId="{26CDEDD9-ABFB-442E-BC13-3C16523A53F7}" type="presOf" srcId="{CC5072C8-B1DD-4870-9354-CB2BE6CDBA5E}" destId="{A622A059-5EEC-4E25-8464-16282E6AB608}" srcOrd="0" destOrd="0" presId="urn:microsoft.com/office/officeart/2008/layout/VerticalCurvedList"/>
    <dgm:cxn modelId="{15A15684-A99F-4BAF-A544-9F3C8C97A72F}" srcId="{97C38F48-019F-4C4F-9C3F-2F5B2F364169}" destId="{00B3D9C7-8A59-4604-8347-C83BC4AA4841}" srcOrd="2" destOrd="0" parTransId="{2A335F11-A150-4102-A202-9DA2CE3FEB43}" sibTransId="{CA80BD2C-3BA5-43DE-9D6A-9120A0B6405A}"/>
    <dgm:cxn modelId="{B91095B0-A71E-4624-B62A-A810A4B651AA}" type="presOf" srcId="{E48E9752-356D-4B20-8EE8-05EA19CF5D7C}" destId="{A92667DB-8EE0-4081-B923-617F76BF7B62}" srcOrd="0" destOrd="0" presId="urn:microsoft.com/office/officeart/2008/layout/VerticalCurvedList"/>
    <dgm:cxn modelId="{5A54CC7F-9F3D-4752-89EC-7CFC7E0E9E2B}" type="presOf" srcId="{97C38F48-019F-4C4F-9C3F-2F5B2F364169}" destId="{422AA019-65B3-4423-AC75-01FD11100E8D}" srcOrd="0" destOrd="0" presId="urn:microsoft.com/office/officeart/2008/layout/VerticalCurvedList"/>
    <dgm:cxn modelId="{7C2F4015-43FA-466A-86AF-3C42168A4A96}" type="presOf" srcId="{BC0A9ADA-820E-459E-881B-2B45DA273918}" destId="{38C388A8-3932-40EC-B358-B6B9AA359648}" srcOrd="0" destOrd="0" presId="urn:microsoft.com/office/officeart/2008/layout/VerticalCurvedList"/>
    <dgm:cxn modelId="{9985DCE2-BE28-46F5-9B10-EE994F11D15D}" srcId="{97C38F48-019F-4C4F-9C3F-2F5B2F364169}" destId="{CC5072C8-B1DD-4870-9354-CB2BE6CDBA5E}" srcOrd="0" destOrd="0" parTransId="{1A7A9B25-457B-4A63-84D6-2F46120243F9}" sibTransId="{E48E9752-356D-4B20-8EE8-05EA19CF5D7C}"/>
    <dgm:cxn modelId="{A57BC53A-79F4-48B5-A881-2CC6ABBC4EA6}" srcId="{97C38F48-019F-4C4F-9C3F-2F5B2F364169}" destId="{6FE478F8-E894-419B-8C62-98DE01931621}" srcOrd="1" destOrd="0" parTransId="{D7FF31EC-377A-4F44-8037-6B32FDF14AC5}" sibTransId="{A58A2CDE-BD3D-45B6-8736-A4CF1D803435}"/>
    <dgm:cxn modelId="{F475EE6E-03E5-4542-9D1E-B4DF4954ECD8}" srcId="{97C38F48-019F-4C4F-9C3F-2F5B2F364169}" destId="{BC0A9ADA-820E-459E-881B-2B45DA273918}" srcOrd="3" destOrd="0" parTransId="{985BD69E-2C47-40F1-B354-B607DB4F70C1}" sibTransId="{C2E4BF18-C580-44D7-846C-A306B47B67D5}"/>
    <dgm:cxn modelId="{BAD839DD-DEED-4079-84E8-80C1D745BD16}" type="presOf" srcId="{6FE478F8-E894-419B-8C62-98DE01931621}" destId="{3280B1F5-5C49-4944-A657-F4C5874854E4}" srcOrd="0" destOrd="0" presId="urn:microsoft.com/office/officeart/2008/layout/VerticalCurvedList"/>
    <dgm:cxn modelId="{6C4E1ADC-C1D8-4498-AB38-3F334B366A9C}" type="presParOf" srcId="{422AA019-65B3-4423-AC75-01FD11100E8D}" destId="{857B8B8E-E4AB-41D5-807A-6FCB0C6284FB}" srcOrd="0" destOrd="0" presId="urn:microsoft.com/office/officeart/2008/layout/VerticalCurvedList"/>
    <dgm:cxn modelId="{35BF505D-2DC9-4CDB-B355-42F3EDB82D86}" type="presParOf" srcId="{857B8B8E-E4AB-41D5-807A-6FCB0C6284FB}" destId="{380181A2-0EEA-46FC-9BEA-794F92CDCBD6}" srcOrd="0" destOrd="0" presId="urn:microsoft.com/office/officeart/2008/layout/VerticalCurvedList"/>
    <dgm:cxn modelId="{BEA2CF54-7EAA-4C57-AEE3-69D34C6D4D2A}" type="presParOf" srcId="{380181A2-0EEA-46FC-9BEA-794F92CDCBD6}" destId="{81843179-8E8C-4972-B976-E2886BE0ED14}" srcOrd="0" destOrd="0" presId="urn:microsoft.com/office/officeart/2008/layout/VerticalCurvedList"/>
    <dgm:cxn modelId="{76C6B702-6502-49C3-BE01-039EF3CB3D99}" type="presParOf" srcId="{380181A2-0EEA-46FC-9BEA-794F92CDCBD6}" destId="{A92667DB-8EE0-4081-B923-617F76BF7B62}" srcOrd="1" destOrd="0" presId="urn:microsoft.com/office/officeart/2008/layout/VerticalCurvedList"/>
    <dgm:cxn modelId="{3FC6A4FD-C88F-4636-8BEC-6E2D8FC7B445}" type="presParOf" srcId="{380181A2-0EEA-46FC-9BEA-794F92CDCBD6}" destId="{C21E2F5A-0344-461A-B61B-B1830E510B25}" srcOrd="2" destOrd="0" presId="urn:microsoft.com/office/officeart/2008/layout/VerticalCurvedList"/>
    <dgm:cxn modelId="{41D4F2F1-D37C-4486-A906-4B04039AA998}" type="presParOf" srcId="{380181A2-0EEA-46FC-9BEA-794F92CDCBD6}" destId="{F2CAA277-31F2-407B-852D-17A875EF5E9C}" srcOrd="3" destOrd="0" presId="urn:microsoft.com/office/officeart/2008/layout/VerticalCurvedList"/>
    <dgm:cxn modelId="{97C8AE78-B20E-4063-8716-6B1D64BBE602}" type="presParOf" srcId="{857B8B8E-E4AB-41D5-807A-6FCB0C6284FB}" destId="{A622A059-5EEC-4E25-8464-16282E6AB608}" srcOrd="1" destOrd="0" presId="urn:microsoft.com/office/officeart/2008/layout/VerticalCurvedList"/>
    <dgm:cxn modelId="{8AA95E1D-A10E-418E-A54A-EF43317B0656}" type="presParOf" srcId="{857B8B8E-E4AB-41D5-807A-6FCB0C6284FB}" destId="{9A75E207-EB26-4154-A3F3-22FD05D9D14D}" srcOrd="2" destOrd="0" presId="urn:microsoft.com/office/officeart/2008/layout/VerticalCurvedList"/>
    <dgm:cxn modelId="{45E4D11D-988E-4512-9BDE-54506042900A}" type="presParOf" srcId="{9A75E207-EB26-4154-A3F3-22FD05D9D14D}" destId="{1467FC4A-3CE0-4AC0-80DB-CA1097E31BF7}" srcOrd="0" destOrd="0" presId="urn:microsoft.com/office/officeart/2008/layout/VerticalCurvedList"/>
    <dgm:cxn modelId="{F25C7F54-04BD-41DC-BBBD-260F3F377785}" type="presParOf" srcId="{857B8B8E-E4AB-41D5-807A-6FCB0C6284FB}" destId="{3280B1F5-5C49-4944-A657-F4C5874854E4}" srcOrd="3" destOrd="0" presId="urn:microsoft.com/office/officeart/2008/layout/VerticalCurvedList"/>
    <dgm:cxn modelId="{14D9BE93-92BF-4D9B-880A-8321124A3229}" type="presParOf" srcId="{857B8B8E-E4AB-41D5-807A-6FCB0C6284FB}" destId="{00930A42-F3E2-4682-8326-37287C470673}" srcOrd="4" destOrd="0" presId="urn:microsoft.com/office/officeart/2008/layout/VerticalCurvedList"/>
    <dgm:cxn modelId="{C7146725-E517-4220-A649-F1B340E116F5}" type="presParOf" srcId="{00930A42-F3E2-4682-8326-37287C470673}" destId="{DE30C4D9-11AB-4337-821F-D835DD434D1D}" srcOrd="0" destOrd="0" presId="urn:microsoft.com/office/officeart/2008/layout/VerticalCurvedList"/>
    <dgm:cxn modelId="{5A44B5C5-0D43-48E2-91CF-6B9A6A7F7946}" type="presParOf" srcId="{857B8B8E-E4AB-41D5-807A-6FCB0C6284FB}" destId="{797C7C73-1800-468A-9958-601C51B5094A}" srcOrd="5" destOrd="0" presId="urn:microsoft.com/office/officeart/2008/layout/VerticalCurvedList"/>
    <dgm:cxn modelId="{FFAECF68-E9A0-4D83-AA75-C67797F3F368}" type="presParOf" srcId="{857B8B8E-E4AB-41D5-807A-6FCB0C6284FB}" destId="{CFAE6A7D-3F9F-4EC6-B1B0-5F6602080C65}" srcOrd="6" destOrd="0" presId="urn:microsoft.com/office/officeart/2008/layout/VerticalCurvedList"/>
    <dgm:cxn modelId="{9A54B7C8-B843-4759-87D2-08ABB39E3B72}" type="presParOf" srcId="{CFAE6A7D-3F9F-4EC6-B1B0-5F6602080C65}" destId="{8545E94A-F5EA-47CD-8B18-4ECC2F165455}" srcOrd="0" destOrd="0" presId="urn:microsoft.com/office/officeart/2008/layout/VerticalCurvedList"/>
    <dgm:cxn modelId="{7A95A787-F47D-4548-B2D0-B1E5D5FBE4E8}" type="presParOf" srcId="{857B8B8E-E4AB-41D5-807A-6FCB0C6284FB}" destId="{38C388A8-3932-40EC-B358-B6B9AA359648}" srcOrd="7" destOrd="0" presId="urn:microsoft.com/office/officeart/2008/layout/VerticalCurvedList"/>
    <dgm:cxn modelId="{888D7343-A35A-46EA-B321-22114D669D87}" type="presParOf" srcId="{857B8B8E-E4AB-41D5-807A-6FCB0C6284FB}" destId="{050D7068-AFA8-4B2C-859A-1D27A3EBB755}" srcOrd="8" destOrd="0" presId="urn:microsoft.com/office/officeart/2008/layout/VerticalCurvedList"/>
    <dgm:cxn modelId="{82BC5583-DA92-4BE2-B917-E7A69D2386E6}" type="presParOf" srcId="{050D7068-AFA8-4B2C-859A-1D27A3EBB755}" destId="{46D9A8CA-EB62-445F-B388-FF218DFDD49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F569E0-682F-490E-9937-2DD596A6CBCF}">
      <dsp:nvSpPr>
        <dsp:cNvPr id="0" name=""/>
        <dsp:cNvSpPr/>
      </dsp:nvSpPr>
      <dsp:spPr>
        <a:xfrm>
          <a:off x="0" y="288035"/>
          <a:ext cx="8370069" cy="1802755"/>
        </a:xfrm>
        <a:prstGeom prst="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9610" tIns="270764" rIns="649610" bIns="92456" numCol="1" spcCol="1270" anchor="t" anchorCtr="0">
          <a:noAutofit/>
        </a:bodyPr>
        <a:lstStyle/>
        <a:p>
          <a:pPr marL="114300" lvl="1" indent="-114300" algn="l" defTabSz="577850">
            <a:lnSpc>
              <a:spcPct val="90000"/>
            </a:lnSpc>
            <a:spcBef>
              <a:spcPct val="0"/>
            </a:spcBef>
            <a:spcAft>
              <a:spcPct val="15000"/>
            </a:spcAft>
            <a:buChar char="••"/>
          </a:pPr>
          <a:endParaRPr lang="fr-FR" sz="1300" kern="1200"/>
        </a:p>
        <a:p>
          <a:pPr marL="114300" lvl="1" indent="-114300" algn="l" defTabSz="577850">
            <a:lnSpc>
              <a:spcPct val="90000"/>
            </a:lnSpc>
            <a:spcBef>
              <a:spcPct val="0"/>
            </a:spcBef>
            <a:spcAft>
              <a:spcPct val="15000"/>
            </a:spcAft>
            <a:buChar char="••"/>
          </a:pPr>
          <a:endParaRPr lang="fr-FR" sz="1300" kern="1200"/>
        </a:p>
        <a:p>
          <a:pPr marL="114300" lvl="1" indent="-114300" algn="l" defTabSz="577850">
            <a:lnSpc>
              <a:spcPct val="90000"/>
            </a:lnSpc>
            <a:spcBef>
              <a:spcPct val="0"/>
            </a:spcBef>
            <a:spcAft>
              <a:spcPct val="15000"/>
            </a:spcAft>
            <a:buChar char="••"/>
          </a:pPr>
          <a:endParaRPr lang="fr-FR" sz="1300" kern="1200" dirty="0"/>
        </a:p>
        <a:p>
          <a:pPr marL="114300" lvl="1" indent="-114300" algn="l" defTabSz="577850">
            <a:lnSpc>
              <a:spcPct val="90000"/>
            </a:lnSpc>
            <a:spcBef>
              <a:spcPct val="0"/>
            </a:spcBef>
            <a:spcAft>
              <a:spcPct val="15000"/>
            </a:spcAft>
            <a:buChar char="••"/>
          </a:pPr>
          <a:endParaRPr lang="fr-FR" sz="1300" kern="1200" dirty="0"/>
        </a:p>
      </dsp:txBody>
      <dsp:txXfrm>
        <a:off x="0" y="288035"/>
        <a:ext cx="8370069" cy="1802755"/>
      </dsp:txXfrm>
    </dsp:sp>
    <dsp:sp modelId="{24E1EE64-4B74-4702-82BD-9A3FB85D6719}">
      <dsp:nvSpPr>
        <dsp:cNvPr id="0" name=""/>
        <dsp:cNvSpPr/>
      </dsp:nvSpPr>
      <dsp:spPr>
        <a:xfrm>
          <a:off x="418503" y="66635"/>
          <a:ext cx="5859048" cy="4428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458" tIns="0" rIns="221458" bIns="0" numCol="1" spcCol="1270" anchor="ctr" anchorCtr="0">
          <a:noAutofit/>
        </a:bodyPr>
        <a:lstStyle/>
        <a:p>
          <a:pPr lvl="0" algn="l" defTabSz="577850">
            <a:lnSpc>
              <a:spcPct val="90000"/>
            </a:lnSpc>
            <a:spcBef>
              <a:spcPct val="0"/>
            </a:spcBef>
            <a:spcAft>
              <a:spcPct val="35000"/>
            </a:spcAft>
          </a:pPr>
          <a:r>
            <a:rPr lang="fr-FR" sz="1300" kern="1200" dirty="0" smtClean="0"/>
            <a:t>Matériels disponibles</a:t>
          </a:r>
          <a:endParaRPr lang="fr-FR" sz="1300" kern="1200" dirty="0"/>
        </a:p>
      </dsp:txBody>
      <dsp:txXfrm>
        <a:off x="440119" y="88251"/>
        <a:ext cx="5815816" cy="399568"/>
      </dsp:txXfrm>
    </dsp:sp>
    <dsp:sp modelId="{A0578CFC-96FA-40AC-8E99-D59F4A26C174}">
      <dsp:nvSpPr>
        <dsp:cNvPr id="0" name=""/>
        <dsp:cNvSpPr/>
      </dsp:nvSpPr>
      <dsp:spPr>
        <a:xfrm>
          <a:off x="0" y="2393191"/>
          <a:ext cx="8370069" cy="637875"/>
        </a:xfrm>
        <a:prstGeom prst="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9610" tIns="270764" rIns="649610" bIns="92456" numCol="1" spcCol="1270" anchor="t" anchorCtr="0">
          <a:noAutofit/>
        </a:bodyPr>
        <a:lstStyle/>
        <a:p>
          <a:pPr marL="114300" lvl="1" indent="-114300" algn="l" defTabSz="577850">
            <a:lnSpc>
              <a:spcPct val="90000"/>
            </a:lnSpc>
            <a:spcBef>
              <a:spcPct val="0"/>
            </a:spcBef>
            <a:spcAft>
              <a:spcPct val="15000"/>
            </a:spcAft>
            <a:buChar char="••"/>
          </a:pPr>
          <a:r>
            <a:rPr lang="fr-FR" sz="1300" kern="1200" dirty="0" smtClean="0"/>
            <a:t>Concevoir un totem autoporté qui placera le marshmallow le plus haut possible.</a:t>
          </a:r>
          <a:endParaRPr lang="fr-FR" sz="1300" kern="1200" dirty="0"/>
        </a:p>
      </dsp:txBody>
      <dsp:txXfrm>
        <a:off x="0" y="2393191"/>
        <a:ext cx="8370069" cy="637875"/>
      </dsp:txXfrm>
    </dsp:sp>
    <dsp:sp modelId="{AD0A0FF0-BAE8-4C3B-BF2F-90DC4D2DCF5C}">
      <dsp:nvSpPr>
        <dsp:cNvPr id="0" name=""/>
        <dsp:cNvSpPr/>
      </dsp:nvSpPr>
      <dsp:spPr>
        <a:xfrm>
          <a:off x="418503" y="2171791"/>
          <a:ext cx="5859048" cy="4428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458" tIns="0" rIns="221458" bIns="0" numCol="1" spcCol="1270" anchor="ctr" anchorCtr="0">
          <a:noAutofit/>
        </a:bodyPr>
        <a:lstStyle/>
        <a:p>
          <a:pPr lvl="0" algn="l" defTabSz="577850">
            <a:lnSpc>
              <a:spcPct val="90000"/>
            </a:lnSpc>
            <a:spcBef>
              <a:spcPct val="0"/>
            </a:spcBef>
            <a:spcAft>
              <a:spcPct val="35000"/>
            </a:spcAft>
          </a:pPr>
          <a:r>
            <a:rPr lang="fr-FR" sz="1300" kern="1200" dirty="0" smtClean="0"/>
            <a:t>Objectif</a:t>
          </a:r>
          <a:endParaRPr lang="fr-FR" sz="1300" kern="1200" dirty="0"/>
        </a:p>
      </dsp:txBody>
      <dsp:txXfrm>
        <a:off x="440119" y="2193407"/>
        <a:ext cx="5815816" cy="399568"/>
      </dsp:txXfrm>
    </dsp:sp>
    <dsp:sp modelId="{C49E48B8-85EE-420E-A761-8E1EEE4D4B46}">
      <dsp:nvSpPr>
        <dsp:cNvPr id="0" name=""/>
        <dsp:cNvSpPr/>
      </dsp:nvSpPr>
      <dsp:spPr>
        <a:xfrm>
          <a:off x="0" y="3333466"/>
          <a:ext cx="8370069" cy="1640458"/>
        </a:xfrm>
        <a:prstGeom prst="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9610" tIns="270764" rIns="649610" bIns="92456" numCol="1" spcCol="1270" anchor="t" anchorCtr="0">
          <a:noAutofit/>
        </a:bodyPr>
        <a:lstStyle/>
        <a:p>
          <a:pPr marL="114300" lvl="1" indent="-114300" algn="l" defTabSz="577850">
            <a:lnSpc>
              <a:spcPct val="90000"/>
            </a:lnSpc>
            <a:spcBef>
              <a:spcPct val="0"/>
            </a:spcBef>
            <a:spcAft>
              <a:spcPct val="15000"/>
            </a:spcAft>
            <a:buChar char="••"/>
          </a:pPr>
          <a:r>
            <a:rPr lang="fr-FR" sz="1300" kern="1200" dirty="0" smtClean="0"/>
            <a:t>L’équipe gagnante est l’équipe qui a positionné sa guimauve le plus haut sur une structure autoportée, en partant de la table, jusqu’à la guimauve.</a:t>
          </a:r>
          <a:endParaRPr lang="fr-FR" sz="1300" kern="1200" dirty="0"/>
        </a:p>
        <a:p>
          <a:pPr marL="114300" lvl="1" indent="-114300" algn="l" defTabSz="577850">
            <a:lnSpc>
              <a:spcPct val="90000"/>
            </a:lnSpc>
            <a:spcBef>
              <a:spcPct val="0"/>
            </a:spcBef>
            <a:spcAft>
              <a:spcPct val="15000"/>
            </a:spcAft>
            <a:buChar char="••"/>
          </a:pPr>
          <a:r>
            <a:rPr lang="fr-FR" sz="1300" kern="1200" smtClean="0"/>
            <a:t>La guimauve entière doit se trouver en haut de la structure.</a:t>
          </a:r>
          <a:endParaRPr lang="fr-FR" sz="1300" kern="1200" dirty="0" smtClean="0"/>
        </a:p>
        <a:p>
          <a:pPr marL="114300" lvl="1" indent="-114300" algn="l" defTabSz="577850">
            <a:lnSpc>
              <a:spcPct val="90000"/>
            </a:lnSpc>
            <a:spcBef>
              <a:spcPct val="0"/>
            </a:spcBef>
            <a:spcAft>
              <a:spcPct val="15000"/>
            </a:spcAft>
            <a:buChar char="••"/>
          </a:pPr>
          <a:r>
            <a:rPr lang="fr-FR" sz="1300" kern="1200" smtClean="0"/>
            <a:t>Vous n’êtes pas obligés d’utiliser tout le matériel.</a:t>
          </a:r>
          <a:endParaRPr lang="fr-FR" sz="1300" kern="1200" dirty="0" smtClean="0"/>
        </a:p>
        <a:p>
          <a:pPr marL="114300" lvl="1" indent="-114300" algn="l" defTabSz="577850">
            <a:lnSpc>
              <a:spcPct val="90000"/>
            </a:lnSpc>
            <a:spcBef>
              <a:spcPct val="0"/>
            </a:spcBef>
            <a:spcAft>
              <a:spcPct val="15000"/>
            </a:spcAft>
            <a:buChar char="••"/>
          </a:pPr>
          <a:r>
            <a:rPr lang="fr-FR" sz="1300" kern="1200" dirty="0" smtClean="0"/>
            <a:t>Quand le temps est terminé on ne touche plus à rien et la guimauve doit se trouver en haut de la structure.</a:t>
          </a:r>
          <a:endParaRPr lang="fr-FR" sz="1300" kern="1200" dirty="0"/>
        </a:p>
      </dsp:txBody>
      <dsp:txXfrm>
        <a:off x="0" y="3333466"/>
        <a:ext cx="8370069" cy="1640458"/>
      </dsp:txXfrm>
    </dsp:sp>
    <dsp:sp modelId="{D1602DD3-B53A-49C8-ACE6-62D25167345B}">
      <dsp:nvSpPr>
        <dsp:cNvPr id="0" name=""/>
        <dsp:cNvSpPr/>
      </dsp:nvSpPr>
      <dsp:spPr>
        <a:xfrm>
          <a:off x="418503" y="3112066"/>
          <a:ext cx="5859048" cy="4428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458" tIns="0" rIns="221458" bIns="0" numCol="1" spcCol="1270" anchor="ctr" anchorCtr="0">
          <a:noAutofit/>
        </a:bodyPr>
        <a:lstStyle/>
        <a:p>
          <a:pPr lvl="0" algn="l" defTabSz="577850">
            <a:lnSpc>
              <a:spcPct val="90000"/>
            </a:lnSpc>
            <a:spcBef>
              <a:spcPct val="0"/>
            </a:spcBef>
            <a:spcAft>
              <a:spcPct val="35000"/>
            </a:spcAft>
          </a:pPr>
          <a:r>
            <a:rPr lang="fr-FR" sz="1300" kern="1200" dirty="0" smtClean="0"/>
            <a:t>Les règles</a:t>
          </a:r>
          <a:endParaRPr lang="fr-FR" sz="1300" kern="1200" dirty="0"/>
        </a:p>
      </dsp:txBody>
      <dsp:txXfrm>
        <a:off x="440119" y="3133682"/>
        <a:ext cx="5815816" cy="3995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F569E0-682F-490E-9937-2DD596A6CBCF}">
      <dsp:nvSpPr>
        <dsp:cNvPr id="0" name=""/>
        <dsp:cNvSpPr/>
      </dsp:nvSpPr>
      <dsp:spPr>
        <a:xfrm>
          <a:off x="0" y="288035"/>
          <a:ext cx="8370069" cy="1802755"/>
        </a:xfrm>
        <a:prstGeom prst="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9610" tIns="270764" rIns="649610" bIns="92456" numCol="1" spcCol="1270" anchor="t" anchorCtr="0">
          <a:noAutofit/>
        </a:bodyPr>
        <a:lstStyle/>
        <a:p>
          <a:pPr marL="114300" lvl="1" indent="-114300" algn="l" defTabSz="577850">
            <a:lnSpc>
              <a:spcPct val="90000"/>
            </a:lnSpc>
            <a:spcBef>
              <a:spcPct val="0"/>
            </a:spcBef>
            <a:spcAft>
              <a:spcPct val="15000"/>
            </a:spcAft>
            <a:buChar char="••"/>
          </a:pPr>
          <a:endParaRPr lang="fr-FR" sz="1300" kern="1200"/>
        </a:p>
        <a:p>
          <a:pPr marL="114300" lvl="1" indent="-114300" algn="l" defTabSz="577850">
            <a:lnSpc>
              <a:spcPct val="90000"/>
            </a:lnSpc>
            <a:spcBef>
              <a:spcPct val="0"/>
            </a:spcBef>
            <a:spcAft>
              <a:spcPct val="15000"/>
            </a:spcAft>
            <a:buChar char="••"/>
          </a:pPr>
          <a:endParaRPr lang="fr-FR" sz="1300" kern="1200"/>
        </a:p>
        <a:p>
          <a:pPr marL="114300" lvl="1" indent="-114300" algn="l" defTabSz="577850">
            <a:lnSpc>
              <a:spcPct val="90000"/>
            </a:lnSpc>
            <a:spcBef>
              <a:spcPct val="0"/>
            </a:spcBef>
            <a:spcAft>
              <a:spcPct val="15000"/>
            </a:spcAft>
            <a:buChar char="••"/>
          </a:pPr>
          <a:endParaRPr lang="fr-FR" sz="1300" kern="1200" dirty="0"/>
        </a:p>
        <a:p>
          <a:pPr marL="114300" lvl="1" indent="-114300" algn="l" defTabSz="577850">
            <a:lnSpc>
              <a:spcPct val="90000"/>
            </a:lnSpc>
            <a:spcBef>
              <a:spcPct val="0"/>
            </a:spcBef>
            <a:spcAft>
              <a:spcPct val="15000"/>
            </a:spcAft>
            <a:buChar char="••"/>
          </a:pPr>
          <a:endParaRPr lang="fr-FR" sz="1300" kern="1200" dirty="0"/>
        </a:p>
      </dsp:txBody>
      <dsp:txXfrm>
        <a:off x="0" y="288035"/>
        <a:ext cx="8370069" cy="1802755"/>
      </dsp:txXfrm>
    </dsp:sp>
    <dsp:sp modelId="{24E1EE64-4B74-4702-82BD-9A3FB85D6719}">
      <dsp:nvSpPr>
        <dsp:cNvPr id="0" name=""/>
        <dsp:cNvSpPr/>
      </dsp:nvSpPr>
      <dsp:spPr>
        <a:xfrm>
          <a:off x="418503" y="66635"/>
          <a:ext cx="5859048" cy="4428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458" tIns="0" rIns="221458" bIns="0" numCol="1" spcCol="1270" anchor="ctr" anchorCtr="0">
          <a:noAutofit/>
        </a:bodyPr>
        <a:lstStyle/>
        <a:p>
          <a:pPr lvl="0" algn="l" defTabSz="577850">
            <a:lnSpc>
              <a:spcPct val="90000"/>
            </a:lnSpc>
            <a:spcBef>
              <a:spcPct val="0"/>
            </a:spcBef>
            <a:spcAft>
              <a:spcPct val="35000"/>
            </a:spcAft>
          </a:pPr>
          <a:r>
            <a:rPr lang="fr-FR" sz="1300" kern="1200" dirty="0" smtClean="0"/>
            <a:t>Matériels disponibles</a:t>
          </a:r>
          <a:endParaRPr lang="fr-FR" sz="1300" kern="1200" dirty="0"/>
        </a:p>
      </dsp:txBody>
      <dsp:txXfrm>
        <a:off x="440119" y="88251"/>
        <a:ext cx="5815816" cy="399568"/>
      </dsp:txXfrm>
    </dsp:sp>
    <dsp:sp modelId="{A0578CFC-96FA-40AC-8E99-D59F4A26C174}">
      <dsp:nvSpPr>
        <dsp:cNvPr id="0" name=""/>
        <dsp:cNvSpPr/>
      </dsp:nvSpPr>
      <dsp:spPr>
        <a:xfrm>
          <a:off x="0" y="2393191"/>
          <a:ext cx="8370069" cy="637875"/>
        </a:xfrm>
        <a:prstGeom prst="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9610" tIns="270764" rIns="649610" bIns="92456" numCol="1" spcCol="1270" anchor="t" anchorCtr="0">
          <a:noAutofit/>
        </a:bodyPr>
        <a:lstStyle/>
        <a:p>
          <a:pPr marL="114300" lvl="1" indent="-114300" algn="l" defTabSz="577850">
            <a:lnSpc>
              <a:spcPct val="90000"/>
            </a:lnSpc>
            <a:spcBef>
              <a:spcPct val="0"/>
            </a:spcBef>
            <a:spcAft>
              <a:spcPct val="15000"/>
            </a:spcAft>
            <a:buChar char="••"/>
          </a:pPr>
          <a:r>
            <a:rPr lang="fr-FR" sz="1300" kern="1200" dirty="0" smtClean="0"/>
            <a:t>Concevoir un totem autoporté qui placera le marshmallow le plus haut possible.</a:t>
          </a:r>
          <a:endParaRPr lang="fr-FR" sz="1300" kern="1200" dirty="0"/>
        </a:p>
      </dsp:txBody>
      <dsp:txXfrm>
        <a:off x="0" y="2393191"/>
        <a:ext cx="8370069" cy="637875"/>
      </dsp:txXfrm>
    </dsp:sp>
    <dsp:sp modelId="{AD0A0FF0-BAE8-4C3B-BF2F-90DC4D2DCF5C}">
      <dsp:nvSpPr>
        <dsp:cNvPr id="0" name=""/>
        <dsp:cNvSpPr/>
      </dsp:nvSpPr>
      <dsp:spPr>
        <a:xfrm>
          <a:off x="418503" y="2171791"/>
          <a:ext cx="5859048" cy="4428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458" tIns="0" rIns="221458" bIns="0" numCol="1" spcCol="1270" anchor="ctr" anchorCtr="0">
          <a:noAutofit/>
        </a:bodyPr>
        <a:lstStyle/>
        <a:p>
          <a:pPr lvl="0" algn="l" defTabSz="577850">
            <a:lnSpc>
              <a:spcPct val="90000"/>
            </a:lnSpc>
            <a:spcBef>
              <a:spcPct val="0"/>
            </a:spcBef>
            <a:spcAft>
              <a:spcPct val="35000"/>
            </a:spcAft>
          </a:pPr>
          <a:r>
            <a:rPr lang="fr-FR" sz="1300" kern="1200" dirty="0" smtClean="0"/>
            <a:t>Objectif</a:t>
          </a:r>
          <a:endParaRPr lang="fr-FR" sz="1300" kern="1200" dirty="0"/>
        </a:p>
      </dsp:txBody>
      <dsp:txXfrm>
        <a:off x="440119" y="2193407"/>
        <a:ext cx="5815816" cy="399568"/>
      </dsp:txXfrm>
    </dsp:sp>
    <dsp:sp modelId="{C49E48B8-85EE-420E-A761-8E1EEE4D4B46}">
      <dsp:nvSpPr>
        <dsp:cNvPr id="0" name=""/>
        <dsp:cNvSpPr/>
      </dsp:nvSpPr>
      <dsp:spPr>
        <a:xfrm>
          <a:off x="0" y="3333466"/>
          <a:ext cx="8370069" cy="1640458"/>
        </a:xfrm>
        <a:prstGeom prst="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9610" tIns="270764" rIns="649610" bIns="92456" numCol="1" spcCol="1270" anchor="t" anchorCtr="0">
          <a:noAutofit/>
        </a:bodyPr>
        <a:lstStyle/>
        <a:p>
          <a:pPr marL="114300" lvl="1" indent="-114300" algn="l" defTabSz="577850">
            <a:lnSpc>
              <a:spcPct val="90000"/>
            </a:lnSpc>
            <a:spcBef>
              <a:spcPct val="0"/>
            </a:spcBef>
            <a:spcAft>
              <a:spcPct val="15000"/>
            </a:spcAft>
            <a:buChar char="••"/>
          </a:pPr>
          <a:r>
            <a:rPr lang="fr-FR" sz="1300" kern="1200" dirty="0" smtClean="0"/>
            <a:t>L’équipe gagnante est l’équipe qui a positionné sa guimauve le plus haut sur une structure autoportée, en partant de la table, jusqu’à la guimauve.</a:t>
          </a:r>
          <a:endParaRPr lang="fr-FR" sz="1300" kern="1200" dirty="0"/>
        </a:p>
        <a:p>
          <a:pPr marL="114300" lvl="1" indent="-114300" algn="l" defTabSz="577850">
            <a:lnSpc>
              <a:spcPct val="90000"/>
            </a:lnSpc>
            <a:spcBef>
              <a:spcPct val="0"/>
            </a:spcBef>
            <a:spcAft>
              <a:spcPct val="15000"/>
            </a:spcAft>
            <a:buChar char="••"/>
          </a:pPr>
          <a:r>
            <a:rPr lang="fr-FR" sz="1300" kern="1200" smtClean="0"/>
            <a:t>La guimauve entière doit se trouver en haut de la structure.</a:t>
          </a:r>
          <a:endParaRPr lang="fr-FR" sz="1300" kern="1200" dirty="0" smtClean="0"/>
        </a:p>
        <a:p>
          <a:pPr marL="114300" lvl="1" indent="-114300" algn="l" defTabSz="577850">
            <a:lnSpc>
              <a:spcPct val="90000"/>
            </a:lnSpc>
            <a:spcBef>
              <a:spcPct val="0"/>
            </a:spcBef>
            <a:spcAft>
              <a:spcPct val="15000"/>
            </a:spcAft>
            <a:buChar char="••"/>
          </a:pPr>
          <a:r>
            <a:rPr lang="fr-FR" sz="1300" kern="1200" smtClean="0"/>
            <a:t>Vous n’êtes pas obligés d’utiliser tout le matériel.</a:t>
          </a:r>
          <a:endParaRPr lang="fr-FR" sz="1300" kern="1200" dirty="0" smtClean="0"/>
        </a:p>
        <a:p>
          <a:pPr marL="114300" lvl="1" indent="-114300" algn="l" defTabSz="577850">
            <a:lnSpc>
              <a:spcPct val="90000"/>
            </a:lnSpc>
            <a:spcBef>
              <a:spcPct val="0"/>
            </a:spcBef>
            <a:spcAft>
              <a:spcPct val="15000"/>
            </a:spcAft>
            <a:buChar char="••"/>
          </a:pPr>
          <a:r>
            <a:rPr lang="fr-FR" sz="1300" kern="1200" dirty="0" smtClean="0"/>
            <a:t>Quand le temps est terminé on ne touche plus à rien et la guimauve doit se trouver en haut de la structure.</a:t>
          </a:r>
          <a:endParaRPr lang="fr-FR" sz="1300" kern="1200" dirty="0"/>
        </a:p>
      </dsp:txBody>
      <dsp:txXfrm>
        <a:off x="0" y="3333466"/>
        <a:ext cx="8370069" cy="1640458"/>
      </dsp:txXfrm>
    </dsp:sp>
    <dsp:sp modelId="{D1602DD3-B53A-49C8-ACE6-62D25167345B}">
      <dsp:nvSpPr>
        <dsp:cNvPr id="0" name=""/>
        <dsp:cNvSpPr/>
      </dsp:nvSpPr>
      <dsp:spPr>
        <a:xfrm>
          <a:off x="418503" y="3112066"/>
          <a:ext cx="5859048" cy="4428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458" tIns="0" rIns="221458" bIns="0" numCol="1" spcCol="1270" anchor="ctr" anchorCtr="0">
          <a:noAutofit/>
        </a:bodyPr>
        <a:lstStyle/>
        <a:p>
          <a:pPr lvl="0" algn="l" defTabSz="577850">
            <a:lnSpc>
              <a:spcPct val="90000"/>
            </a:lnSpc>
            <a:spcBef>
              <a:spcPct val="0"/>
            </a:spcBef>
            <a:spcAft>
              <a:spcPct val="35000"/>
            </a:spcAft>
          </a:pPr>
          <a:r>
            <a:rPr lang="fr-FR" sz="1300" kern="1200" dirty="0" smtClean="0"/>
            <a:t>Les règles</a:t>
          </a:r>
          <a:endParaRPr lang="fr-FR" sz="1300" kern="1200" dirty="0"/>
        </a:p>
      </dsp:txBody>
      <dsp:txXfrm>
        <a:off x="440119" y="3133682"/>
        <a:ext cx="5815816" cy="3995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2667DB-8EE0-4081-B923-617F76BF7B62}">
      <dsp:nvSpPr>
        <dsp:cNvPr id="0" name=""/>
        <dsp:cNvSpPr/>
      </dsp:nvSpPr>
      <dsp:spPr>
        <a:xfrm>
          <a:off x="-6060125" y="-927246"/>
          <a:ext cx="7214068" cy="7214068"/>
        </a:xfrm>
        <a:prstGeom prst="blockArc">
          <a:avLst>
            <a:gd name="adj1" fmla="val 18900000"/>
            <a:gd name="adj2" fmla="val 2700000"/>
            <a:gd name="adj3" fmla="val 299"/>
          </a:avLst>
        </a:prstGeom>
        <a:noFill/>
        <a:ln w="9525" cap="flat" cmpd="sng" algn="ctr">
          <a:solidFill>
            <a:schemeClr val="dk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622A059-5EEC-4E25-8464-16282E6AB608}">
      <dsp:nvSpPr>
        <dsp:cNvPr id="0" name=""/>
        <dsp:cNvSpPr/>
      </dsp:nvSpPr>
      <dsp:spPr>
        <a:xfrm>
          <a:off x="603945" y="412044"/>
          <a:ext cx="7601325" cy="824517"/>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4460" tIns="38100" rIns="38100" bIns="38100" numCol="1" spcCol="1270" anchor="ctr" anchorCtr="0">
          <a:noAutofit/>
        </a:bodyPr>
        <a:lstStyle/>
        <a:p>
          <a:pPr lvl="0" algn="l" defTabSz="666750">
            <a:lnSpc>
              <a:spcPct val="90000"/>
            </a:lnSpc>
            <a:spcBef>
              <a:spcPct val="0"/>
            </a:spcBef>
            <a:spcAft>
              <a:spcPct val="35000"/>
            </a:spcAft>
          </a:pPr>
          <a:r>
            <a:rPr lang="fr-FR" sz="1500" kern="1200" dirty="0" smtClean="0"/>
            <a:t>Que les équipes qui réussissent le mieux sont celles qui travaillent par prototypage (essai / erreur / recommencer avec un nouvelle solution) et se questionnent ensemble.</a:t>
          </a:r>
          <a:endParaRPr lang="fr-FR" sz="1500" kern="1200" dirty="0"/>
        </a:p>
      </dsp:txBody>
      <dsp:txXfrm>
        <a:off x="603945" y="412044"/>
        <a:ext cx="7601325" cy="824517"/>
      </dsp:txXfrm>
    </dsp:sp>
    <dsp:sp modelId="{1467FC4A-3CE0-4AC0-80DB-CA1097E31BF7}">
      <dsp:nvSpPr>
        <dsp:cNvPr id="0" name=""/>
        <dsp:cNvSpPr/>
      </dsp:nvSpPr>
      <dsp:spPr>
        <a:xfrm>
          <a:off x="88622" y="308979"/>
          <a:ext cx="1030646" cy="1030646"/>
        </a:xfrm>
        <a:prstGeom prst="ellipse">
          <a:avLst/>
        </a:prstGeom>
        <a:solidFill>
          <a:schemeClr val="lt1">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280B1F5-5C49-4944-A657-F4C5874854E4}">
      <dsp:nvSpPr>
        <dsp:cNvPr id="0" name=""/>
        <dsp:cNvSpPr/>
      </dsp:nvSpPr>
      <dsp:spPr>
        <a:xfrm>
          <a:off x="1076659" y="1649034"/>
          <a:ext cx="7128611" cy="824517"/>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4460" tIns="38100" rIns="38100" bIns="38100" numCol="1" spcCol="1270" anchor="ctr" anchorCtr="0">
          <a:noAutofit/>
        </a:bodyPr>
        <a:lstStyle/>
        <a:p>
          <a:pPr lvl="0" algn="l" defTabSz="666750">
            <a:lnSpc>
              <a:spcPct val="90000"/>
            </a:lnSpc>
            <a:spcBef>
              <a:spcPct val="0"/>
            </a:spcBef>
            <a:spcAft>
              <a:spcPct val="35000"/>
            </a:spcAft>
          </a:pPr>
          <a:r>
            <a:rPr lang="fr-FR" sz="1500" kern="1200" dirty="0" smtClean="0"/>
            <a:t>Qu’il vaut mieux commencer à travailler avec la guimauve dès le début pour ne pas avoir de mauvaise surprise. La guimauve représente les contraintes de chaque projet, il vaut mieux les attaquer en premier et composer avec dès le départ.</a:t>
          </a:r>
          <a:endParaRPr lang="fr-FR" sz="1500" kern="1200" dirty="0"/>
        </a:p>
      </dsp:txBody>
      <dsp:txXfrm>
        <a:off x="1076659" y="1649034"/>
        <a:ext cx="7128611" cy="824517"/>
      </dsp:txXfrm>
    </dsp:sp>
    <dsp:sp modelId="{DE30C4D9-11AB-4337-821F-D835DD434D1D}">
      <dsp:nvSpPr>
        <dsp:cNvPr id="0" name=""/>
        <dsp:cNvSpPr/>
      </dsp:nvSpPr>
      <dsp:spPr>
        <a:xfrm>
          <a:off x="561336" y="1545969"/>
          <a:ext cx="1030646" cy="1030646"/>
        </a:xfrm>
        <a:prstGeom prst="ellipse">
          <a:avLst/>
        </a:prstGeom>
        <a:solidFill>
          <a:schemeClr val="lt1">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97C7C73-1800-468A-9958-601C51B5094A}">
      <dsp:nvSpPr>
        <dsp:cNvPr id="0" name=""/>
        <dsp:cNvSpPr/>
      </dsp:nvSpPr>
      <dsp:spPr>
        <a:xfrm>
          <a:off x="1076659" y="2886023"/>
          <a:ext cx="7128611" cy="824517"/>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4460" tIns="38100" rIns="38100" bIns="38100" numCol="1" spcCol="1270" anchor="ctr" anchorCtr="0">
          <a:noAutofit/>
        </a:bodyPr>
        <a:lstStyle/>
        <a:p>
          <a:pPr lvl="0" algn="l" defTabSz="666750">
            <a:lnSpc>
              <a:spcPct val="90000"/>
            </a:lnSpc>
            <a:spcBef>
              <a:spcPct val="0"/>
            </a:spcBef>
            <a:spcAft>
              <a:spcPct val="35000"/>
            </a:spcAft>
          </a:pPr>
          <a:r>
            <a:rPr lang="fr-FR" sz="1500" kern="1200" dirty="0" smtClean="0"/>
            <a:t>Que certaines contraintes paraissent faibles (la guimauve ne paraissait pas si lourde avant qu’on la mette en haut de la tour, n’est-ce pas ?), mais qu’en réalité, cela peut avoir un effet très important.</a:t>
          </a:r>
        </a:p>
      </dsp:txBody>
      <dsp:txXfrm>
        <a:off x="1076659" y="2886023"/>
        <a:ext cx="7128611" cy="824517"/>
      </dsp:txXfrm>
    </dsp:sp>
    <dsp:sp modelId="{8545E94A-F5EA-47CD-8B18-4ECC2F165455}">
      <dsp:nvSpPr>
        <dsp:cNvPr id="0" name=""/>
        <dsp:cNvSpPr/>
      </dsp:nvSpPr>
      <dsp:spPr>
        <a:xfrm>
          <a:off x="561336" y="2782959"/>
          <a:ext cx="1030646" cy="1030646"/>
        </a:xfrm>
        <a:prstGeom prst="ellipse">
          <a:avLst/>
        </a:prstGeom>
        <a:solidFill>
          <a:schemeClr val="lt1">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8C388A8-3932-40EC-B358-B6B9AA359648}">
      <dsp:nvSpPr>
        <dsp:cNvPr id="0" name=""/>
        <dsp:cNvSpPr/>
      </dsp:nvSpPr>
      <dsp:spPr>
        <a:xfrm>
          <a:off x="603945" y="4123013"/>
          <a:ext cx="7601325" cy="824517"/>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4460" tIns="38100" rIns="38100" bIns="38100" numCol="1" spcCol="1270" anchor="ctr" anchorCtr="0">
          <a:noAutofit/>
        </a:bodyPr>
        <a:lstStyle/>
        <a:p>
          <a:pPr lvl="0" algn="l" defTabSz="666750">
            <a:lnSpc>
              <a:spcPct val="90000"/>
            </a:lnSpc>
            <a:spcBef>
              <a:spcPct val="0"/>
            </a:spcBef>
            <a:spcAft>
              <a:spcPct val="35000"/>
            </a:spcAft>
          </a:pPr>
          <a:r>
            <a:rPr lang="fr-FR" sz="1500" kern="1200" smtClean="0"/>
            <a:t>Les vertus de la collaboration</a:t>
          </a:r>
          <a:endParaRPr lang="fr-FR" sz="1500" kern="1200" dirty="0" smtClean="0"/>
        </a:p>
      </dsp:txBody>
      <dsp:txXfrm>
        <a:off x="603945" y="4123013"/>
        <a:ext cx="7601325" cy="824517"/>
      </dsp:txXfrm>
    </dsp:sp>
    <dsp:sp modelId="{46D9A8CA-EB62-445F-B388-FF218DFDD498}">
      <dsp:nvSpPr>
        <dsp:cNvPr id="0" name=""/>
        <dsp:cNvSpPr/>
      </dsp:nvSpPr>
      <dsp:spPr>
        <a:xfrm>
          <a:off x="88622" y="4019949"/>
          <a:ext cx="1030646" cy="1030646"/>
        </a:xfrm>
        <a:prstGeom prst="ellipse">
          <a:avLst/>
        </a:prstGeom>
        <a:solidFill>
          <a:schemeClr val="lt1">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7D676D-4AFC-49EC-8926-D42D6C09655B}" type="datetimeFigureOut">
              <a:rPr lang="fr-FR" smtClean="0"/>
              <a:t>25/11/2019</a:t>
            </a:fld>
            <a:endParaRPr lang="fr-FR"/>
          </a:p>
        </p:txBody>
      </p:sp>
      <p:sp>
        <p:nvSpPr>
          <p:cNvPr id="4" name="Espace réservé de l'image des diapositives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31A751-E864-494A-A9A6-5324275C33D0}" type="slidenum">
              <a:rPr lang="fr-FR" smtClean="0"/>
              <a:t>‹N°›</a:t>
            </a:fld>
            <a:endParaRPr lang="fr-FR"/>
          </a:p>
        </p:txBody>
      </p:sp>
    </p:spTree>
    <p:extLst>
      <p:ext uri="{BB962C8B-B14F-4D97-AF65-F5344CB8AC3E}">
        <p14:creationId xmlns:p14="http://schemas.microsoft.com/office/powerpoint/2010/main" val="804456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331A751-E864-494A-A9A6-5324275C33D0}" type="slidenum">
              <a:rPr lang="fr-FR" smtClean="0"/>
              <a:t>2</a:t>
            </a:fld>
            <a:endParaRPr lang="fr-FR"/>
          </a:p>
        </p:txBody>
      </p:sp>
    </p:spTree>
    <p:extLst>
      <p:ext uri="{BB962C8B-B14F-4D97-AF65-F5344CB8AC3E}">
        <p14:creationId xmlns:p14="http://schemas.microsoft.com/office/powerpoint/2010/main" val="1190800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331A751-E864-494A-A9A6-5324275C33D0}" type="slidenum">
              <a:rPr lang="fr-FR" smtClean="0"/>
              <a:t>3</a:t>
            </a:fld>
            <a:endParaRPr lang="fr-FR"/>
          </a:p>
        </p:txBody>
      </p:sp>
    </p:spTree>
    <p:extLst>
      <p:ext uri="{BB962C8B-B14F-4D97-AF65-F5344CB8AC3E}">
        <p14:creationId xmlns:p14="http://schemas.microsoft.com/office/powerpoint/2010/main" val="11908002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331A751-E864-494A-A9A6-5324275C33D0}" type="slidenum">
              <a:rPr lang="fr-FR" smtClean="0"/>
              <a:t>4</a:t>
            </a:fld>
            <a:endParaRPr lang="fr-FR"/>
          </a:p>
        </p:txBody>
      </p:sp>
    </p:spTree>
    <p:extLst>
      <p:ext uri="{BB962C8B-B14F-4D97-AF65-F5344CB8AC3E}">
        <p14:creationId xmlns:p14="http://schemas.microsoft.com/office/powerpoint/2010/main" val="1190800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331A751-E864-494A-A9A6-5324275C33D0}" type="slidenum">
              <a:rPr lang="fr-FR" smtClean="0"/>
              <a:t>5</a:t>
            </a:fld>
            <a:endParaRPr lang="fr-FR"/>
          </a:p>
        </p:txBody>
      </p:sp>
    </p:spTree>
    <p:extLst>
      <p:ext uri="{BB962C8B-B14F-4D97-AF65-F5344CB8AC3E}">
        <p14:creationId xmlns:p14="http://schemas.microsoft.com/office/powerpoint/2010/main" val="1190800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775355"/>
            <a:ext cx="7772400" cy="1225021"/>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01646F62-B97E-45C1-AA85-72ABCAD74B96}" type="datetimeFigureOut">
              <a:rPr lang="fr-FR" smtClean="0"/>
              <a:t>25/11/2019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280742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1646F62-B97E-45C1-AA85-72ABCAD74B96}" type="datetimeFigureOut">
              <a:rPr lang="fr-FR" smtClean="0"/>
              <a:t>25/11/2019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577713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190500"/>
            <a:ext cx="2057400" cy="406400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190500"/>
            <a:ext cx="6019800" cy="40640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1646F62-B97E-45C1-AA85-72ABCAD74B96}" type="datetimeFigureOut">
              <a:rPr lang="fr-FR" smtClean="0"/>
              <a:t>25/11/2019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828338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1646F62-B97E-45C1-AA85-72ABCAD74B96}" type="datetimeFigureOut">
              <a:rPr lang="fr-FR" smtClean="0"/>
              <a:t>25/11/2019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1192207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3672417"/>
            <a:ext cx="7772400" cy="1135063"/>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01646F62-B97E-45C1-AA85-72ABCAD74B96}" type="datetimeFigureOut">
              <a:rPr lang="fr-FR" smtClean="0"/>
              <a:t>25/11/2019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2676283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1646F62-B97E-45C1-AA85-72ABCAD74B96}" type="datetimeFigureOut">
              <a:rPr lang="fr-FR" smtClean="0"/>
              <a:t>25/11/2019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737243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28865"/>
            <a:ext cx="8229600" cy="9525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1646F62-B97E-45C1-AA85-72ABCAD74B96}" type="datetimeFigureOut">
              <a:rPr lang="fr-FR" smtClean="0"/>
              <a:t>25/11/2019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1796168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01646F62-B97E-45C1-AA85-72ABCAD74B96}" type="datetimeFigureOut">
              <a:rPr lang="fr-FR" smtClean="0"/>
              <a:t>25/11/2019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3729663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1646F62-B97E-45C1-AA85-72ABCAD74B96}" type="datetimeFigureOut">
              <a:rPr lang="fr-FR" smtClean="0"/>
              <a:t>25/11/2019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2966437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27542"/>
            <a:ext cx="3008313" cy="968375"/>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1646F62-B97E-45C1-AA85-72ABCAD74B96}" type="datetimeFigureOut">
              <a:rPr lang="fr-FR" smtClean="0"/>
              <a:t>25/11/2019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3212638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000500"/>
            <a:ext cx="5486400" cy="472282"/>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1646F62-B97E-45C1-AA85-72ABCAD74B96}" type="datetimeFigureOut">
              <a:rPr lang="fr-FR" smtClean="0"/>
              <a:t>25/11/2019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B5334AA-DA78-4AA5-B872-1619C6B1C941}" type="slidenum">
              <a:rPr lang="fr-FR" smtClean="0"/>
              <a:t>‹N°›</a:t>
            </a:fld>
            <a:endParaRPr lang="fr-FR"/>
          </a:p>
        </p:txBody>
      </p:sp>
    </p:spTree>
    <p:extLst>
      <p:ext uri="{BB962C8B-B14F-4D97-AF65-F5344CB8AC3E}">
        <p14:creationId xmlns:p14="http://schemas.microsoft.com/office/powerpoint/2010/main" val="2214941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01646F62-B97E-45C1-AA85-72ABCAD74B96}" type="datetimeFigureOut">
              <a:rPr lang="fr-FR" smtClean="0"/>
              <a:t>25/11/2019</a:t>
            </a:fld>
            <a:endParaRPr lang="fr-FR"/>
          </a:p>
        </p:txBody>
      </p:sp>
      <p:sp>
        <p:nvSpPr>
          <p:cNvPr id="5" name="Espace réservé du pied de page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7B5334AA-DA78-4AA5-B872-1619C6B1C941}" type="slidenum">
              <a:rPr lang="fr-FR" smtClean="0"/>
              <a:t>‹N°›</a:t>
            </a:fld>
            <a:endParaRPr lang="fr-FR"/>
          </a:p>
        </p:txBody>
      </p:sp>
    </p:spTree>
    <p:extLst>
      <p:ext uri="{BB962C8B-B14F-4D97-AF65-F5344CB8AC3E}">
        <p14:creationId xmlns:p14="http://schemas.microsoft.com/office/powerpoint/2010/main" val="3637962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image" Target="../media/image4.png"/><Relationship Id="rId5" Type="http://schemas.openxmlformats.org/officeDocument/2006/relationships/diagramQuickStyle" Target="../diagrams/quickStyle1.xml"/><Relationship Id="rId10" Type="http://schemas.openxmlformats.org/officeDocument/2006/relationships/image" Target="../media/image3.png"/><Relationship Id="rId4" Type="http://schemas.openxmlformats.org/officeDocument/2006/relationships/diagramLayout" Target="../diagrams/layout1.xml"/><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2.xml"/><Relationship Id="rId11" Type="http://schemas.openxmlformats.org/officeDocument/2006/relationships/image" Target="../media/image4.png"/><Relationship Id="rId5" Type="http://schemas.openxmlformats.org/officeDocument/2006/relationships/diagramQuickStyle" Target="../diagrams/quickStyle2.xml"/><Relationship Id="rId10" Type="http://schemas.openxmlformats.org/officeDocument/2006/relationships/image" Target="../media/image3.png"/><Relationship Id="rId4" Type="http://schemas.openxmlformats.org/officeDocument/2006/relationships/diagramLayout" Target="../diagrams/layout2.xml"/><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540811" y="2218719"/>
            <a:ext cx="1874552" cy="830997"/>
          </a:xfrm>
          <a:prstGeom prst="rect">
            <a:avLst/>
          </a:prstGeom>
          <a:noFill/>
        </p:spPr>
        <p:txBody>
          <a:bodyPr wrap="none" lIns="91440" tIns="45720" rIns="91440" bIns="45720" anchor="ctr">
            <a:spAutoFit/>
          </a:bodyPr>
          <a:lstStyle/>
          <a:p>
            <a:pPr algn="ctr"/>
            <a:r>
              <a:rPr lang="fr-FR" sz="48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Le défi</a:t>
            </a:r>
            <a:endParaRPr lang="fr-FR" sz="48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extLst>
      <p:ext uri="{BB962C8B-B14F-4D97-AF65-F5344CB8AC3E}">
        <p14:creationId xmlns:p14="http://schemas.microsoft.com/office/powerpoint/2010/main" val="29917198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16200000">
            <a:off x="-2642794" y="2565112"/>
            <a:ext cx="5715000" cy="584775"/>
          </a:xfrm>
          <a:prstGeom prst="rect">
            <a:avLst/>
          </a:prstGeom>
          <a:noFill/>
        </p:spPr>
        <p:txBody>
          <a:bodyPr wrap="square" lIns="91440" tIns="45720" rIns="91440" bIns="45720" anchor="ctr">
            <a:spAutoFit/>
          </a:bodyPr>
          <a:lstStyle/>
          <a:p>
            <a:pPr algn="ctr"/>
            <a:r>
              <a:rPr lang="fr-FR" sz="32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Activité</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graphicFrame>
        <p:nvGraphicFramePr>
          <p:cNvPr id="16" name="Diagramme 15"/>
          <p:cNvGraphicFramePr/>
          <p:nvPr>
            <p:extLst>
              <p:ext uri="{D42A27DB-BD31-4B8C-83A1-F6EECF244321}">
                <p14:modId xmlns:p14="http://schemas.microsoft.com/office/powerpoint/2010/main" val="2071076286"/>
              </p:ext>
            </p:extLst>
          </p:nvPr>
        </p:nvGraphicFramePr>
        <p:xfrm>
          <a:off x="586607" y="337218"/>
          <a:ext cx="8370069"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7" name="Picture 2" descr="RÃ©sultat de recherche d'images pour &quot;ficelle gif&quot;"/>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28508" y="820891"/>
            <a:ext cx="1023321" cy="127915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18931" y="921936"/>
            <a:ext cx="995490" cy="1049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35155" y="949536"/>
            <a:ext cx="858956" cy="1021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74515" y="906206"/>
            <a:ext cx="1057943" cy="1108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ZoneTexte 20"/>
          <p:cNvSpPr txBox="1"/>
          <p:nvPr/>
        </p:nvSpPr>
        <p:spPr>
          <a:xfrm>
            <a:off x="1794134" y="2014728"/>
            <a:ext cx="418704" cy="369332"/>
          </a:xfrm>
          <a:prstGeom prst="rect">
            <a:avLst/>
          </a:prstGeom>
          <a:noFill/>
        </p:spPr>
        <p:txBody>
          <a:bodyPr wrap="none" rtlCol="0">
            <a:spAutoFit/>
          </a:bodyPr>
          <a:lstStyle/>
          <a:p>
            <a:r>
              <a:rPr lang="fr-FR" dirty="0" smtClean="0"/>
              <a:t>20</a:t>
            </a:r>
            <a:endParaRPr lang="fr-FR" dirty="0"/>
          </a:p>
        </p:txBody>
      </p:sp>
      <p:sp>
        <p:nvSpPr>
          <p:cNvPr id="22" name="ZoneTexte 21"/>
          <p:cNvSpPr txBox="1"/>
          <p:nvPr/>
        </p:nvSpPr>
        <p:spPr>
          <a:xfrm>
            <a:off x="3530816" y="2014728"/>
            <a:ext cx="486030" cy="369332"/>
          </a:xfrm>
          <a:prstGeom prst="rect">
            <a:avLst/>
          </a:prstGeom>
          <a:noFill/>
        </p:spPr>
        <p:txBody>
          <a:bodyPr wrap="none" rtlCol="0">
            <a:spAutoFit/>
          </a:bodyPr>
          <a:lstStyle/>
          <a:p>
            <a:r>
              <a:rPr lang="fr-FR" dirty="0" smtClean="0"/>
              <a:t>1m</a:t>
            </a:r>
            <a:endParaRPr lang="fr-FR" dirty="0"/>
          </a:p>
        </p:txBody>
      </p:sp>
      <p:sp>
        <p:nvSpPr>
          <p:cNvPr id="23" name="ZoneTexte 22"/>
          <p:cNvSpPr txBox="1"/>
          <p:nvPr/>
        </p:nvSpPr>
        <p:spPr>
          <a:xfrm>
            <a:off x="5473661" y="2014728"/>
            <a:ext cx="486030" cy="369332"/>
          </a:xfrm>
          <a:prstGeom prst="rect">
            <a:avLst/>
          </a:prstGeom>
          <a:noFill/>
        </p:spPr>
        <p:txBody>
          <a:bodyPr wrap="none" rtlCol="0">
            <a:spAutoFit/>
          </a:bodyPr>
          <a:lstStyle/>
          <a:p>
            <a:r>
              <a:rPr lang="fr-FR" dirty="0" smtClean="0"/>
              <a:t>1m</a:t>
            </a:r>
            <a:endParaRPr lang="fr-FR" dirty="0"/>
          </a:p>
        </p:txBody>
      </p:sp>
      <p:sp>
        <p:nvSpPr>
          <p:cNvPr id="24" name="ZoneTexte 23"/>
          <p:cNvSpPr txBox="1"/>
          <p:nvPr/>
        </p:nvSpPr>
        <p:spPr>
          <a:xfrm>
            <a:off x="7513790" y="2014728"/>
            <a:ext cx="301686" cy="369332"/>
          </a:xfrm>
          <a:prstGeom prst="rect">
            <a:avLst/>
          </a:prstGeom>
          <a:noFill/>
        </p:spPr>
        <p:txBody>
          <a:bodyPr wrap="none" rtlCol="0">
            <a:spAutoFit/>
          </a:bodyPr>
          <a:lstStyle/>
          <a:p>
            <a:r>
              <a:rPr lang="fr-FR" dirty="0" smtClean="0"/>
              <a:t>1</a:t>
            </a:r>
            <a:endParaRPr lang="fr-FR" dirty="0"/>
          </a:p>
        </p:txBody>
      </p:sp>
    </p:spTree>
    <p:extLst>
      <p:ext uri="{BB962C8B-B14F-4D97-AF65-F5344CB8AC3E}">
        <p14:creationId xmlns:p14="http://schemas.microsoft.com/office/powerpoint/2010/main" val="78465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graphicEl>
                                              <a:dgm id="{24E1EE64-4B74-4702-82BD-9A3FB85D6719}"/>
                                            </p:graphicEl>
                                          </p:spTgt>
                                        </p:tgtEl>
                                        <p:attrNameLst>
                                          <p:attrName>style.visibility</p:attrName>
                                        </p:attrNameLst>
                                      </p:cBhvr>
                                      <p:to>
                                        <p:strVal val="visible"/>
                                      </p:to>
                                    </p:set>
                                    <p:animEffect transition="in" filter="fade">
                                      <p:cBhvr>
                                        <p:cTn id="7" dur="500"/>
                                        <p:tgtEl>
                                          <p:spTgt spid="16">
                                            <p:graphicEl>
                                              <a:dgm id="{24E1EE64-4B74-4702-82BD-9A3FB85D671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graphicEl>
                                              <a:dgm id="{9DF569E0-682F-490E-9937-2DD596A6CBCF}"/>
                                            </p:graphicEl>
                                          </p:spTgt>
                                        </p:tgtEl>
                                        <p:attrNameLst>
                                          <p:attrName>style.visibility</p:attrName>
                                        </p:attrNameLst>
                                      </p:cBhvr>
                                      <p:to>
                                        <p:strVal val="visible"/>
                                      </p:to>
                                    </p:set>
                                    <p:animEffect transition="in" filter="fade">
                                      <p:cBhvr>
                                        <p:cTn id="12" dur="500"/>
                                        <p:tgtEl>
                                          <p:spTgt spid="16">
                                            <p:graphicEl>
                                              <a:dgm id="{9DF569E0-682F-490E-9937-2DD596A6CBCF}"/>
                                            </p:graphic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10"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par>
                                <p:cTn id="31" presetID="10"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6">
                                            <p:graphicEl>
                                              <a:dgm id="{AD0A0FF0-BAE8-4C3B-BF2F-90DC4D2DCF5C}"/>
                                            </p:graphicEl>
                                          </p:spTgt>
                                        </p:tgtEl>
                                        <p:attrNameLst>
                                          <p:attrName>style.visibility</p:attrName>
                                        </p:attrNameLst>
                                      </p:cBhvr>
                                      <p:to>
                                        <p:strVal val="visible"/>
                                      </p:to>
                                    </p:set>
                                    <p:animEffect transition="in" filter="fade">
                                      <p:cBhvr>
                                        <p:cTn id="41" dur="500"/>
                                        <p:tgtEl>
                                          <p:spTgt spid="16">
                                            <p:graphicEl>
                                              <a:dgm id="{AD0A0FF0-BAE8-4C3B-BF2F-90DC4D2DCF5C}"/>
                                            </p:graphic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6">
                                            <p:graphicEl>
                                              <a:dgm id="{A0578CFC-96FA-40AC-8E99-D59F4A26C174}"/>
                                            </p:graphicEl>
                                          </p:spTgt>
                                        </p:tgtEl>
                                        <p:attrNameLst>
                                          <p:attrName>style.visibility</p:attrName>
                                        </p:attrNameLst>
                                      </p:cBhvr>
                                      <p:to>
                                        <p:strVal val="visible"/>
                                      </p:to>
                                    </p:set>
                                    <p:animEffect transition="in" filter="fade">
                                      <p:cBhvr>
                                        <p:cTn id="46" dur="500"/>
                                        <p:tgtEl>
                                          <p:spTgt spid="16">
                                            <p:graphicEl>
                                              <a:dgm id="{A0578CFC-96FA-40AC-8E99-D59F4A26C174}"/>
                                            </p:graphic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6">
                                            <p:graphicEl>
                                              <a:dgm id="{D1602DD3-B53A-49C8-ACE6-62D25167345B}"/>
                                            </p:graphicEl>
                                          </p:spTgt>
                                        </p:tgtEl>
                                        <p:attrNameLst>
                                          <p:attrName>style.visibility</p:attrName>
                                        </p:attrNameLst>
                                      </p:cBhvr>
                                      <p:to>
                                        <p:strVal val="visible"/>
                                      </p:to>
                                    </p:set>
                                    <p:animEffect transition="in" filter="fade">
                                      <p:cBhvr>
                                        <p:cTn id="51" dur="500"/>
                                        <p:tgtEl>
                                          <p:spTgt spid="16">
                                            <p:graphicEl>
                                              <a:dgm id="{D1602DD3-B53A-49C8-ACE6-62D25167345B}"/>
                                            </p:graphic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6">
                                            <p:graphicEl>
                                              <a:dgm id="{C49E48B8-85EE-420E-A761-8E1EEE4D4B46}"/>
                                            </p:graphicEl>
                                          </p:spTgt>
                                        </p:tgtEl>
                                        <p:attrNameLst>
                                          <p:attrName>style.visibility</p:attrName>
                                        </p:attrNameLst>
                                      </p:cBhvr>
                                      <p:to>
                                        <p:strVal val="visible"/>
                                      </p:to>
                                    </p:set>
                                    <p:animEffect transition="in" filter="fade">
                                      <p:cBhvr>
                                        <p:cTn id="56" dur="500"/>
                                        <p:tgtEl>
                                          <p:spTgt spid="16">
                                            <p:graphicEl>
                                              <a:dgm id="{C49E48B8-85EE-420E-A761-8E1EEE4D4B4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Sub>
          <a:bldDgm bld="one"/>
        </p:bldSub>
      </p:bldGraphic>
      <p:bldP spid="21" grpId="0"/>
      <p:bldP spid="22" grpId="0"/>
      <p:bldP spid="23" grpId="0"/>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1070654">
            <a:off x="540368" y="1112072"/>
            <a:ext cx="7664904" cy="3046988"/>
          </a:xfrm>
          <a:prstGeom prst="rect">
            <a:avLst/>
          </a:prstGeom>
          <a:noFill/>
        </p:spPr>
        <p:txBody>
          <a:bodyPr wrap="square" lIns="91440" tIns="45720" rIns="91440" bIns="45720" anchor="ctr">
            <a:spAutoFit/>
          </a:bodyPr>
          <a:lstStyle/>
          <a:p>
            <a:pPr algn="ctr"/>
            <a:r>
              <a:rPr lang="fr-FR" sz="4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Expliquez sur votre feuille comment vous envisagez de remplir le défi ? Comment allez vous faire ?</a:t>
            </a:r>
            <a:endParaRPr lang="fr-FR" sz="48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extLst>
      <p:ext uri="{BB962C8B-B14F-4D97-AF65-F5344CB8AC3E}">
        <p14:creationId xmlns:p14="http://schemas.microsoft.com/office/powerpoint/2010/main" val="1052796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16200000">
            <a:off x="-2642794" y="2565112"/>
            <a:ext cx="5715000" cy="584775"/>
          </a:xfrm>
          <a:prstGeom prst="rect">
            <a:avLst/>
          </a:prstGeom>
          <a:noFill/>
        </p:spPr>
        <p:txBody>
          <a:bodyPr wrap="square" lIns="91440" tIns="45720" rIns="91440" bIns="45720" anchor="ctr">
            <a:spAutoFit/>
          </a:bodyPr>
          <a:lstStyle/>
          <a:p>
            <a:pPr algn="ctr"/>
            <a:r>
              <a:rPr lang="fr-FR" sz="32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Activité</a:t>
            </a:r>
            <a:endParaRPr lang="fr-FR"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graphicFrame>
        <p:nvGraphicFramePr>
          <p:cNvPr id="16" name="Diagramme 15"/>
          <p:cNvGraphicFramePr/>
          <p:nvPr>
            <p:extLst>
              <p:ext uri="{D42A27DB-BD31-4B8C-83A1-F6EECF244321}">
                <p14:modId xmlns:p14="http://schemas.microsoft.com/office/powerpoint/2010/main" val="493268129"/>
              </p:ext>
            </p:extLst>
          </p:nvPr>
        </p:nvGraphicFramePr>
        <p:xfrm>
          <a:off x="586607" y="337218"/>
          <a:ext cx="8370069"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7" name="Picture 2" descr="RÃ©sultat de recherche d'images pour &quot;ficelle gif&quot;"/>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28508" y="820891"/>
            <a:ext cx="1023321" cy="127915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18931" y="921936"/>
            <a:ext cx="995490" cy="1049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35155" y="949536"/>
            <a:ext cx="858956" cy="1021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74515" y="906206"/>
            <a:ext cx="1057943" cy="1108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ZoneTexte 20"/>
          <p:cNvSpPr txBox="1"/>
          <p:nvPr/>
        </p:nvSpPr>
        <p:spPr>
          <a:xfrm>
            <a:off x="1794134" y="2014728"/>
            <a:ext cx="418704" cy="369332"/>
          </a:xfrm>
          <a:prstGeom prst="rect">
            <a:avLst/>
          </a:prstGeom>
          <a:noFill/>
        </p:spPr>
        <p:txBody>
          <a:bodyPr wrap="none" rtlCol="0">
            <a:spAutoFit/>
          </a:bodyPr>
          <a:lstStyle/>
          <a:p>
            <a:r>
              <a:rPr lang="fr-FR" dirty="0" smtClean="0"/>
              <a:t>20</a:t>
            </a:r>
            <a:endParaRPr lang="fr-FR" dirty="0"/>
          </a:p>
        </p:txBody>
      </p:sp>
      <p:sp>
        <p:nvSpPr>
          <p:cNvPr id="22" name="ZoneTexte 21"/>
          <p:cNvSpPr txBox="1"/>
          <p:nvPr/>
        </p:nvSpPr>
        <p:spPr>
          <a:xfrm>
            <a:off x="3530816" y="2014728"/>
            <a:ext cx="486030" cy="369332"/>
          </a:xfrm>
          <a:prstGeom prst="rect">
            <a:avLst/>
          </a:prstGeom>
          <a:noFill/>
        </p:spPr>
        <p:txBody>
          <a:bodyPr wrap="none" rtlCol="0">
            <a:spAutoFit/>
          </a:bodyPr>
          <a:lstStyle/>
          <a:p>
            <a:r>
              <a:rPr lang="fr-FR" dirty="0" smtClean="0"/>
              <a:t>1m</a:t>
            </a:r>
            <a:endParaRPr lang="fr-FR" dirty="0"/>
          </a:p>
        </p:txBody>
      </p:sp>
      <p:sp>
        <p:nvSpPr>
          <p:cNvPr id="23" name="ZoneTexte 22"/>
          <p:cNvSpPr txBox="1"/>
          <p:nvPr/>
        </p:nvSpPr>
        <p:spPr>
          <a:xfrm>
            <a:off x="5473661" y="2014728"/>
            <a:ext cx="486030" cy="369332"/>
          </a:xfrm>
          <a:prstGeom prst="rect">
            <a:avLst/>
          </a:prstGeom>
          <a:noFill/>
        </p:spPr>
        <p:txBody>
          <a:bodyPr wrap="none" rtlCol="0">
            <a:spAutoFit/>
          </a:bodyPr>
          <a:lstStyle/>
          <a:p>
            <a:r>
              <a:rPr lang="fr-FR" dirty="0" smtClean="0"/>
              <a:t>1m</a:t>
            </a:r>
            <a:endParaRPr lang="fr-FR" dirty="0"/>
          </a:p>
        </p:txBody>
      </p:sp>
      <p:sp>
        <p:nvSpPr>
          <p:cNvPr id="24" name="ZoneTexte 23"/>
          <p:cNvSpPr txBox="1"/>
          <p:nvPr/>
        </p:nvSpPr>
        <p:spPr>
          <a:xfrm>
            <a:off x="7513790" y="2014728"/>
            <a:ext cx="301686" cy="369332"/>
          </a:xfrm>
          <a:prstGeom prst="rect">
            <a:avLst/>
          </a:prstGeom>
          <a:noFill/>
        </p:spPr>
        <p:txBody>
          <a:bodyPr wrap="none" rtlCol="0">
            <a:spAutoFit/>
          </a:bodyPr>
          <a:lstStyle/>
          <a:p>
            <a:r>
              <a:rPr lang="fr-FR" dirty="0" smtClean="0"/>
              <a:t>1</a:t>
            </a:r>
            <a:endParaRPr lang="fr-FR" dirty="0"/>
          </a:p>
        </p:txBody>
      </p:sp>
    </p:spTree>
    <p:extLst>
      <p:ext uri="{BB962C8B-B14F-4D97-AF65-F5344CB8AC3E}">
        <p14:creationId xmlns:p14="http://schemas.microsoft.com/office/powerpoint/2010/main" val="519912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graphicEl>
                                              <a:dgm id="{24E1EE64-4B74-4702-82BD-9A3FB85D6719}"/>
                                            </p:graphicEl>
                                          </p:spTgt>
                                        </p:tgtEl>
                                        <p:attrNameLst>
                                          <p:attrName>style.visibility</p:attrName>
                                        </p:attrNameLst>
                                      </p:cBhvr>
                                      <p:to>
                                        <p:strVal val="visible"/>
                                      </p:to>
                                    </p:set>
                                    <p:animEffect transition="in" filter="fade">
                                      <p:cBhvr>
                                        <p:cTn id="7" dur="500"/>
                                        <p:tgtEl>
                                          <p:spTgt spid="16">
                                            <p:graphicEl>
                                              <a:dgm id="{24E1EE64-4B74-4702-82BD-9A3FB85D671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graphicEl>
                                              <a:dgm id="{9DF569E0-682F-490E-9937-2DD596A6CBCF}"/>
                                            </p:graphicEl>
                                          </p:spTgt>
                                        </p:tgtEl>
                                        <p:attrNameLst>
                                          <p:attrName>style.visibility</p:attrName>
                                        </p:attrNameLst>
                                      </p:cBhvr>
                                      <p:to>
                                        <p:strVal val="visible"/>
                                      </p:to>
                                    </p:set>
                                    <p:animEffect transition="in" filter="fade">
                                      <p:cBhvr>
                                        <p:cTn id="12" dur="500"/>
                                        <p:tgtEl>
                                          <p:spTgt spid="16">
                                            <p:graphicEl>
                                              <a:dgm id="{9DF569E0-682F-490E-9937-2DD596A6CBCF}"/>
                                            </p:graphic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10"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par>
                                <p:cTn id="31" presetID="10"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6">
                                            <p:graphicEl>
                                              <a:dgm id="{AD0A0FF0-BAE8-4C3B-BF2F-90DC4D2DCF5C}"/>
                                            </p:graphicEl>
                                          </p:spTgt>
                                        </p:tgtEl>
                                        <p:attrNameLst>
                                          <p:attrName>style.visibility</p:attrName>
                                        </p:attrNameLst>
                                      </p:cBhvr>
                                      <p:to>
                                        <p:strVal val="visible"/>
                                      </p:to>
                                    </p:set>
                                    <p:animEffect transition="in" filter="fade">
                                      <p:cBhvr>
                                        <p:cTn id="41" dur="500"/>
                                        <p:tgtEl>
                                          <p:spTgt spid="16">
                                            <p:graphicEl>
                                              <a:dgm id="{AD0A0FF0-BAE8-4C3B-BF2F-90DC4D2DCF5C}"/>
                                            </p:graphic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6">
                                            <p:graphicEl>
                                              <a:dgm id="{A0578CFC-96FA-40AC-8E99-D59F4A26C174}"/>
                                            </p:graphicEl>
                                          </p:spTgt>
                                        </p:tgtEl>
                                        <p:attrNameLst>
                                          <p:attrName>style.visibility</p:attrName>
                                        </p:attrNameLst>
                                      </p:cBhvr>
                                      <p:to>
                                        <p:strVal val="visible"/>
                                      </p:to>
                                    </p:set>
                                    <p:animEffect transition="in" filter="fade">
                                      <p:cBhvr>
                                        <p:cTn id="46" dur="500"/>
                                        <p:tgtEl>
                                          <p:spTgt spid="16">
                                            <p:graphicEl>
                                              <a:dgm id="{A0578CFC-96FA-40AC-8E99-D59F4A26C174}"/>
                                            </p:graphic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6">
                                            <p:graphicEl>
                                              <a:dgm id="{D1602DD3-B53A-49C8-ACE6-62D25167345B}"/>
                                            </p:graphicEl>
                                          </p:spTgt>
                                        </p:tgtEl>
                                        <p:attrNameLst>
                                          <p:attrName>style.visibility</p:attrName>
                                        </p:attrNameLst>
                                      </p:cBhvr>
                                      <p:to>
                                        <p:strVal val="visible"/>
                                      </p:to>
                                    </p:set>
                                    <p:animEffect transition="in" filter="fade">
                                      <p:cBhvr>
                                        <p:cTn id="51" dur="500"/>
                                        <p:tgtEl>
                                          <p:spTgt spid="16">
                                            <p:graphicEl>
                                              <a:dgm id="{D1602DD3-B53A-49C8-ACE6-62D25167345B}"/>
                                            </p:graphic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6">
                                            <p:graphicEl>
                                              <a:dgm id="{C49E48B8-85EE-420E-A761-8E1EEE4D4B46}"/>
                                            </p:graphicEl>
                                          </p:spTgt>
                                        </p:tgtEl>
                                        <p:attrNameLst>
                                          <p:attrName>style.visibility</p:attrName>
                                        </p:attrNameLst>
                                      </p:cBhvr>
                                      <p:to>
                                        <p:strVal val="visible"/>
                                      </p:to>
                                    </p:set>
                                    <p:animEffect transition="in" filter="fade">
                                      <p:cBhvr>
                                        <p:cTn id="56" dur="500"/>
                                        <p:tgtEl>
                                          <p:spTgt spid="16">
                                            <p:graphicEl>
                                              <a:dgm id="{C49E48B8-85EE-420E-A761-8E1EEE4D4B4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Sub>
          <a:bldDgm bld="one"/>
        </p:bldSub>
      </p:bldGraphic>
      <p:bldP spid="21" grpId="0"/>
      <p:bldP spid="22" grpId="0"/>
      <p:bldP spid="23"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1070654">
            <a:off x="540368" y="1850736"/>
            <a:ext cx="7664904" cy="1569660"/>
          </a:xfrm>
          <a:prstGeom prst="rect">
            <a:avLst/>
          </a:prstGeom>
          <a:noFill/>
        </p:spPr>
        <p:txBody>
          <a:bodyPr wrap="square" lIns="91440" tIns="45720" rIns="91440" bIns="45720" anchor="ctr">
            <a:spAutoFit/>
          </a:bodyPr>
          <a:lstStyle/>
          <a:p>
            <a:pPr algn="ctr"/>
            <a:r>
              <a:rPr lang="fr-FR" sz="4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Faites le bilan de cette expérience !</a:t>
            </a:r>
            <a:endParaRPr lang="fr-FR" sz="48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extLst>
      <p:ext uri="{BB962C8B-B14F-4D97-AF65-F5344CB8AC3E}">
        <p14:creationId xmlns:p14="http://schemas.microsoft.com/office/powerpoint/2010/main" val="15266262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16200000">
            <a:off x="-2399536" y="2313991"/>
            <a:ext cx="5724803" cy="1077218"/>
          </a:xfrm>
          <a:prstGeom prst="rect">
            <a:avLst/>
          </a:prstGeom>
          <a:noFill/>
        </p:spPr>
        <p:txBody>
          <a:bodyPr wrap="square" lIns="91440" tIns="45720" rIns="91440" bIns="45720">
            <a:spAutoFit/>
          </a:bodyPr>
          <a:lstStyle/>
          <a:p>
            <a:pPr algn="ctr"/>
            <a:r>
              <a:rPr lang="fr-FR" sz="32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Qu’apprend-on avec cette expérience ?</a:t>
            </a:r>
            <a:endParaRPr lang="fr-FR" sz="32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graphicFrame>
        <p:nvGraphicFramePr>
          <p:cNvPr id="7" name="Diagramme 6"/>
          <p:cNvGraphicFramePr/>
          <p:nvPr>
            <p:extLst>
              <p:ext uri="{D42A27DB-BD31-4B8C-83A1-F6EECF244321}">
                <p14:modId xmlns:p14="http://schemas.microsoft.com/office/powerpoint/2010/main" val="1541013453"/>
              </p:ext>
            </p:extLst>
          </p:nvPr>
        </p:nvGraphicFramePr>
        <p:xfrm>
          <a:off x="683568" y="173172"/>
          <a:ext cx="8280920" cy="5359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7259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graphicEl>
                                              <a:dgm id="{A92667DB-8EE0-4081-B923-617F76BF7B62}"/>
                                            </p:graphicEl>
                                          </p:spTgt>
                                        </p:tgtEl>
                                        <p:attrNameLst>
                                          <p:attrName>style.visibility</p:attrName>
                                        </p:attrNameLst>
                                      </p:cBhvr>
                                      <p:to>
                                        <p:strVal val="visible"/>
                                      </p:to>
                                    </p:set>
                                    <p:animEffect transition="in" filter="fade">
                                      <p:cBhvr>
                                        <p:cTn id="7" dur="500"/>
                                        <p:tgtEl>
                                          <p:spTgt spid="7">
                                            <p:graphicEl>
                                              <a:dgm id="{A92667DB-8EE0-4081-B923-617F76BF7B62}"/>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graphicEl>
                                              <a:dgm id="{1467FC4A-3CE0-4AC0-80DB-CA1097E31BF7}"/>
                                            </p:graphicEl>
                                          </p:spTgt>
                                        </p:tgtEl>
                                        <p:attrNameLst>
                                          <p:attrName>style.visibility</p:attrName>
                                        </p:attrNameLst>
                                      </p:cBhvr>
                                      <p:to>
                                        <p:strVal val="visible"/>
                                      </p:to>
                                    </p:set>
                                    <p:animEffect transition="in" filter="fade">
                                      <p:cBhvr>
                                        <p:cTn id="10" dur="500"/>
                                        <p:tgtEl>
                                          <p:spTgt spid="7">
                                            <p:graphicEl>
                                              <a:dgm id="{1467FC4A-3CE0-4AC0-80DB-CA1097E31BF7}"/>
                                            </p:graphic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graphicEl>
                                              <a:dgm id="{A622A059-5EEC-4E25-8464-16282E6AB608}"/>
                                            </p:graphicEl>
                                          </p:spTgt>
                                        </p:tgtEl>
                                        <p:attrNameLst>
                                          <p:attrName>style.visibility</p:attrName>
                                        </p:attrNameLst>
                                      </p:cBhvr>
                                      <p:to>
                                        <p:strVal val="visible"/>
                                      </p:to>
                                    </p:set>
                                    <p:animEffect transition="in" filter="fade">
                                      <p:cBhvr>
                                        <p:cTn id="13" dur="500"/>
                                        <p:tgtEl>
                                          <p:spTgt spid="7">
                                            <p:graphicEl>
                                              <a:dgm id="{A622A059-5EEC-4E25-8464-16282E6AB608}"/>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graphicEl>
                                              <a:dgm id="{DE30C4D9-11AB-4337-821F-D835DD434D1D}"/>
                                            </p:graphicEl>
                                          </p:spTgt>
                                        </p:tgtEl>
                                        <p:attrNameLst>
                                          <p:attrName>style.visibility</p:attrName>
                                        </p:attrNameLst>
                                      </p:cBhvr>
                                      <p:to>
                                        <p:strVal val="visible"/>
                                      </p:to>
                                    </p:set>
                                    <p:animEffect transition="in" filter="fade">
                                      <p:cBhvr>
                                        <p:cTn id="18" dur="500"/>
                                        <p:tgtEl>
                                          <p:spTgt spid="7">
                                            <p:graphicEl>
                                              <a:dgm id="{DE30C4D9-11AB-4337-821F-D835DD434D1D}"/>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graphicEl>
                                              <a:dgm id="{3280B1F5-5C49-4944-A657-F4C5874854E4}"/>
                                            </p:graphicEl>
                                          </p:spTgt>
                                        </p:tgtEl>
                                        <p:attrNameLst>
                                          <p:attrName>style.visibility</p:attrName>
                                        </p:attrNameLst>
                                      </p:cBhvr>
                                      <p:to>
                                        <p:strVal val="visible"/>
                                      </p:to>
                                    </p:set>
                                    <p:animEffect transition="in" filter="fade">
                                      <p:cBhvr>
                                        <p:cTn id="21" dur="500"/>
                                        <p:tgtEl>
                                          <p:spTgt spid="7">
                                            <p:graphicEl>
                                              <a:dgm id="{3280B1F5-5C49-4944-A657-F4C5874854E4}"/>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graphicEl>
                                              <a:dgm id="{8545E94A-F5EA-47CD-8B18-4ECC2F165455}"/>
                                            </p:graphicEl>
                                          </p:spTgt>
                                        </p:tgtEl>
                                        <p:attrNameLst>
                                          <p:attrName>style.visibility</p:attrName>
                                        </p:attrNameLst>
                                      </p:cBhvr>
                                      <p:to>
                                        <p:strVal val="visible"/>
                                      </p:to>
                                    </p:set>
                                    <p:animEffect transition="in" filter="fade">
                                      <p:cBhvr>
                                        <p:cTn id="26" dur="500"/>
                                        <p:tgtEl>
                                          <p:spTgt spid="7">
                                            <p:graphicEl>
                                              <a:dgm id="{8545E94A-F5EA-47CD-8B18-4ECC2F165455}"/>
                                            </p:graphic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graphicEl>
                                              <a:dgm id="{797C7C73-1800-468A-9958-601C51B5094A}"/>
                                            </p:graphicEl>
                                          </p:spTgt>
                                        </p:tgtEl>
                                        <p:attrNameLst>
                                          <p:attrName>style.visibility</p:attrName>
                                        </p:attrNameLst>
                                      </p:cBhvr>
                                      <p:to>
                                        <p:strVal val="visible"/>
                                      </p:to>
                                    </p:set>
                                    <p:animEffect transition="in" filter="fade">
                                      <p:cBhvr>
                                        <p:cTn id="29" dur="500"/>
                                        <p:tgtEl>
                                          <p:spTgt spid="7">
                                            <p:graphicEl>
                                              <a:dgm id="{797C7C73-1800-468A-9958-601C51B5094A}"/>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graphicEl>
                                              <a:dgm id="{46D9A8CA-EB62-445F-B388-FF218DFDD498}"/>
                                            </p:graphicEl>
                                          </p:spTgt>
                                        </p:tgtEl>
                                        <p:attrNameLst>
                                          <p:attrName>style.visibility</p:attrName>
                                        </p:attrNameLst>
                                      </p:cBhvr>
                                      <p:to>
                                        <p:strVal val="visible"/>
                                      </p:to>
                                    </p:set>
                                    <p:animEffect transition="in" filter="fade">
                                      <p:cBhvr>
                                        <p:cTn id="34" dur="500"/>
                                        <p:tgtEl>
                                          <p:spTgt spid="7">
                                            <p:graphicEl>
                                              <a:dgm id="{46D9A8CA-EB62-445F-B388-FF218DFDD498}"/>
                                            </p:graphic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graphicEl>
                                              <a:dgm id="{38C388A8-3932-40EC-B358-B6B9AA359648}"/>
                                            </p:graphicEl>
                                          </p:spTgt>
                                        </p:tgtEl>
                                        <p:attrNameLst>
                                          <p:attrName>style.visibility</p:attrName>
                                        </p:attrNameLst>
                                      </p:cBhvr>
                                      <p:to>
                                        <p:strVal val="visible"/>
                                      </p:to>
                                    </p:set>
                                    <p:animEffect transition="in" filter="fade">
                                      <p:cBhvr>
                                        <p:cTn id="37" dur="500"/>
                                        <p:tgtEl>
                                          <p:spTgt spid="7">
                                            <p:graphicEl>
                                              <a:dgm id="{38C388A8-3932-40EC-B358-B6B9AA35964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6352</TotalTime>
  <Words>338</Words>
  <Application>Microsoft Office PowerPoint</Application>
  <PresentationFormat>Affichage à l'écran (16:10)</PresentationFormat>
  <Paragraphs>38</Paragraphs>
  <Slides>6</Slides>
  <Notes>4</Notes>
  <HiddenSlides>0</HiddenSlides>
  <MMClips>0</MMClips>
  <ScaleCrop>false</ScaleCrop>
  <HeadingPairs>
    <vt:vector size="4" baseType="variant">
      <vt:variant>
        <vt:lpstr>Thème</vt:lpstr>
      </vt:variant>
      <vt:variant>
        <vt:i4>1</vt:i4>
      </vt:variant>
      <vt:variant>
        <vt:lpstr>Titres des diapositives</vt:lpstr>
      </vt:variant>
      <vt:variant>
        <vt:i4>6</vt:i4>
      </vt:variant>
    </vt:vector>
  </HeadingPairs>
  <TitlesOfParts>
    <vt:vector size="7" baseType="lpstr">
      <vt:lpstr>Thème Office</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guillaume fantoli</dc:creator>
  <cp:lastModifiedBy>guillaume fantoli</cp:lastModifiedBy>
  <cp:revision>28</cp:revision>
  <dcterms:created xsi:type="dcterms:W3CDTF">2019-01-17T13:50:09Z</dcterms:created>
  <dcterms:modified xsi:type="dcterms:W3CDTF">2019-11-25T19:13:30Z</dcterms:modified>
</cp:coreProperties>
</file>