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1" r:id="rId2"/>
    <p:sldId id="262" r:id="rId3"/>
    <p:sldId id="263" r:id="rId4"/>
    <p:sldId id="264" r:id="rId5"/>
  </p:sldIdLst>
  <p:sldSz cx="9144000" cy="5715000" type="screen16x1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810" autoAdjust="0"/>
  </p:normalViewPr>
  <p:slideViewPr>
    <p:cSldViewPr snapToGrid="0" snapToObjects="1">
      <p:cViewPr varScale="1">
        <p:scale>
          <a:sx n="77" d="100"/>
          <a:sy n="77" d="100"/>
        </p:scale>
        <p:origin x="-954" y="-9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DFF847-8304-4B5B-A6B6-0A6D21DB8A6C}" type="doc">
      <dgm:prSet loTypeId="urn:microsoft.com/office/officeart/2005/8/layout/list1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13B51498-AD06-47B2-9CB4-8247B10D1103}">
      <dgm:prSet phldrT="[Texte]"/>
      <dgm:spPr/>
      <dgm:t>
        <a:bodyPr/>
        <a:lstStyle/>
        <a:p>
          <a:r>
            <a:rPr lang="fr-FR" dirty="0" smtClean="0"/>
            <a:t>Résultat(s) attendu(s)</a:t>
          </a:r>
          <a:endParaRPr lang="fr-FR" dirty="0"/>
        </a:p>
      </dgm:t>
    </dgm:pt>
    <dgm:pt modelId="{8EC4E739-BBC8-47C6-A559-BB57C0D05773}" type="parTrans" cxnId="{33C5CC1A-AD35-4939-9722-93ABB080CCB8}">
      <dgm:prSet/>
      <dgm:spPr/>
      <dgm:t>
        <a:bodyPr/>
        <a:lstStyle/>
        <a:p>
          <a:endParaRPr lang="fr-FR"/>
        </a:p>
      </dgm:t>
    </dgm:pt>
    <dgm:pt modelId="{4D2F1765-3D7B-4D11-B3CC-AFB770FC14D2}" type="sibTrans" cxnId="{33C5CC1A-AD35-4939-9722-93ABB080CCB8}">
      <dgm:prSet/>
      <dgm:spPr/>
      <dgm:t>
        <a:bodyPr/>
        <a:lstStyle/>
        <a:p>
          <a:endParaRPr lang="fr-FR"/>
        </a:p>
      </dgm:t>
    </dgm:pt>
    <dgm:pt modelId="{B0FF1C25-4799-4107-BEDC-E618F8FA1E09}">
      <dgm:prSet phldrT="[Texte]"/>
      <dgm:spPr/>
      <dgm:t>
        <a:bodyPr/>
        <a:lstStyle/>
        <a:p>
          <a:r>
            <a:rPr lang="fr-FR" dirty="0" smtClean="0"/>
            <a:t>Déroulement de la séance</a:t>
          </a:r>
          <a:endParaRPr lang="fr-FR" dirty="0"/>
        </a:p>
      </dgm:t>
    </dgm:pt>
    <dgm:pt modelId="{9E3D2861-BCC5-42B0-BF19-5E837A730724}" type="parTrans" cxnId="{2A22DE23-2206-466A-A541-5FC82C8066ED}">
      <dgm:prSet/>
      <dgm:spPr/>
      <dgm:t>
        <a:bodyPr/>
        <a:lstStyle/>
        <a:p>
          <a:endParaRPr lang="fr-FR"/>
        </a:p>
      </dgm:t>
    </dgm:pt>
    <dgm:pt modelId="{247B008E-9CC0-4AE4-B068-FD42EE0B3590}" type="sibTrans" cxnId="{2A22DE23-2206-466A-A541-5FC82C8066ED}">
      <dgm:prSet/>
      <dgm:spPr/>
      <dgm:t>
        <a:bodyPr/>
        <a:lstStyle/>
        <a:p>
          <a:endParaRPr lang="fr-FR"/>
        </a:p>
      </dgm:t>
    </dgm:pt>
    <dgm:pt modelId="{79C39624-F723-4A95-9EDB-6CC3788350E6}">
      <dgm:prSet/>
      <dgm:spPr/>
      <dgm:t>
        <a:bodyPr/>
        <a:lstStyle/>
        <a:p>
          <a:r>
            <a:rPr lang="fr-FR" dirty="0" smtClean="0"/>
            <a:t>A la fin de cette séance, vous serez capable de compléter un programme. </a:t>
          </a:r>
          <a:endParaRPr lang="fr-FR" dirty="0"/>
        </a:p>
      </dgm:t>
    </dgm:pt>
    <dgm:pt modelId="{6E7E2300-FBBC-4415-AE0B-99681999DD6B}" type="parTrans" cxnId="{91A44981-3496-45E7-A582-DF7B4C2C3B63}">
      <dgm:prSet/>
      <dgm:spPr/>
      <dgm:t>
        <a:bodyPr/>
        <a:lstStyle/>
        <a:p>
          <a:endParaRPr lang="fr-FR"/>
        </a:p>
      </dgm:t>
    </dgm:pt>
    <dgm:pt modelId="{9A92B4D4-C23F-48A3-A500-CBC9B0B1993D}" type="sibTrans" cxnId="{91A44981-3496-45E7-A582-DF7B4C2C3B63}">
      <dgm:prSet/>
      <dgm:spPr/>
      <dgm:t>
        <a:bodyPr/>
        <a:lstStyle/>
        <a:p>
          <a:endParaRPr lang="fr-FR"/>
        </a:p>
      </dgm:t>
    </dgm:pt>
    <dgm:pt modelId="{F88B0CD4-AA5C-4D06-BA72-84322A36983D}">
      <dgm:prSet/>
      <dgm:spPr/>
      <dgm:t>
        <a:bodyPr/>
        <a:lstStyle/>
        <a:p>
          <a:r>
            <a:rPr lang="fr-FR" dirty="0" smtClean="0"/>
            <a:t>Lancement</a:t>
          </a:r>
          <a:endParaRPr lang="fr-FR" dirty="0"/>
        </a:p>
      </dgm:t>
    </dgm:pt>
    <dgm:pt modelId="{661736EC-20A8-4641-A449-31D1B3CAE13F}" type="parTrans" cxnId="{D71C05D1-541C-4C90-AEE1-EDEFEE7935C2}">
      <dgm:prSet/>
      <dgm:spPr/>
      <dgm:t>
        <a:bodyPr/>
        <a:lstStyle/>
        <a:p>
          <a:endParaRPr lang="fr-FR"/>
        </a:p>
      </dgm:t>
    </dgm:pt>
    <dgm:pt modelId="{6E77580E-CDB2-4663-B54C-0D220C2B37C7}" type="sibTrans" cxnId="{D71C05D1-541C-4C90-AEE1-EDEFEE7935C2}">
      <dgm:prSet/>
      <dgm:spPr/>
      <dgm:t>
        <a:bodyPr/>
        <a:lstStyle/>
        <a:p>
          <a:endParaRPr lang="fr-FR"/>
        </a:p>
      </dgm:t>
    </dgm:pt>
    <dgm:pt modelId="{4A844A77-38FC-46AC-9FF3-FEA0D91553F7}">
      <dgm:prSet/>
      <dgm:spPr/>
      <dgm:t>
        <a:bodyPr/>
        <a:lstStyle/>
        <a:p>
          <a:r>
            <a:rPr lang="fr-FR" dirty="0" smtClean="0"/>
            <a:t>Programmation du système</a:t>
          </a:r>
          <a:endParaRPr lang="fr-FR" dirty="0"/>
        </a:p>
      </dgm:t>
    </dgm:pt>
    <dgm:pt modelId="{7AD36ED8-1620-4EDD-9D29-A2A95CF6163C}" type="parTrans" cxnId="{9F912AB9-9AFA-40B1-96DB-F97936E4E53A}">
      <dgm:prSet/>
      <dgm:spPr/>
      <dgm:t>
        <a:bodyPr/>
        <a:lstStyle/>
        <a:p>
          <a:endParaRPr lang="fr-FR"/>
        </a:p>
      </dgm:t>
    </dgm:pt>
    <dgm:pt modelId="{82769097-B645-41FB-91C8-816A9818E90C}" type="sibTrans" cxnId="{9F912AB9-9AFA-40B1-96DB-F97936E4E53A}">
      <dgm:prSet/>
      <dgm:spPr/>
      <dgm:t>
        <a:bodyPr/>
        <a:lstStyle/>
        <a:p>
          <a:endParaRPr lang="fr-FR"/>
        </a:p>
      </dgm:t>
    </dgm:pt>
    <dgm:pt modelId="{57E9A491-2C73-402D-A5B9-BA9B70B96556}">
      <dgm:prSet/>
      <dgm:spPr/>
      <dgm:t>
        <a:bodyPr/>
        <a:lstStyle/>
        <a:p>
          <a:r>
            <a:rPr lang="fr-FR" dirty="0" smtClean="0"/>
            <a:t>Structuration </a:t>
          </a:r>
          <a:endParaRPr lang="fr-FR" dirty="0"/>
        </a:p>
      </dgm:t>
    </dgm:pt>
    <dgm:pt modelId="{143A430F-CD31-4AFE-B559-3B5AA0E89B61}" type="parTrans" cxnId="{87C55DC5-FC00-45AF-8516-4F09C0BBB2C1}">
      <dgm:prSet/>
      <dgm:spPr/>
      <dgm:t>
        <a:bodyPr/>
        <a:lstStyle/>
        <a:p>
          <a:endParaRPr lang="fr-FR"/>
        </a:p>
      </dgm:t>
    </dgm:pt>
    <dgm:pt modelId="{4CC82056-8D4C-4AC9-B666-63B0BB44FE8B}" type="sibTrans" cxnId="{87C55DC5-FC00-45AF-8516-4F09C0BBB2C1}">
      <dgm:prSet/>
      <dgm:spPr/>
      <dgm:t>
        <a:bodyPr/>
        <a:lstStyle/>
        <a:p>
          <a:endParaRPr lang="fr-FR"/>
        </a:p>
      </dgm:t>
    </dgm:pt>
    <dgm:pt modelId="{2FB9FFAC-AE5B-4029-BBC7-1FA60AB9E94C}" type="pres">
      <dgm:prSet presAssocID="{BBDFF847-8304-4B5B-A6B6-0A6D21DB8A6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884613B-50C7-4A37-A378-2CCA2E956902}" type="pres">
      <dgm:prSet presAssocID="{13B51498-AD06-47B2-9CB4-8247B10D1103}" presName="parentLin" presStyleCnt="0"/>
      <dgm:spPr/>
      <dgm:t>
        <a:bodyPr/>
        <a:lstStyle/>
        <a:p>
          <a:endParaRPr lang="fr-FR"/>
        </a:p>
      </dgm:t>
    </dgm:pt>
    <dgm:pt modelId="{6B278022-C485-4FB1-9A8D-F93C70EE9526}" type="pres">
      <dgm:prSet presAssocID="{13B51498-AD06-47B2-9CB4-8247B10D1103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4BAD5FE4-3D27-4449-8944-7B2923C17224}" type="pres">
      <dgm:prSet presAssocID="{13B51498-AD06-47B2-9CB4-8247B10D110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0B62B9D-6738-4C3E-9767-B43948463B6C}" type="pres">
      <dgm:prSet presAssocID="{13B51498-AD06-47B2-9CB4-8247B10D1103}" presName="negativeSpace" presStyleCnt="0"/>
      <dgm:spPr/>
      <dgm:t>
        <a:bodyPr/>
        <a:lstStyle/>
        <a:p>
          <a:endParaRPr lang="fr-FR"/>
        </a:p>
      </dgm:t>
    </dgm:pt>
    <dgm:pt modelId="{E9AF896A-8D6E-4A7A-A3EF-F2255CBCD082}" type="pres">
      <dgm:prSet presAssocID="{13B51498-AD06-47B2-9CB4-8247B10D1103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084EAF6-A714-490A-8A18-C69D80869C8F}" type="pres">
      <dgm:prSet presAssocID="{4D2F1765-3D7B-4D11-B3CC-AFB770FC14D2}" presName="spaceBetweenRectangles" presStyleCnt="0"/>
      <dgm:spPr/>
      <dgm:t>
        <a:bodyPr/>
        <a:lstStyle/>
        <a:p>
          <a:endParaRPr lang="fr-FR"/>
        </a:p>
      </dgm:t>
    </dgm:pt>
    <dgm:pt modelId="{36F3B2CE-2721-453F-89F3-1B3AE1EF0CC8}" type="pres">
      <dgm:prSet presAssocID="{B0FF1C25-4799-4107-BEDC-E618F8FA1E09}" presName="parentLin" presStyleCnt="0"/>
      <dgm:spPr/>
      <dgm:t>
        <a:bodyPr/>
        <a:lstStyle/>
        <a:p>
          <a:endParaRPr lang="fr-FR"/>
        </a:p>
      </dgm:t>
    </dgm:pt>
    <dgm:pt modelId="{46F9F021-25C7-424B-85F4-AA69DCB7D067}" type="pres">
      <dgm:prSet presAssocID="{B0FF1C25-4799-4107-BEDC-E618F8FA1E09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48088667-AB80-4672-B0F6-A9A97D99CAE0}" type="pres">
      <dgm:prSet presAssocID="{B0FF1C25-4799-4107-BEDC-E618F8FA1E0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363FB85-8E83-41D6-8866-0963A048A79D}" type="pres">
      <dgm:prSet presAssocID="{B0FF1C25-4799-4107-BEDC-E618F8FA1E09}" presName="negativeSpace" presStyleCnt="0"/>
      <dgm:spPr/>
      <dgm:t>
        <a:bodyPr/>
        <a:lstStyle/>
        <a:p>
          <a:endParaRPr lang="fr-FR"/>
        </a:p>
      </dgm:t>
    </dgm:pt>
    <dgm:pt modelId="{EE3030F2-DEF7-47CD-9B64-C42CFE4272DC}" type="pres">
      <dgm:prSet presAssocID="{B0FF1C25-4799-4107-BEDC-E618F8FA1E09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116BE2B-8FD3-4257-9211-C19C80EB4249}" type="presOf" srcId="{57E9A491-2C73-402D-A5B9-BA9B70B96556}" destId="{EE3030F2-DEF7-47CD-9B64-C42CFE4272DC}" srcOrd="0" destOrd="2" presId="urn:microsoft.com/office/officeart/2005/8/layout/list1"/>
    <dgm:cxn modelId="{D71C05D1-541C-4C90-AEE1-EDEFEE7935C2}" srcId="{B0FF1C25-4799-4107-BEDC-E618F8FA1E09}" destId="{F88B0CD4-AA5C-4D06-BA72-84322A36983D}" srcOrd="0" destOrd="0" parTransId="{661736EC-20A8-4641-A449-31D1B3CAE13F}" sibTransId="{6E77580E-CDB2-4663-B54C-0D220C2B37C7}"/>
    <dgm:cxn modelId="{9F912AB9-9AFA-40B1-96DB-F97936E4E53A}" srcId="{B0FF1C25-4799-4107-BEDC-E618F8FA1E09}" destId="{4A844A77-38FC-46AC-9FF3-FEA0D91553F7}" srcOrd="1" destOrd="0" parTransId="{7AD36ED8-1620-4EDD-9D29-A2A95CF6163C}" sibTransId="{82769097-B645-41FB-91C8-816A9818E90C}"/>
    <dgm:cxn modelId="{5952FDB0-65F8-401A-8B14-A3570C2F9D58}" type="presOf" srcId="{79C39624-F723-4A95-9EDB-6CC3788350E6}" destId="{E9AF896A-8D6E-4A7A-A3EF-F2255CBCD082}" srcOrd="0" destOrd="0" presId="urn:microsoft.com/office/officeart/2005/8/layout/list1"/>
    <dgm:cxn modelId="{87C55DC5-FC00-45AF-8516-4F09C0BBB2C1}" srcId="{B0FF1C25-4799-4107-BEDC-E618F8FA1E09}" destId="{57E9A491-2C73-402D-A5B9-BA9B70B96556}" srcOrd="2" destOrd="0" parTransId="{143A430F-CD31-4AFE-B559-3B5AA0E89B61}" sibTransId="{4CC82056-8D4C-4AC9-B666-63B0BB44FE8B}"/>
    <dgm:cxn modelId="{0B10E448-CB66-47E9-AB30-7EE3CC412C61}" type="presOf" srcId="{4A844A77-38FC-46AC-9FF3-FEA0D91553F7}" destId="{EE3030F2-DEF7-47CD-9B64-C42CFE4272DC}" srcOrd="0" destOrd="1" presId="urn:microsoft.com/office/officeart/2005/8/layout/list1"/>
    <dgm:cxn modelId="{7E1423A6-76F2-4FB6-BD79-B69A11BC3401}" type="presOf" srcId="{B0FF1C25-4799-4107-BEDC-E618F8FA1E09}" destId="{46F9F021-25C7-424B-85F4-AA69DCB7D067}" srcOrd="0" destOrd="0" presId="urn:microsoft.com/office/officeart/2005/8/layout/list1"/>
    <dgm:cxn modelId="{B8AE1676-7A7F-4AC3-A772-9B372ACBFA64}" type="presOf" srcId="{BBDFF847-8304-4B5B-A6B6-0A6D21DB8A6C}" destId="{2FB9FFAC-AE5B-4029-BBC7-1FA60AB9E94C}" srcOrd="0" destOrd="0" presId="urn:microsoft.com/office/officeart/2005/8/layout/list1"/>
    <dgm:cxn modelId="{034DA9D4-BB65-4A29-A399-B39610CC48FA}" type="presOf" srcId="{F88B0CD4-AA5C-4D06-BA72-84322A36983D}" destId="{EE3030F2-DEF7-47CD-9B64-C42CFE4272DC}" srcOrd="0" destOrd="0" presId="urn:microsoft.com/office/officeart/2005/8/layout/list1"/>
    <dgm:cxn modelId="{8F6F68D2-ABED-428C-85F8-514275E8B692}" type="presOf" srcId="{13B51498-AD06-47B2-9CB4-8247B10D1103}" destId="{4BAD5FE4-3D27-4449-8944-7B2923C17224}" srcOrd="1" destOrd="0" presId="urn:microsoft.com/office/officeart/2005/8/layout/list1"/>
    <dgm:cxn modelId="{94799B8D-D313-4E80-BA97-3E10527C3525}" type="presOf" srcId="{B0FF1C25-4799-4107-BEDC-E618F8FA1E09}" destId="{48088667-AB80-4672-B0F6-A9A97D99CAE0}" srcOrd="1" destOrd="0" presId="urn:microsoft.com/office/officeart/2005/8/layout/list1"/>
    <dgm:cxn modelId="{2A22DE23-2206-466A-A541-5FC82C8066ED}" srcId="{BBDFF847-8304-4B5B-A6B6-0A6D21DB8A6C}" destId="{B0FF1C25-4799-4107-BEDC-E618F8FA1E09}" srcOrd="1" destOrd="0" parTransId="{9E3D2861-BCC5-42B0-BF19-5E837A730724}" sibTransId="{247B008E-9CC0-4AE4-B068-FD42EE0B3590}"/>
    <dgm:cxn modelId="{D48475C0-57EE-41D1-A3C2-D39E39560299}" type="presOf" srcId="{13B51498-AD06-47B2-9CB4-8247B10D1103}" destId="{6B278022-C485-4FB1-9A8D-F93C70EE9526}" srcOrd="0" destOrd="0" presId="urn:microsoft.com/office/officeart/2005/8/layout/list1"/>
    <dgm:cxn modelId="{91A44981-3496-45E7-A582-DF7B4C2C3B63}" srcId="{13B51498-AD06-47B2-9CB4-8247B10D1103}" destId="{79C39624-F723-4A95-9EDB-6CC3788350E6}" srcOrd="0" destOrd="0" parTransId="{6E7E2300-FBBC-4415-AE0B-99681999DD6B}" sibTransId="{9A92B4D4-C23F-48A3-A500-CBC9B0B1993D}"/>
    <dgm:cxn modelId="{33C5CC1A-AD35-4939-9722-93ABB080CCB8}" srcId="{BBDFF847-8304-4B5B-A6B6-0A6D21DB8A6C}" destId="{13B51498-AD06-47B2-9CB4-8247B10D1103}" srcOrd="0" destOrd="0" parTransId="{8EC4E739-BBC8-47C6-A559-BB57C0D05773}" sibTransId="{4D2F1765-3D7B-4D11-B3CC-AFB770FC14D2}"/>
    <dgm:cxn modelId="{AFCEE565-54AB-49CA-A315-73D6B2C36A09}" type="presParOf" srcId="{2FB9FFAC-AE5B-4029-BBC7-1FA60AB9E94C}" destId="{7884613B-50C7-4A37-A378-2CCA2E956902}" srcOrd="0" destOrd="0" presId="urn:microsoft.com/office/officeart/2005/8/layout/list1"/>
    <dgm:cxn modelId="{96EBF28A-91DE-42EC-8FB0-06DEF229D19D}" type="presParOf" srcId="{7884613B-50C7-4A37-A378-2CCA2E956902}" destId="{6B278022-C485-4FB1-9A8D-F93C70EE9526}" srcOrd="0" destOrd="0" presId="urn:microsoft.com/office/officeart/2005/8/layout/list1"/>
    <dgm:cxn modelId="{7B48E0D6-12D4-4BAC-A6CF-B715B3CC24B3}" type="presParOf" srcId="{7884613B-50C7-4A37-A378-2CCA2E956902}" destId="{4BAD5FE4-3D27-4449-8944-7B2923C17224}" srcOrd="1" destOrd="0" presId="urn:microsoft.com/office/officeart/2005/8/layout/list1"/>
    <dgm:cxn modelId="{78900FF5-FDCC-41A7-8989-86FFB03F74D9}" type="presParOf" srcId="{2FB9FFAC-AE5B-4029-BBC7-1FA60AB9E94C}" destId="{40B62B9D-6738-4C3E-9767-B43948463B6C}" srcOrd="1" destOrd="0" presId="urn:microsoft.com/office/officeart/2005/8/layout/list1"/>
    <dgm:cxn modelId="{659EDE58-F40C-4909-A2A4-EF3C3B2C5447}" type="presParOf" srcId="{2FB9FFAC-AE5B-4029-BBC7-1FA60AB9E94C}" destId="{E9AF896A-8D6E-4A7A-A3EF-F2255CBCD082}" srcOrd="2" destOrd="0" presId="urn:microsoft.com/office/officeart/2005/8/layout/list1"/>
    <dgm:cxn modelId="{4736BFC5-D2F3-48CE-B851-6EEF3D552850}" type="presParOf" srcId="{2FB9FFAC-AE5B-4029-BBC7-1FA60AB9E94C}" destId="{2084EAF6-A714-490A-8A18-C69D80869C8F}" srcOrd="3" destOrd="0" presId="urn:microsoft.com/office/officeart/2005/8/layout/list1"/>
    <dgm:cxn modelId="{708774BD-9DC4-4CBD-AA59-3E1AF9DB45A0}" type="presParOf" srcId="{2FB9FFAC-AE5B-4029-BBC7-1FA60AB9E94C}" destId="{36F3B2CE-2721-453F-89F3-1B3AE1EF0CC8}" srcOrd="4" destOrd="0" presId="urn:microsoft.com/office/officeart/2005/8/layout/list1"/>
    <dgm:cxn modelId="{96C7EC9F-8F0E-4856-AE25-20B200CFE69C}" type="presParOf" srcId="{36F3B2CE-2721-453F-89F3-1B3AE1EF0CC8}" destId="{46F9F021-25C7-424B-85F4-AA69DCB7D067}" srcOrd="0" destOrd="0" presId="urn:microsoft.com/office/officeart/2005/8/layout/list1"/>
    <dgm:cxn modelId="{79382ED7-C4D3-40E1-BF11-C7B42EF31413}" type="presParOf" srcId="{36F3B2CE-2721-453F-89F3-1B3AE1EF0CC8}" destId="{48088667-AB80-4672-B0F6-A9A97D99CAE0}" srcOrd="1" destOrd="0" presId="urn:microsoft.com/office/officeart/2005/8/layout/list1"/>
    <dgm:cxn modelId="{A0476676-096C-4855-AAE7-7015AE39CCE3}" type="presParOf" srcId="{2FB9FFAC-AE5B-4029-BBC7-1FA60AB9E94C}" destId="{1363FB85-8E83-41D6-8866-0963A048A79D}" srcOrd="5" destOrd="0" presId="urn:microsoft.com/office/officeart/2005/8/layout/list1"/>
    <dgm:cxn modelId="{ED8F2761-497D-491D-8E60-CE647DE96D67}" type="presParOf" srcId="{2FB9FFAC-AE5B-4029-BBC7-1FA60AB9E94C}" destId="{EE3030F2-DEF7-47CD-9B64-C42CFE4272D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AF896A-8D6E-4A7A-A3EF-F2255CBCD082}">
      <dsp:nvSpPr>
        <dsp:cNvPr id="0" name=""/>
        <dsp:cNvSpPr/>
      </dsp:nvSpPr>
      <dsp:spPr>
        <a:xfrm>
          <a:off x="0" y="289395"/>
          <a:ext cx="8333682" cy="637875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312420" rIns="646786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A la fin de cette séance, vous serez capable de compléter un programme. </a:t>
          </a:r>
          <a:endParaRPr lang="fr-FR" sz="1500" kern="1200" dirty="0"/>
        </a:p>
      </dsp:txBody>
      <dsp:txXfrm>
        <a:off x="0" y="289395"/>
        <a:ext cx="8333682" cy="637875"/>
      </dsp:txXfrm>
    </dsp:sp>
    <dsp:sp modelId="{4BAD5FE4-3D27-4449-8944-7B2923C17224}">
      <dsp:nvSpPr>
        <dsp:cNvPr id="0" name=""/>
        <dsp:cNvSpPr/>
      </dsp:nvSpPr>
      <dsp:spPr>
        <a:xfrm>
          <a:off x="416684" y="67995"/>
          <a:ext cx="5833577" cy="4428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Résultat(s) attendu(s)</a:t>
          </a:r>
          <a:endParaRPr lang="fr-FR" sz="1500" kern="1200" dirty="0"/>
        </a:p>
      </dsp:txBody>
      <dsp:txXfrm>
        <a:off x="438300" y="89611"/>
        <a:ext cx="5790345" cy="399568"/>
      </dsp:txXfrm>
    </dsp:sp>
    <dsp:sp modelId="{EE3030F2-DEF7-47CD-9B64-C42CFE4272DC}">
      <dsp:nvSpPr>
        <dsp:cNvPr id="0" name=""/>
        <dsp:cNvSpPr/>
      </dsp:nvSpPr>
      <dsp:spPr>
        <a:xfrm>
          <a:off x="0" y="1229670"/>
          <a:ext cx="8333682" cy="1134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312420" rIns="646786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Lancement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Programmation du système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Structuration </a:t>
          </a:r>
          <a:endParaRPr lang="fr-FR" sz="1500" kern="1200" dirty="0"/>
        </a:p>
      </dsp:txBody>
      <dsp:txXfrm>
        <a:off x="0" y="1229670"/>
        <a:ext cx="8333682" cy="1134000"/>
      </dsp:txXfrm>
    </dsp:sp>
    <dsp:sp modelId="{48088667-AB80-4672-B0F6-A9A97D99CAE0}">
      <dsp:nvSpPr>
        <dsp:cNvPr id="0" name=""/>
        <dsp:cNvSpPr/>
      </dsp:nvSpPr>
      <dsp:spPr>
        <a:xfrm>
          <a:off x="416684" y="1008270"/>
          <a:ext cx="5833577" cy="4428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Déroulement de la séance</a:t>
          </a:r>
          <a:endParaRPr lang="fr-FR" sz="1500" kern="1200" dirty="0"/>
        </a:p>
      </dsp:txBody>
      <dsp:txXfrm>
        <a:off x="438300" y="1029886"/>
        <a:ext cx="5790345" cy="399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D676D-4AFC-49EC-8926-D42D6C09655B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1A751-E864-494A-A9A6-5324275C33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4456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4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71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33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207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28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7243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168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966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437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63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4941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96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10431" y="121196"/>
            <a:ext cx="4923144" cy="584775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Séquence n°10 – séance n°3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8232" y="2114415"/>
            <a:ext cx="8867541" cy="1569660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Comment expliquer au système ce qu’il doit faire ?</a:t>
            </a:r>
            <a:endParaRPr lang="fr-FR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3587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Présentation de la séance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2087317040"/>
              </p:ext>
            </p:extLst>
          </p:nvPr>
        </p:nvGraphicFramePr>
        <p:xfrm>
          <a:off x="661231" y="3163432"/>
          <a:ext cx="8333682" cy="2431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199" y="55624"/>
            <a:ext cx="6986974" cy="30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21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Apports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963" y="223838"/>
            <a:ext cx="3648075" cy="526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725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Correction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679" y="59819"/>
            <a:ext cx="3869634" cy="56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958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6273</TotalTime>
  <Words>48</Words>
  <Application>Microsoft Office PowerPoint</Application>
  <PresentationFormat>Affichage à l'écran (16:10)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fantoli</dc:creator>
  <cp:lastModifiedBy>fantoli</cp:lastModifiedBy>
  <cp:revision>25</cp:revision>
  <dcterms:created xsi:type="dcterms:W3CDTF">2019-01-17T13:50:09Z</dcterms:created>
  <dcterms:modified xsi:type="dcterms:W3CDTF">2025-02-05T13:26:36Z</dcterms:modified>
</cp:coreProperties>
</file>