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10" autoAdjust="0"/>
  </p:normalViewPr>
  <p:slideViewPr>
    <p:cSldViewPr snapToGrid="0" snapToObjects="1">
      <p:cViewPr varScale="1">
        <p:scale>
          <a:sx n="72" d="100"/>
          <a:sy n="72" d="100"/>
        </p:scale>
        <p:origin x="-1326" y="-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A la fin de cette séance, tu seras capable d’entraîner une intelligence artificielle  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 de la séance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smtClean="0"/>
            <a:t>Résultat(s) attendu(s)</a:t>
          </a:r>
          <a:endParaRPr lang="fr-FR" b="0" dirty="0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13F7A054-27B6-4D8A-9F4F-8F8FCFFC99DC}">
      <dgm:prSet/>
      <dgm:spPr/>
      <dgm:t>
        <a:bodyPr/>
        <a:lstStyle/>
        <a:p>
          <a:r>
            <a:rPr lang="fr-FR" dirty="0" smtClean="0"/>
            <a:t>Réalisation du  protocole : entraînement et test</a:t>
          </a:r>
          <a:endParaRPr lang="fr-FR" dirty="0"/>
        </a:p>
      </dgm:t>
    </dgm:pt>
    <dgm:pt modelId="{7F2C5C6B-25C1-4AFA-9A9C-08A3D87B8984}" type="parTrans" cxnId="{DF928A39-2BAB-4818-892A-3AFC050326E6}">
      <dgm:prSet/>
      <dgm:spPr/>
      <dgm:t>
        <a:bodyPr/>
        <a:lstStyle/>
        <a:p>
          <a:endParaRPr lang="fr-FR"/>
        </a:p>
      </dgm:t>
    </dgm:pt>
    <dgm:pt modelId="{CA4CD4B3-1ECA-42D1-9D97-78D624C0DB34}" type="sibTrans" cxnId="{DF928A39-2BAB-4818-892A-3AFC050326E6}">
      <dgm:prSet/>
      <dgm:spPr/>
      <dgm:t>
        <a:bodyPr/>
        <a:lstStyle/>
        <a:p>
          <a:endParaRPr lang="fr-FR"/>
        </a:p>
      </dgm:t>
    </dgm:pt>
    <dgm:pt modelId="{539409B5-DD57-4A35-8309-8D12C5729CBE}">
      <dgm:prSet/>
      <dgm:spPr/>
      <dgm:t>
        <a:bodyPr/>
        <a:lstStyle/>
        <a:p>
          <a:r>
            <a:rPr lang="fr-FR" dirty="0" smtClean="0"/>
            <a:t> Structuration</a:t>
          </a:r>
          <a:endParaRPr lang="fr-FR" dirty="0"/>
        </a:p>
      </dgm:t>
    </dgm:pt>
    <dgm:pt modelId="{D03EEA8C-F6D7-427C-91E9-5DA310161610}" type="parTrans" cxnId="{7595510F-DB6C-4FC7-8250-C446E3512B98}">
      <dgm:prSet/>
      <dgm:spPr/>
      <dgm:t>
        <a:bodyPr/>
        <a:lstStyle/>
        <a:p>
          <a:endParaRPr lang="fr-FR"/>
        </a:p>
      </dgm:t>
    </dgm:pt>
    <dgm:pt modelId="{F86CD724-83B2-4EE2-853A-B73F3DFD0722}" type="sibTrans" cxnId="{7595510F-DB6C-4FC7-8250-C446E3512B98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1D2F94C-9666-4C85-9432-61C06945E9F5}" type="pres">
      <dgm:prSet presAssocID="{80F42B43-E897-475B-8166-45A64A80DFB2}" presName="parentLin" presStyleCnt="0"/>
      <dgm:spPr/>
    </dgm:pt>
    <dgm:pt modelId="{8604090B-F7AF-4A7E-85BA-7896A51585DB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CBC29C87-E11C-4AB0-9172-29EAD7F3E23A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FD8162-7A9F-4845-939F-541A6C285BF0}" type="pres">
      <dgm:prSet presAssocID="{80F42B43-E897-475B-8166-45A64A80DFB2}" presName="negativeSpace" presStyleCnt="0"/>
      <dgm:spPr/>
    </dgm:pt>
    <dgm:pt modelId="{8F2FCC3B-FEEF-425A-B65C-9E2CCDE912F8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C10E8B-E2FB-46E0-9762-16CE7794500D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C9D82BE-84EC-4A94-ACB6-28E812EFEC29}" type="presOf" srcId="{80F42B43-E897-475B-8166-45A64A80DFB2}" destId="{CBC29C87-E11C-4AB0-9172-29EAD7F3E23A}" srcOrd="1" destOrd="0" presId="urn:microsoft.com/office/officeart/2005/8/layout/list1"/>
    <dgm:cxn modelId="{DF928A39-2BAB-4818-892A-3AFC050326E6}" srcId="{B0FF1C25-4799-4107-BEDC-E618F8FA1E09}" destId="{13F7A054-27B6-4D8A-9F4F-8F8FCFFC99DC}" srcOrd="1" destOrd="0" parTransId="{7F2C5C6B-25C1-4AFA-9A9C-08A3D87B8984}" sibTransId="{CA4CD4B3-1ECA-42D1-9D97-78D624C0DB34}"/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FA330004-D37F-4D0A-8A23-37606BB759E2}" type="presOf" srcId="{539409B5-DD57-4A35-8309-8D12C5729CBE}" destId="{EE3030F2-DEF7-47CD-9B64-C42CFE4272DC}" srcOrd="0" destOrd="2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7595510F-DB6C-4FC7-8250-C446E3512B98}" srcId="{B0FF1C25-4799-4107-BEDC-E618F8FA1E09}" destId="{539409B5-DD57-4A35-8309-8D12C5729CBE}" srcOrd="2" destOrd="0" parTransId="{D03EEA8C-F6D7-427C-91E9-5DA310161610}" sibTransId="{F86CD724-83B2-4EE2-853A-B73F3DFD0722}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E3B528FF-63D5-4633-941E-19BBD702D85E}" type="presOf" srcId="{79C39624-F723-4A95-9EDB-6CC3788350E6}" destId="{8F2FCC3B-FEEF-425A-B65C-9E2CCDE912F8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2D27BE16-233D-445E-AEA7-750104B3C34B}" type="presOf" srcId="{80F42B43-E897-475B-8166-45A64A80DFB2}" destId="{8604090B-F7AF-4A7E-85BA-7896A51585DB}" srcOrd="0" destOrd="0" presId="urn:microsoft.com/office/officeart/2005/8/layout/list1"/>
    <dgm:cxn modelId="{BD883D38-288F-4024-8DBB-2F50EF9741E3}" type="presOf" srcId="{13F7A054-27B6-4D8A-9F4F-8F8FCFFC99DC}" destId="{EE3030F2-DEF7-47CD-9B64-C42CFE4272DC}" srcOrd="0" destOrd="1" presId="urn:microsoft.com/office/officeart/2005/8/layout/list1"/>
    <dgm:cxn modelId="{8DAA5C92-D883-4BB1-A3AA-8738704A1027}" type="presParOf" srcId="{2FB9FFAC-AE5B-4029-BBC7-1FA60AB9E94C}" destId="{31D2F94C-9666-4C85-9432-61C06945E9F5}" srcOrd="0" destOrd="0" presId="urn:microsoft.com/office/officeart/2005/8/layout/list1"/>
    <dgm:cxn modelId="{58B312E5-B8E3-43A9-BC74-50794D5CD822}" type="presParOf" srcId="{31D2F94C-9666-4C85-9432-61C06945E9F5}" destId="{8604090B-F7AF-4A7E-85BA-7896A51585DB}" srcOrd="0" destOrd="0" presId="urn:microsoft.com/office/officeart/2005/8/layout/list1"/>
    <dgm:cxn modelId="{58814E26-0B51-4B8B-8CB5-AB73FFCA47E0}" type="presParOf" srcId="{31D2F94C-9666-4C85-9432-61C06945E9F5}" destId="{CBC29C87-E11C-4AB0-9172-29EAD7F3E23A}" srcOrd="1" destOrd="0" presId="urn:microsoft.com/office/officeart/2005/8/layout/list1"/>
    <dgm:cxn modelId="{8C301A86-E28A-424B-B216-084ABDFBE4A1}" type="presParOf" srcId="{2FB9FFAC-AE5B-4029-BBC7-1FA60AB9E94C}" destId="{A7FD8162-7A9F-4845-939F-541A6C285BF0}" srcOrd="1" destOrd="0" presId="urn:microsoft.com/office/officeart/2005/8/layout/list1"/>
    <dgm:cxn modelId="{5D76CB95-9D71-42D7-B02C-526D9034E6F3}" type="presParOf" srcId="{2FB9FFAC-AE5B-4029-BBC7-1FA60AB9E94C}" destId="{8F2FCC3B-FEEF-425A-B65C-9E2CCDE912F8}" srcOrd="2" destOrd="0" presId="urn:microsoft.com/office/officeart/2005/8/layout/list1"/>
    <dgm:cxn modelId="{AF7A5D61-490E-47C1-A5C2-CB13F7C2E91A}" type="presParOf" srcId="{2FB9FFAC-AE5B-4029-BBC7-1FA60AB9E94C}" destId="{09C10E8B-E2FB-46E0-9762-16CE7794500D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FCC3B-FEEF-425A-B65C-9E2CCDE912F8}">
      <dsp:nvSpPr>
        <dsp:cNvPr id="0" name=""/>
        <dsp:cNvSpPr/>
      </dsp:nvSpPr>
      <dsp:spPr>
        <a:xfrm>
          <a:off x="0" y="314340"/>
          <a:ext cx="8333682" cy="680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33248" rIns="6467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A la fin de cette séance, tu seras capable d’entraîner une intelligence artificielle  </a:t>
          </a:r>
          <a:endParaRPr lang="fr-FR" sz="1600" kern="1200" dirty="0"/>
        </a:p>
      </dsp:txBody>
      <dsp:txXfrm>
        <a:off x="0" y="314340"/>
        <a:ext cx="8333682" cy="680400"/>
      </dsp:txXfrm>
    </dsp:sp>
    <dsp:sp modelId="{CBC29C87-E11C-4AB0-9172-29EAD7F3E23A}">
      <dsp:nvSpPr>
        <dsp:cNvPr id="0" name=""/>
        <dsp:cNvSpPr/>
      </dsp:nvSpPr>
      <dsp:spPr>
        <a:xfrm>
          <a:off x="416684" y="78180"/>
          <a:ext cx="5833577" cy="4723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smtClean="0"/>
            <a:t>Résultat(s) attendu(s)</a:t>
          </a:r>
          <a:endParaRPr lang="fr-FR" sz="1600" b="0" kern="1200" dirty="0"/>
        </a:p>
      </dsp:txBody>
      <dsp:txXfrm>
        <a:off x="439741" y="101237"/>
        <a:ext cx="5787463" cy="426206"/>
      </dsp:txXfrm>
    </dsp:sp>
    <dsp:sp modelId="{EE3030F2-DEF7-47CD-9B64-C42CFE4272DC}">
      <dsp:nvSpPr>
        <dsp:cNvPr id="0" name=""/>
        <dsp:cNvSpPr/>
      </dsp:nvSpPr>
      <dsp:spPr>
        <a:xfrm>
          <a:off x="0" y="1317301"/>
          <a:ext cx="8333682" cy="120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33248" rIns="6467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Lancement de la séance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Réalisation du  protocole : entraînement et test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 Structuration</a:t>
          </a:r>
          <a:endParaRPr lang="fr-FR" sz="1600" kern="1200" dirty="0"/>
        </a:p>
      </dsp:txBody>
      <dsp:txXfrm>
        <a:off x="0" y="1317301"/>
        <a:ext cx="8333682" cy="1209600"/>
      </dsp:txXfrm>
    </dsp:sp>
    <dsp:sp modelId="{48088667-AB80-4672-B0F6-A9A97D99CAE0}">
      <dsp:nvSpPr>
        <dsp:cNvPr id="0" name=""/>
        <dsp:cNvSpPr/>
      </dsp:nvSpPr>
      <dsp:spPr>
        <a:xfrm>
          <a:off x="416684" y="1081140"/>
          <a:ext cx="5833577" cy="4723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Déroulement de la séance</a:t>
          </a:r>
          <a:endParaRPr lang="fr-FR" sz="1600" kern="1200" dirty="0"/>
        </a:p>
      </dsp:txBody>
      <dsp:txXfrm>
        <a:off x="439741" y="1104197"/>
        <a:ext cx="5787463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1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n°10 – séance n°2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180" y="1712068"/>
            <a:ext cx="8107645" cy="2308324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apprendre au système à reconnaître des objets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645446298"/>
              </p:ext>
            </p:extLst>
          </p:nvPr>
        </p:nvGraphicFramePr>
        <p:xfrm>
          <a:off x="661231" y="2990018"/>
          <a:ext cx="8333682" cy="260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6" y="366087"/>
            <a:ext cx="8479317" cy="23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44624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Travail à réaliser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209" y="161452"/>
            <a:ext cx="3816625" cy="539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6223</TotalTime>
  <Words>56</Words>
  <Application>Microsoft Office PowerPoint</Application>
  <PresentationFormat>Affichage à l'écran (16:10)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23</cp:revision>
  <dcterms:created xsi:type="dcterms:W3CDTF">2019-01-17T13:50:09Z</dcterms:created>
  <dcterms:modified xsi:type="dcterms:W3CDTF">2025-01-03T15:25:19Z</dcterms:modified>
</cp:coreProperties>
</file>