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1" r:id="rId2"/>
    <p:sldId id="262" r:id="rId3"/>
    <p:sldId id="266" r:id="rId4"/>
  </p:sldIdLst>
  <p:sldSz cx="9144000" cy="5715000" type="screen16x1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810" autoAdjust="0"/>
  </p:normalViewPr>
  <p:slideViewPr>
    <p:cSldViewPr snapToGrid="0" snapToObjects="1">
      <p:cViewPr varScale="1">
        <p:scale>
          <a:sx n="72" d="100"/>
          <a:sy n="72" d="100"/>
        </p:scale>
        <p:origin x="-1326" y="-10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https://fast.com/fr/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https://fast.com/fr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DFF847-8304-4B5B-A6B6-0A6D21DB8A6C}" type="doc">
      <dgm:prSet loTypeId="urn:microsoft.com/office/officeart/2005/8/layout/list1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13B51498-AD06-47B2-9CB4-8247B10D1103}">
      <dgm:prSet phldrT="[Texte]"/>
      <dgm:spPr/>
      <dgm:t>
        <a:bodyPr/>
        <a:lstStyle/>
        <a:p>
          <a:r>
            <a:rPr lang="fr-FR" dirty="0" smtClean="0"/>
            <a:t>Résultat(s) attendu(s)</a:t>
          </a:r>
          <a:endParaRPr lang="fr-FR" dirty="0"/>
        </a:p>
      </dgm:t>
    </dgm:pt>
    <dgm:pt modelId="{8EC4E739-BBC8-47C6-A559-BB57C0D05773}" type="parTrans" cxnId="{33C5CC1A-AD35-4939-9722-93ABB080CCB8}">
      <dgm:prSet/>
      <dgm:spPr/>
      <dgm:t>
        <a:bodyPr/>
        <a:lstStyle/>
        <a:p>
          <a:endParaRPr lang="fr-FR"/>
        </a:p>
      </dgm:t>
    </dgm:pt>
    <dgm:pt modelId="{4D2F1765-3D7B-4D11-B3CC-AFB770FC14D2}" type="sibTrans" cxnId="{33C5CC1A-AD35-4939-9722-93ABB080CCB8}">
      <dgm:prSet/>
      <dgm:spPr/>
      <dgm:t>
        <a:bodyPr/>
        <a:lstStyle/>
        <a:p>
          <a:endParaRPr lang="fr-FR"/>
        </a:p>
      </dgm:t>
    </dgm:pt>
    <dgm:pt modelId="{B0FF1C25-4799-4107-BEDC-E618F8FA1E09}">
      <dgm:prSet phldrT="[Texte]"/>
      <dgm:spPr/>
      <dgm:t>
        <a:bodyPr/>
        <a:lstStyle/>
        <a:p>
          <a:r>
            <a:rPr lang="fr-FR" dirty="0" smtClean="0"/>
            <a:t>Déroulement de la séance</a:t>
          </a:r>
          <a:endParaRPr lang="fr-FR" dirty="0"/>
        </a:p>
      </dgm:t>
    </dgm:pt>
    <dgm:pt modelId="{9E3D2861-BCC5-42B0-BF19-5E837A730724}" type="parTrans" cxnId="{2A22DE23-2206-466A-A541-5FC82C8066ED}">
      <dgm:prSet/>
      <dgm:spPr/>
      <dgm:t>
        <a:bodyPr/>
        <a:lstStyle/>
        <a:p>
          <a:endParaRPr lang="fr-FR"/>
        </a:p>
      </dgm:t>
    </dgm:pt>
    <dgm:pt modelId="{247B008E-9CC0-4AE4-B068-FD42EE0B3590}" type="sibTrans" cxnId="{2A22DE23-2206-466A-A541-5FC82C8066ED}">
      <dgm:prSet/>
      <dgm:spPr/>
      <dgm:t>
        <a:bodyPr/>
        <a:lstStyle/>
        <a:p>
          <a:endParaRPr lang="fr-FR"/>
        </a:p>
      </dgm:t>
    </dgm:pt>
    <dgm:pt modelId="{79C39624-F723-4A95-9EDB-6CC3788350E6}">
      <dgm:prSet/>
      <dgm:spPr/>
      <dgm:t>
        <a:bodyPr/>
        <a:lstStyle/>
        <a:p>
          <a:r>
            <a:rPr lang="fr-FR" dirty="0" smtClean="0"/>
            <a:t>  A la fin de cette séance vous serez capable d’identifier les problèmes d’un réseau.</a:t>
          </a:r>
          <a:endParaRPr lang="fr-FR" dirty="0"/>
        </a:p>
      </dgm:t>
    </dgm:pt>
    <dgm:pt modelId="{6E7E2300-FBBC-4415-AE0B-99681999DD6B}" type="parTrans" cxnId="{91A44981-3496-45E7-A582-DF7B4C2C3B63}">
      <dgm:prSet/>
      <dgm:spPr/>
      <dgm:t>
        <a:bodyPr/>
        <a:lstStyle/>
        <a:p>
          <a:endParaRPr lang="fr-FR"/>
        </a:p>
      </dgm:t>
    </dgm:pt>
    <dgm:pt modelId="{9A92B4D4-C23F-48A3-A500-CBC9B0B1993D}" type="sibTrans" cxnId="{91A44981-3496-45E7-A582-DF7B4C2C3B63}">
      <dgm:prSet/>
      <dgm:spPr/>
      <dgm:t>
        <a:bodyPr/>
        <a:lstStyle/>
        <a:p>
          <a:endParaRPr lang="fr-FR"/>
        </a:p>
      </dgm:t>
    </dgm:pt>
    <dgm:pt modelId="{F88B0CD4-AA5C-4D06-BA72-84322A36983D}">
      <dgm:prSet/>
      <dgm:spPr/>
      <dgm:t>
        <a:bodyPr/>
        <a:lstStyle/>
        <a:p>
          <a:r>
            <a:rPr lang="fr-FR" dirty="0" smtClean="0"/>
            <a:t> Lancement de la séquence et de la séance</a:t>
          </a:r>
          <a:endParaRPr lang="fr-FR" dirty="0"/>
        </a:p>
      </dgm:t>
    </dgm:pt>
    <dgm:pt modelId="{661736EC-20A8-4641-A449-31D1B3CAE13F}" type="parTrans" cxnId="{D71C05D1-541C-4C90-AEE1-EDEFEE7935C2}">
      <dgm:prSet/>
      <dgm:spPr/>
      <dgm:t>
        <a:bodyPr/>
        <a:lstStyle/>
        <a:p>
          <a:endParaRPr lang="fr-FR"/>
        </a:p>
      </dgm:t>
    </dgm:pt>
    <dgm:pt modelId="{6E77580E-CDB2-4663-B54C-0D220C2B37C7}" type="sibTrans" cxnId="{D71C05D1-541C-4C90-AEE1-EDEFEE7935C2}">
      <dgm:prSet/>
      <dgm:spPr/>
      <dgm:t>
        <a:bodyPr/>
        <a:lstStyle/>
        <a:p>
          <a:endParaRPr lang="fr-FR"/>
        </a:p>
      </dgm:t>
    </dgm:pt>
    <dgm:pt modelId="{06A8B084-8267-46CE-899D-2CD08A4ADAD4}">
      <dgm:prSet/>
      <dgm:spPr/>
      <dgm:t>
        <a:bodyPr/>
        <a:lstStyle/>
        <a:p>
          <a:r>
            <a:rPr lang="fr-FR" dirty="0" smtClean="0"/>
            <a:t>Réalisation d’un test de connexion</a:t>
          </a:r>
          <a:endParaRPr lang="fr-FR" dirty="0"/>
        </a:p>
      </dgm:t>
    </dgm:pt>
    <dgm:pt modelId="{28DF1180-483C-417A-B6AE-CC56022C40D1}" type="parTrans" cxnId="{9C543E79-2281-469A-907D-3FA78B15C478}">
      <dgm:prSet/>
      <dgm:spPr/>
      <dgm:t>
        <a:bodyPr/>
        <a:lstStyle/>
        <a:p>
          <a:endParaRPr lang="fr-FR"/>
        </a:p>
      </dgm:t>
    </dgm:pt>
    <dgm:pt modelId="{48D523F0-F1E0-40D8-8435-F4C74A4F422F}" type="sibTrans" cxnId="{9C543E79-2281-469A-907D-3FA78B15C478}">
      <dgm:prSet/>
      <dgm:spPr/>
      <dgm:t>
        <a:bodyPr/>
        <a:lstStyle/>
        <a:p>
          <a:endParaRPr lang="fr-FR"/>
        </a:p>
      </dgm:t>
    </dgm:pt>
    <dgm:pt modelId="{5B8586BA-C653-41C4-9E60-7607E89F54AF}">
      <dgm:prSet/>
      <dgm:spPr/>
      <dgm:t>
        <a:bodyPr/>
        <a:lstStyle/>
        <a:p>
          <a:r>
            <a:rPr lang="fr-FR" dirty="0" smtClean="0"/>
            <a:t> Structuration</a:t>
          </a:r>
          <a:endParaRPr lang="fr-FR" dirty="0"/>
        </a:p>
      </dgm:t>
    </dgm:pt>
    <dgm:pt modelId="{C5328EC9-9486-4CE9-8FAA-B76CE036A967}" type="parTrans" cxnId="{DCE78462-6D41-48E4-94E0-B0D58F10250D}">
      <dgm:prSet/>
      <dgm:spPr/>
      <dgm:t>
        <a:bodyPr/>
        <a:lstStyle/>
        <a:p>
          <a:endParaRPr lang="fr-FR"/>
        </a:p>
      </dgm:t>
    </dgm:pt>
    <dgm:pt modelId="{50903863-F239-4ABC-A343-EF75CB6F98F8}" type="sibTrans" cxnId="{DCE78462-6D41-48E4-94E0-B0D58F10250D}">
      <dgm:prSet/>
      <dgm:spPr/>
      <dgm:t>
        <a:bodyPr/>
        <a:lstStyle/>
        <a:p>
          <a:endParaRPr lang="fr-FR"/>
        </a:p>
      </dgm:t>
    </dgm:pt>
    <dgm:pt modelId="{249A0EC8-A8FB-4358-B3C6-76E36B73C737}">
      <dgm:prSet/>
      <dgm:spPr/>
      <dgm:t>
        <a:bodyPr/>
        <a:lstStyle/>
        <a:p>
          <a:r>
            <a:rPr lang="fr-FR" dirty="0" smtClean="0"/>
            <a:t>Recherche d’hypothèses et de définition</a:t>
          </a:r>
          <a:endParaRPr lang="fr-FR" dirty="0"/>
        </a:p>
      </dgm:t>
    </dgm:pt>
    <dgm:pt modelId="{15C72107-F9DE-4BD9-82D2-C4519FB2C057}" type="parTrans" cxnId="{A8C75024-858F-4A81-9816-80D50D5F31BF}">
      <dgm:prSet/>
      <dgm:spPr/>
      <dgm:t>
        <a:bodyPr/>
        <a:lstStyle/>
        <a:p>
          <a:endParaRPr lang="fr-FR"/>
        </a:p>
      </dgm:t>
    </dgm:pt>
    <dgm:pt modelId="{1625B1F1-8F60-466B-A7E2-86E391DE94BC}" type="sibTrans" cxnId="{A8C75024-858F-4A81-9816-80D50D5F31BF}">
      <dgm:prSet/>
      <dgm:spPr/>
      <dgm:t>
        <a:bodyPr/>
        <a:lstStyle/>
        <a:p>
          <a:endParaRPr lang="fr-FR"/>
        </a:p>
      </dgm:t>
    </dgm:pt>
    <dgm:pt modelId="{2FB9FFAC-AE5B-4029-BBC7-1FA60AB9E94C}" type="pres">
      <dgm:prSet presAssocID="{BBDFF847-8304-4B5B-A6B6-0A6D21DB8A6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884613B-50C7-4A37-A378-2CCA2E956902}" type="pres">
      <dgm:prSet presAssocID="{13B51498-AD06-47B2-9CB4-8247B10D1103}" presName="parentLin" presStyleCnt="0"/>
      <dgm:spPr/>
      <dgm:t>
        <a:bodyPr/>
        <a:lstStyle/>
        <a:p>
          <a:endParaRPr lang="fr-FR"/>
        </a:p>
      </dgm:t>
    </dgm:pt>
    <dgm:pt modelId="{6B278022-C485-4FB1-9A8D-F93C70EE9526}" type="pres">
      <dgm:prSet presAssocID="{13B51498-AD06-47B2-9CB4-8247B10D1103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4BAD5FE4-3D27-4449-8944-7B2923C17224}" type="pres">
      <dgm:prSet presAssocID="{13B51498-AD06-47B2-9CB4-8247B10D110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0B62B9D-6738-4C3E-9767-B43948463B6C}" type="pres">
      <dgm:prSet presAssocID="{13B51498-AD06-47B2-9CB4-8247B10D1103}" presName="negativeSpace" presStyleCnt="0"/>
      <dgm:spPr/>
      <dgm:t>
        <a:bodyPr/>
        <a:lstStyle/>
        <a:p>
          <a:endParaRPr lang="fr-FR"/>
        </a:p>
      </dgm:t>
    </dgm:pt>
    <dgm:pt modelId="{E9AF896A-8D6E-4A7A-A3EF-F2255CBCD082}" type="pres">
      <dgm:prSet presAssocID="{13B51498-AD06-47B2-9CB4-8247B10D1103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084EAF6-A714-490A-8A18-C69D80869C8F}" type="pres">
      <dgm:prSet presAssocID="{4D2F1765-3D7B-4D11-B3CC-AFB770FC14D2}" presName="spaceBetweenRectangles" presStyleCnt="0"/>
      <dgm:spPr/>
      <dgm:t>
        <a:bodyPr/>
        <a:lstStyle/>
        <a:p>
          <a:endParaRPr lang="fr-FR"/>
        </a:p>
      </dgm:t>
    </dgm:pt>
    <dgm:pt modelId="{36F3B2CE-2721-453F-89F3-1B3AE1EF0CC8}" type="pres">
      <dgm:prSet presAssocID="{B0FF1C25-4799-4107-BEDC-E618F8FA1E09}" presName="parentLin" presStyleCnt="0"/>
      <dgm:spPr/>
      <dgm:t>
        <a:bodyPr/>
        <a:lstStyle/>
        <a:p>
          <a:endParaRPr lang="fr-FR"/>
        </a:p>
      </dgm:t>
    </dgm:pt>
    <dgm:pt modelId="{46F9F021-25C7-424B-85F4-AA69DCB7D067}" type="pres">
      <dgm:prSet presAssocID="{B0FF1C25-4799-4107-BEDC-E618F8FA1E09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48088667-AB80-4672-B0F6-A9A97D99CAE0}" type="pres">
      <dgm:prSet presAssocID="{B0FF1C25-4799-4107-BEDC-E618F8FA1E0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63FB85-8E83-41D6-8866-0963A048A79D}" type="pres">
      <dgm:prSet presAssocID="{B0FF1C25-4799-4107-BEDC-E618F8FA1E09}" presName="negativeSpace" presStyleCnt="0"/>
      <dgm:spPr/>
      <dgm:t>
        <a:bodyPr/>
        <a:lstStyle/>
        <a:p>
          <a:endParaRPr lang="fr-FR"/>
        </a:p>
      </dgm:t>
    </dgm:pt>
    <dgm:pt modelId="{EE3030F2-DEF7-47CD-9B64-C42CFE4272DC}" type="pres">
      <dgm:prSet presAssocID="{B0FF1C25-4799-4107-BEDC-E618F8FA1E0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D733EB5-EB16-443F-ACC6-23555F8C1CC2}" type="presOf" srcId="{06A8B084-8267-46CE-899D-2CD08A4ADAD4}" destId="{EE3030F2-DEF7-47CD-9B64-C42CFE4272DC}" srcOrd="0" destOrd="2" presId="urn:microsoft.com/office/officeart/2005/8/layout/list1"/>
    <dgm:cxn modelId="{8F6F68D2-ABED-428C-85F8-514275E8B692}" type="presOf" srcId="{13B51498-AD06-47B2-9CB4-8247B10D1103}" destId="{4BAD5FE4-3D27-4449-8944-7B2923C17224}" srcOrd="1" destOrd="0" presId="urn:microsoft.com/office/officeart/2005/8/layout/list1"/>
    <dgm:cxn modelId="{ABBD45D7-1A38-495A-A3E2-889BD6295680}" type="presOf" srcId="{5B8586BA-C653-41C4-9E60-7607E89F54AF}" destId="{EE3030F2-DEF7-47CD-9B64-C42CFE4272DC}" srcOrd="0" destOrd="3" presId="urn:microsoft.com/office/officeart/2005/8/layout/list1"/>
    <dgm:cxn modelId="{155F0559-8D9F-4CFD-A354-43402E1692EA}" type="presOf" srcId="{249A0EC8-A8FB-4358-B3C6-76E36B73C737}" destId="{EE3030F2-DEF7-47CD-9B64-C42CFE4272DC}" srcOrd="0" destOrd="1" presId="urn:microsoft.com/office/officeart/2005/8/layout/list1"/>
    <dgm:cxn modelId="{2A22DE23-2206-466A-A541-5FC82C8066ED}" srcId="{BBDFF847-8304-4B5B-A6B6-0A6D21DB8A6C}" destId="{B0FF1C25-4799-4107-BEDC-E618F8FA1E09}" srcOrd="1" destOrd="0" parTransId="{9E3D2861-BCC5-42B0-BF19-5E837A730724}" sibTransId="{247B008E-9CC0-4AE4-B068-FD42EE0B3590}"/>
    <dgm:cxn modelId="{91A44981-3496-45E7-A582-DF7B4C2C3B63}" srcId="{13B51498-AD06-47B2-9CB4-8247B10D1103}" destId="{79C39624-F723-4A95-9EDB-6CC3788350E6}" srcOrd="0" destOrd="0" parTransId="{6E7E2300-FBBC-4415-AE0B-99681999DD6B}" sibTransId="{9A92B4D4-C23F-48A3-A500-CBC9B0B1993D}"/>
    <dgm:cxn modelId="{9C543E79-2281-469A-907D-3FA78B15C478}" srcId="{B0FF1C25-4799-4107-BEDC-E618F8FA1E09}" destId="{06A8B084-8267-46CE-899D-2CD08A4ADAD4}" srcOrd="2" destOrd="0" parTransId="{28DF1180-483C-417A-B6AE-CC56022C40D1}" sibTransId="{48D523F0-F1E0-40D8-8435-F4C74A4F422F}"/>
    <dgm:cxn modelId="{DCE78462-6D41-48E4-94E0-B0D58F10250D}" srcId="{B0FF1C25-4799-4107-BEDC-E618F8FA1E09}" destId="{5B8586BA-C653-41C4-9E60-7607E89F54AF}" srcOrd="3" destOrd="0" parTransId="{C5328EC9-9486-4CE9-8FAA-B76CE036A967}" sibTransId="{50903863-F239-4ABC-A343-EF75CB6F98F8}"/>
    <dgm:cxn modelId="{A8C75024-858F-4A81-9816-80D50D5F31BF}" srcId="{B0FF1C25-4799-4107-BEDC-E618F8FA1E09}" destId="{249A0EC8-A8FB-4358-B3C6-76E36B73C737}" srcOrd="1" destOrd="0" parTransId="{15C72107-F9DE-4BD9-82D2-C4519FB2C057}" sibTransId="{1625B1F1-8F60-466B-A7E2-86E391DE94BC}"/>
    <dgm:cxn modelId="{33C5CC1A-AD35-4939-9722-93ABB080CCB8}" srcId="{BBDFF847-8304-4B5B-A6B6-0A6D21DB8A6C}" destId="{13B51498-AD06-47B2-9CB4-8247B10D1103}" srcOrd="0" destOrd="0" parTransId="{8EC4E739-BBC8-47C6-A559-BB57C0D05773}" sibTransId="{4D2F1765-3D7B-4D11-B3CC-AFB770FC14D2}"/>
    <dgm:cxn modelId="{D48475C0-57EE-41D1-A3C2-D39E39560299}" type="presOf" srcId="{13B51498-AD06-47B2-9CB4-8247B10D1103}" destId="{6B278022-C485-4FB1-9A8D-F93C70EE9526}" srcOrd="0" destOrd="0" presId="urn:microsoft.com/office/officeart/2005/8/layout/list1"/>
    <dgm:cxn modelId="{5952FDB0-65F8-401A-8B14-A3570C2F9D58}" type="presOf" srcId="{79C39624-F723-4A95-9EDB-6CC3788350E6}" destId="{E9AF896A-8D6E-4A7A-A3EF-F2255CBCD082}" srcOrd="0" destOrd="0" presId="urn:microsoft.com/office/officeart/2005/8/layout/list1"/>
    <dgm:cxn modelId="{B8AE1676-7A7F-4AC3-A772-9B372ACBFA64}" type="presOf" srcId="{BBDFF847-8304-4B5B-A6B6-0A6D21DB8A6C}" destId="{2FB9FFAC-AE5B-4029-BBC7-1FA60AB9E94C}" srcOrd="0" destOrd="0" presId="urn:microsoft.com/office/officeart/2005/8/layout/list1"/>
    <dgm:cxn modelId="{94799B8D-D313-4E80-BA97-3E10527C3525}" type="presOf" srcId="{B0FF1C25-4799-4107-BEDC-E618F8FA1E09}" destId="{48088667-AB80-4672-B0F6-A9A97D99CAE0}" srcOrd="1" destOrd="0" presId="urn:microsoft.com/office/officeart/2005/8/layout/list1"/>
    <dgm:cxn modelId="{D71C05D1-541C-4C90-AEE1-EDEFEE7935C2}" srcId="{B0FF1C25-4799-4107-BEDC-E618F8FA1E09}" destId="{F88B0CD4-AA5C-4D06-BA72-84322A36983D}" srcOrd="0" destOrd="0" parTransId="{661736EC-20A8-4641-A449-31D1B3CAE13F}" sibTransId="{6E77580E-CDB2-4663-B54C-0D220C2B37C7}"/>
    <dgm:cxn modelId="{7E1423A6-76F2-4FB6-BD79-B69A11BC3401}" type="presOf" srcId="{B0FF1C25-4799-4107-BEDC-E618F8FA1E09}" destId="{46F9F021-25C7-424B-85F4-AA69DCB7D067}" srcOrd="0" destOrd="0" presId="urn:microsoft.com/office/officeart/2005/8/layout/list1"/>
    <dgm:cxn modelId="{034DA9D4-BB65-4A29-A399-B39610CC48FA}" type="presOf" srcId="{F88B0CD4-AA5C-4D06-BA72-84322A36983D}" destId="{EE3030F2-DEF7-47CD-9B64-C42CFE4272DC}" srcOrd="0" destOrd="0" presId="urn:microsoft.com/office/officeart/2005/8/layout/list1"/>
    <dgm:cxn modelId="{AFCEE565-54AB-49CA-A315-73D6B2C36A09}" type="presParOf" srcId="{2FB9FFAC-AE5B-4029-BBC7-1FA60AB9E94C}" destId="{7884613B-50C7-4A37-A378-2CCA2E956902}" srcOrd="0" destOrd="0" presId="urn:microsoft.com/office/officeart/2005/8/layout/list1"/>
    <dgm:cxn modelId="{96EBF28A-91DE-42EC-8FB0-06DEF229D19D}" type="presParOf" srcId="{7884613B-50C7-4A37-A378-2CCA2E956902}" destId="{6B278022-C485-4FB1-9A8D-F93C70EE9526}" srcOrd="0" destOrd="0" presId="urn:microsoft.com/office/officeart/2005/8/layout/list1"/>
    <dgm:cxn modelId="{7B48E0D6-12D4-4BAC-A6CF-B715B3CC24B3}" type="presParOf" srcId="{7884613B-50C7-4A37-A378-2CCA2E956902}" destId="{4BAD5FE4-3D27-4449-8944-7B2923C17224}" srcOrd="1" destOrd="0" presId="urn:microsoft.com/office/officeart/2005/8/layout/list1"/>
    <dgm:cxn modelId="{78900FF5-FDCC-41A7-8989-86FFB03F74D9}" type="presParOf" srcId="{2FB9FFAC-AE5B-4029-BBC7-1FA60AB9E94C}" destId="{40B62B9D-6738-4C3E-9767-B43948463B6C}" srcOrd="1" destOrd="0" presId="urn:microsoft.com/office/officeart/2005/8/layout/list1"/>
    <dgm:cxn modelId="{659EDE58-F40C-4909-A2A4-EF3C3B2C5447}" type="presParOf" srcId="{2FB9FFAC-AE5B-4029-BBC7-1FA60AB9E94C}" destId="{E9AF896A-8D6E-4A7A-A3EF-F2255CBCD082}" srcOrd="2" destOrd="0" presId="urn:microsoft.com/office/officeart/2005/8/layout/list1"/>
    <dgm:cxn modelId="{4736BFC5-D2F3-48CE-B851-6EEF3D552850}" type="presParOf" srcId="{2FB9FFAC-AE5B-4029-BBC7-1FA60AB9E94C}" destId="{2084EAF6-A714-490A-8A18-C69D80869C8F}" srcOrd="3" destOrd="0" presId="urn:microsoft.com/office/officeart/2005/8/layout/list1"/>
    <dgm:cxn modelId="{708774BD-9DC4-4CBD-AA59-3E1AF9DB45A0}" type="presParOf" srcId="{2FB9FFAC-AE5B-4029-BBC7-1FA60AB9E94C}" destId="{36F3B2CE-2721-453F-89F3-1B3AE1EF0CC8}" srcOrd="4" destOrd="0" presId="urn:microsoft.com/office/officeart/2005/8/layout/list1"/>
    <dgm:cxn modelId="{96C7EC9F-8F0E-4856-AE25-20B200CFE69C}" type="presParOf" srcId="{36F3B2CE-2721-453F-89F3-1B3AE1EF0CC8}" destId="{46F9F021-25C7-424B-85F4-AA69DCB7D067}" srcOrd="0" destOrd="0" presId="urn:microsoft.com/office/officeart/2005/8/layout/list1"/>
    <dgm:cxn modelId="{79382ED7-C4D3-40E1-BF11-C7B42EF31413}" type="presParOf" srcId="{36F3B2CE-2721-453F-89F3-1B3AE1EF0CC8}" destId="{48088667-AB80-4672-B0F6-A9A97D99CAE0}" srcOrd="1" destOrd="0" presId="urn:microsoft.com/office/officeart/2005/8/layout/list1"/>
    <dgm:cxn modelId="{A0476676-096C-4855-AAE7-7015AE39CCE3}" type="presParOf" srcId="{2FB9FFAC-AE5B-4029-BBC7-1FA60AB9E94C}" destId="{1363FB85-8E83-41D6-8866-0963A048A79D}" srcOrd="5" destOrd="0" presId="urn:microsoft.com/office/officeart/2005/8/layout/list1"/>
    <dgm:cxn modelId="{ED8F2761-497D-491D-8E60-CE647DE96D67}" type="presParOf" srcId="{2FB9FFAC-AE5B-4029-BBC7-1FA60AB9E94C}" destId="{EE3030F2-DEF7-47CD-9B64-C42CFE4272D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4C0903-5225-4127-87A2-7665638482C9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52519474-369A-41E9-BC1F-F29CDC9A949F}">
      <dgm:prSet phldrT="[Texte]"/>
      <dgm:spPr/>
      <dgm:t>
        <a:bodyPr/>
        <a:lstStyle/>
        <a:p>
          <a:r>
            <a:rPr lang="fr-FR" dirty="0" smtClean="0"/>
            <a:t>Mettre votre nom sur une feuille et coller la fiche d’évaluation</a:t>
          </a:r>
          <a:endParaRPr lang="fr-FR" dirty="0"/>
        </a:p>
      </dgm:t>
    </dgm:pt>
    <dgm:pt modelId="{C7B3F181-B86F-4592-9882-82CD64BC5C85}" type="parTrans" cxnId="{BF027A41-A61B-4B89-9D2D-6FDA16D6A655}">
      <dgm:prSet/>
      <dgm:spPr/>
      <dgm:t>
        <a:bodyPr/>
        <a:lstStyle/>
        <a:p>
          <a:endParaRPr lang="fr-FR"/>
        </a:p>
      </dgm:t>
    </dgm:pt>
    <dgm:pt modelId="{C8DC5C94-2DDF-4DDE-B801-C86AD154B892}" type="sibTrans" cxnId="{BF027A41-A61B-4B89-9D2D-6FDA16D6A655}">
      <dgm:prSet/>
      <dgm:spPr/>
      <dgm:t>
        <a:bodyPr/>
        <a:lstStyle/>
        <a:p>
          <a:endParaRPr lang="fr-FR"/>
        </a:p>
      </dgm:t>
    </dgm:pt>
    <dgm:pt modelId="{D24AB0F1-1BE3-4344-B411-7F60D45A73A4}">
      <dgm:prSet phldrT="[Texte]"/>
      <dgm:spPr/>
      <dgm:t>
        <a:bodyPr/>
        <a:lstStyle/>
        <a:p>
          <a:r>
            <a:rPr lang="fr-FR" dirty="0" smtClean="0"/>
            <a:t>À l’aide d’internet, proposer 5 hypothèses qui peuvent expliquer notre problème et les noter sur votre feuille.</a:t>
          </a:r>
          <a:endParaRPr lang="fr-FR" dirty="0"/>
        </a:p>
      </dgm:t>
    </dgm:pt>
    <dgm:pt modelId="{2E3C6903-0B54-439E-AFDB-58EB9CE79A66}" type="parTrans" cxnId="{9B706614-ED97-4474-A5ED-73FAF8D1A8FB}">
      <dgm:prSet/>
      <dgm:spPr/>
      <dgm:t>
        <a:bodyPr/>
        <a:lstStyle/>
        <a:p>
          <a:endParaRPr lang="fr-FR"/>
        </a:p>
      </dgm:t>
    </dgm:pt>
    <dgm:pt modelId="{801A3DD6-E819-41AF-939A-540553CB08B9}" type="sibTrans" cxnId="{9B706614-ED97-4474-A5ED-73FAF8D1A8FB}">
      <dgm:prSet/>
      <dgm:spPr/>
      <dgm:t>
        <a:bodyPr/>
        <a:lstStyle/>
        <a:p>
          <a:endParaRPr lang="fr-FR"/>
        </a:p>
      </dgm:t>
    </dgm:pt>
    <dgm:pt modelId="{7CF720BB-0715-4C71-9098-19453BBFE180}">
      <dgm:prSet phldrT="[Texte]"/>
      <dgm:spPr/>
      <dgm:t>
        <a:bodyPr/>
        <a:lstStyle/>
        <a:p>
          <a:r>
            <a:rPr lang="fr-FR" dirty="0" smtClean="0"/>
            <a:t>Trouver et noter sur votre feuille les définitions de débit et de latence.</a:t>
          </a:r>
        </a:p>
      </dgm:t>
    </dgm:pt>
    <dgm:pt modelId="{1019461D-9036-4A24-8B70-5D69492957C1}" type="parTrans" cxnId="{72523704-0195-42A6-A44F-8D79A84DB26F}">
      <dgm:prSet/>
      <dgm:spPr/>
      <dgm:t>
        <a:bodyPr/>
        <a:lstStyle/>
        <a:p>
          <a:endParaRPr lang="fr-FR"/>
        </a:p>
      </dgm:t>
    </dgm:pt>
    <dgm:pt modelId="{C1BF2A9C-DF25-40BB-BBC2-62313ADFA217}" type="sibTrans" cxnId="{72523704-0195-42A6-A44F-8D79A84DB26F}">
      <dgm:prSet/>
      <dgm:spPr/>
      <dgm:t>
        <a:bodyPr/>
        <a:lstStyle/>
        <a:p>
          <a:endParaRPr lang="fr-FR"/>
        </a:p>
      </dgm:t>
    </dgm:pt>
    <dgm:pt modelId="{AC871E31-9CFA-4415-9C98-90CD38F7CAA0}">
      <dgm:prSet phldrT="[Texte]"/>
      <dgm:spPr/>
      <dgm:t>
        <a:bodyPr/>
        <a:lstStyle/>
        <a:p>
          <a:r>
            <a:rPr lang="fr-FR" dirty="0" smtClean="0"/>
            <a:t>Effectuer un test de connexion à l’adresse </a:t>
          </a:r>
          <a:r>
            <a:rPr lang="fr-FR" dirty="0" smtClean="0">
              <a:hlinkClick xmlns:r="http://schemas.openxmlformats.org/officeDocument/2006/relationships" r:id="rId1"/>
            </a:rPr>
            <a:t>https://fast.com/fr/</a:t>
          </a:r>
          <a:r>
            <a:rPr lang="fr-FR" dirty="0" smtClean="0"/>
            <a:t> et noter les résultats obtenus.</a:t>
          </a:r>
        </a:p>
      </dgm:t>
    </dgm:pt>
    <dgm:pt modelId="{9AF34663-3C7B-4F8A-85B1-AF536F4F925B}" type="parTrans" cxnId="{55FE1FFB-5072-43C0-9584-640286010F98}">
      <dgm:prSet/>
      <dgm:spPr/>
      <dgm:t>
        <a:bodyPr/>
        <a:lstStyle/>
        <a:p>
          <a:endParaRPr lang="fr-FR"/>
        </a:p>
      </dgm:t>
    </dgm:pt>
    <dgm:pt modelId="{BECFD4B9-6FFA-4320-8294-3CEB77FBBF08}" type="sibTrans" cxnId="{55FE1FFB-5072-43C0-9584-640286010F98}">
      <dgm:prSet/>
      <dgm:spPr/>
      <dgm:t>
        <a:bodyPr/>
        <a:lstStyle/>
        <a:p>
          <a:endParaRPr lang="fr-FR"/>
        </a:p>
      </dgm:t>
    </dgm:pt>
    <dgm:pt modelId="{ABF64DDF-D7AC-416F-99B7-516FA159D5D0}" type="pres">
      <dgm:prSet presAssocID="{2A4C0903-5225-4127-87A2-7665638482C9}" presName="Name0" presStyleCnt="0">
        <dgm:presLayoutVars>
          <dgm:chMax val="7"/>
          <dgm:chPref val="7"/>
          <dgm:dir/>
        </dgm:presLayoutVars>
      </dgm:prSet>
      <dgm:spPr/>
    </dgm:pt>
    <dgm:pt modelId="{09443768-198D-4891-9BA9-E5EF1AAD8CE2}" type="pres">
      <dgm:prSet presAssocID="{2A4C0903-5225-4127-87A2-7665638482C9}" presName="Name1" presStyleCnt="0"/>
      <dgm:spPr/>
    </dgm:pt>
    <dgm:pt modelId="{0B9C1189-8803-4149-9CCE-7E8BBDE9873C}" type="pres">
      <dgm:prSet presAssocID="{2A4C0903-5225-4127-87A2-7665638482C9}" presName="cycle" presStyleCnt="0"/>
      <dgm:spPr/>
    </dgm:pt>
    <dgm:pt modelId="{4345415F-ECEC-43E0-9C3B-15B1405A7539}" type="pres">
      <dgm:prSet presAssocID="{2A4C0903-5225-4127-87A2-7665638482C9}" presName="srcNode" presStyleLbl="node1" presStyleIdx="0" presStyleCnt="4"/>
      <dgm:spPr/>
    </dgm:pt>
    <dgm:pt modelId="{7BECD9A4-490D-49F2-99FB-C996F7F865A8}" type="pres">
      <dgm:prSet presAssocID="{2A4C0903-5225-4127-87A2-7665638482C9}" presName="conn" presStyleLbl="parChTrans1D2" presStyleIdx="0" presStyleCnt="1"/>
      <dgm:spPr/>
    </dgm:pt>
    <dgm:pt modelId="{629C9B90-37F4-4551-8F43-A9B88D75502D}" type="pres">
      <dgm:prSet presAssocID="{2A4C0903-5225-4127-87A2-7665638482C9}" presName="extraNode" presStyleLbl="node1" presStyleIdx="0" presStyleCnt="4"/>
      <dgm:spPr/>
    </dgm:pt>
    <dgm:pt modelId="{E0593BBA-014B-49BD-9F24-BA1757FF7AD1}" type="pres">
      <dgm:prSet presAssocID="{2A4C0903-5225-4127-87A2-7665638482C9}" presName="dstNode" presStyleLbl="node1" presStyleIdx="0" presStyleCnt="4"/>
      <dgm:spPr/>
    </dgm:pt>
    <dgm:pt modelId="{89297AB1-48A2-45E0-9DE1-FB756957BDA5}" type="pres">
      <dgm:prSet presAssocID="{52519474-369A-41E9-BC1F-F29CDC9A949F}" presName="text_1" presStyleLbl="node1" presStyleIdx="0" presStyleCnt="4">
        <dgm:presLayoutVars>
          <dgm:bulletEnabled val="1"/>
        </dgm:presLayoutVars>
      </dgm:prSet>
      <dgm:spPr/>
    </dgm:pt>
    <dgm:pt modelId="{1CA05CDA-8018-45C9-B5D8-443162C36350}" type="pres">
      <dgm:prSet presAssocID="{52519474-369A-41E9-BC1F-F29CDC9A949F}" presName="accent_1" presStyleCnt="0"/>
      <dgm:spPr/>
    </dgm:pt>
    <dgm:pt modelId="{4F517922-53BC-4AF9-9595-12C3FBC6C7BB}" type="pres">
      <dgm:prSet presAssocID="{52519474-369A-41E9-BC1F-F29CDC9A949F}" presName="accentRepeatNode" presStyleLbl="solidFgAcc1" presStyleIdx="0" presStyleCnt="4"/>
      <dgm:spPr/>
    </dgm:pt>
    <dgm:pt modelId="{4B5F0F80-3552-4D71-8E65-02B80242A37F}" type="pres">
      <dgm:prSet presAssocID="{D24AB0F1-1BE3-4344-B411-7F60D45A73A4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F3013E4-8B92-47AF-9004-82900020EE5B}" type="pres">
      <dgm:prSet presAssocID="{D24AB0F1-1BE3-4344-B411-7F60D45A73A4}" presName="accent_2" presStyleCnt="0"/>
      <dgm:spPr/>
    </dgm:pt>
    <dgm:pt modelId="{B69BA390-20F6-489E-A3C1-1836129E3A65}" type="pres">
      <dgm:prSet presAssocID="{D24AB0F1-1BE3-4344-B411-7F60D45A73A4}" presName="accentRepeatNode" presStyleLbl="solidFgAcc1" presStyleIdx="1" presStyleCnt="4"/>
      <dgm:spPr/>
    </dgm:pt>
    <dgm:pt modelId="{9ED3C7A0-DCC9-4AC2-B0BD-4B56F97A6FD0}" type="pres">
      <dgm:prSet presAssocID="{7CF720BB-0715-4C71-9098-19453BBFE180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4847035-31EA-4E05-80B0-FC798103B16B}" type="pres">
      <dgm:prSet presAssocID="{7CF720BB-0715-4C71-9098-19453BBFE180}" presName="accent_3" presStyleCnt="0"/>
      <dgm:spPr/>
    </dgm:pt>
    <dgm:pt modelId="{427AEB49-745E-4698-8656-810893AFB881}" type="pres">
      <dgm:prSet presAssocID="{7CF720BB-0715-4C71-9098-19453BBFE180}" presName="accentRepeatNode" presStyleLbl="solidFgAcc1" presStyleIdx="2" presStyleCnt="4"/>
      <dgm:spPr/>
    </dgm:pt>
    <dgm:pt modelId="{F948E711-AD51-4B25-8A80-904E5A02BE45}" type="pres">
      <dgm:prSet presAssocID="{AC871E31-9CFA-4415-9C98-90CD38F7CAA0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44C7E2-90C7-4F41-A24A-FC67BDCF7ECC}" type="pres">
      <dgm:prSet presAssocID="{AC871E31-9CFA-4415-9C98-90CD38F7CAA0}" presName="accent_4" presStyleCnt="0"/>
      <dgm:spPr/>
    </dgm:pt>
    <dgm:pt modelId="{818ECD82-E701-4316-BC75-46980454BCB3}" type="pres">
      <dgm:prSet presAssocID="{AC871E31-9CFA-4415-9C98-90CD38F7CAA0}" presName="accentRepeatNode" presStyleLbl="solidFgAcc1" presStyleIdx="3" presStyleCnt="4"/>
      <dgm:spPr/>
    </dgm:pt>
  </dgm:ptLst>
  <dgm:cxnLst>
    <dgm:cxn modelId="{5626F3D3-77AE-4AE6-B4A3-37B7416EEE3F}" type="presOf" srcId="{2A4C0903-5225-4127-87A2-7665638482C9}" destId="{ABF64DDF-D7AC-416F-99B7-516FA159D5D0}" srcOrd="0" destOrd="0" presId="urn:microsoft.com/office/officeart/2008/layout/VerticalCurvedList"/>
    <dgm:cxn modelId="{55FE1FFB-5072-43C0-9584-640286010F98}" srcId="{2A4C0903-5225-4127-87A2-7665638482C9}" destId="{AC871E31-9CFA-4415-9C98-90CD38F7CAA0}" srcOrd="3" destOrd="0" parTransId="{9AF34663-3C7B-4F8A-85B1-AF536F4F925B}" sibTransId="{BECFD4B9-6FFA-4320-8294-3CEB77FBBF08}"/>
    <dgm:cxn modelId="{9B706614-ED97-4474-A5ED-73FAF8D1A8FB}" srcId="{2A4C0903-5225-4127-87A2-7665638482C9}" destId="{D24AB0F1-1BE3-4344-B411-7F60D45A73A4}" srcOrd="1" destOrd="0" parTransId="{2E3C6903-0B54-439E-AFDB-58EB9CE79A66}" sibTransId="{801A3DD6-E819-41AF-939A-540553CB08B9}"/>
    <dgm:cxn modelId="{F3AB73D5-0A86-466E-BD91-A15116B39EF1}" type="presOf" srcId="{D24AB0F1-1BE3-4344-B411-7F60D45A73A4}" destId="{4B5F0F80-3552-4D71-8E65-02B80242A37F}" srcOrd="0" destOrd="0" presId="urn:microsoft.com/office/officeart/2008/layout/VerticalCurvedList"/>
    <dgm:cxn modelId="{71A9ED4C-D8FF-48CB-8778-25E718F1765E}" type="presOf" srcId="{C8DC5C94-2DDF-4DDE-B801-C86AD154B892}" destId="{7BECD9A4-490D-49F2-99FB-C996F7F865A8}" srcOrd="0" destOrd="0" presId="urn:microsoft.com/office/officeart/2008/layout/VerticalCurvedList"/>
    <dgm:cxn modelId="{BF027A41-A61B-4B89-9D2D-6FDA16D6A655}" srcId="{2A4C0903-5225-4127-87A2-7665638482C9}" destId="{52519474-369A-41E9-BC1F-F29CDC9A949F}" srcOrd="0" destOrd="0" parTransId="{C7B3F181-B86F-4592-9882-82CD64BC5C85}" sibTransId="{C8DC5C94-2DDF-4DDE-B801-C86AD154B892}"/>
    <dgm:cxn modelId="{C05CA86E-5A15-4A54-B634-8F2D847C828C}" type="presOf" srcId="{7CF720BB-0715-4C71-9098-19453BBFE180}" destId="{9ED3C7A0-DCC9-4AC2-B0BD-4B56F97A6FD0}" srcOrd="0" destOrd="0" presId="urn:microsoft.com/office/officeart/2008/layout/VerticalCurvedList"/>
    <dgm:cxn modelId="{C9B98A63-A42B-401A-A29B-8D79838B71A7}" type="presOf" srcId="{AC871E31-9CFA-4415-9C98-90CD38F7CAA0}" destId="{F948E711-AD51-4B25-8A80-904E5A02BE45}" srcOrd="0" destOrd="0" presId="urn:microsoft.com/office/officeart/2008/layout/VerticalCurvedList"/>
    <dgm:cxn modelId="{5837DE42-5450-4144-9997-97F24583B57A}" type="presOf" srcId="{52519474-369A-41E9-BC1F-F29CDC9A949F}" destId="{89297AB1-48A2-45E0-9DE1-FB756957BDA5}" srcOrd="0" destOrd="0" presId="urn:microsoft.com/office/officeart/2008/layout/VerticalCurvedList"/>
    <dgm:cxn modelId="{72523704-0195-42A6-A44F-8D79A84DB26F}" srcId="{2A4C0903-5225-4127-87A2-7665638482C9}" destId="{7CF720BB-0715-4C71-9098-19453BBFE180}" srcOrd="2" destOrd="0" parTransId="{1019461D-9036-4A24-8B70-5D69492957C1}" sibTransId="{C1BF2A9C-DF25-40BB-BBC2-62313ADFA217}"/>
    <dgm:cxn modelId="{8E24E342-6039-4B89-A359-996C86EC590A}" type="presParOf" srcId="{ABF64DDF-D7AC-416F-99B7-516FA159D5D0}" destId="{09443768-198D-4891-9BA9-E5EF1AAD8CE2}" srcOrd="0" destOrd="0" presId="urn:microsoft.com/office/officeart/2008/layout/VerticalCurvedList"/>
    <dgm:cxn modelId="{5E81F6E7-2793-4F83-8133-520979AB3CAD}" type="presParOf" srcId="{09443768-198D-4891-9BA9-E5EF1AAD8CE2}" destId="{0B9C1189-8803-4149-9CCE-7E8BBDE9873C}" srcOrd="0" destOrd="0" presId="urn:microsoft.com/office/officeart/2008/layout/VerticalCurvedList"/>
    <dgm:cxn modelId="{F5D28A91-2ED5-4C51-A62F-1699FE30F702}" type="presParOf" srcId="{0B9C1189-8803-4149-9CCE-7E8BBDE9873C}" destId="{4345415F-ECEC-43E0-9C3B-15B1405A7539}" srcOrd="0" destOrd="0" presId="urn:microsoft.com/office/officeart/2008/layout/VerticalCurvedList"/>
    <dgm:cxn modelId="{5C65280B-2C92-451C-B1AA-DAA6FA5B166E}" type="presParOf" srcId="{0B9C1189-8803-4149-9CCE-7E8BBDE9873C}" destId="{7BECD9A4-490D-49F2-99FB-C996F7F865A8}" srcOrd="1" destOrd="0" presId="urn:microsoft.com/office/officeart/2008/layout/VerticalCurvedList"/>
    <dgm:cxn modelId="{243F1AE0-9243-4E7E-BA23-C8CCB8881ADA}" type="presParOf" srcId="{0B9C1189-8803-4149-9CCE-7E8BBDE9873C}" destId="{629C9B90-37F4-4551-8F43-A9B88D75502D}" srcOrd="2" destOrd="0" presId="urn:microsoft.com/office/officeart/2008/layout/VerticalCurvedList"/>
    <dgm:cxn modelId="{E899A902-80E2-41C3-ACB9-673A9F91EF36}" type="presParOf" srcId="{0B9C1189-8803-4149-9CCE-7E8BBDE9873C}" destId="{E0593BBA-014B-49BD-9F24-BA1757FF7AD1}" srcOrd="3" destOrd="0" presId="urn:microsoft.com/office/officeart/2008/layout/VerticalCurvedList"/>
    <dgm:cxn modelId="{82BBF5DF-CC9F-461A-B1B2-F8544F941C5F}" type="presParOf" srcId="{09443768-198D-4891-9BA9-E5EF1AAD8CE2}" destId="{89297AB1-48A2-45E0-9DE1-FB756957BDA5}" srcOrd="1" destOrd="0" presId="urn:microsoft.com/office/officeart/2008/layout/VerticalCurvedList"/>
    <dgm:cxn modelId="{2F80D997-326E-4ED2-8F5F-CAB6ACADE14B}" type="presParOf" srcId="{09443768-198D-4891-9BA9-E5EF1AAD8CE2}" destId="{1CA05CDA-8018-45C9-B5D8-443162C36350}" srcOrd="2" destOrd="0" presId="urn:microsoft.com/office/officeart/2008/layout/VerticalCurvedList"/>
    <dgm:cxn modelId="{92D85707-1FE0-4D58-A15C-7D442A9D36B8}" type="presParOf" srcId="{1CA05CDA-8018-45C9-B5D8-443162C36350}" destId="{4F517922-53BC-4AF9-9595-12C3FBC6C7BB}" srcOrd="0" destOrd="0" presId="urn:microsoft.com/office/officeart/2008/layout/VerticalCurvedList"/>
    <dgm:cxn modelId="{B01CECC2-7D37-402D-A994-7BAF95CC77B0}" type="presParOf" srcId="{09443768-198D-4891-9BA9-E5EF1AAD8CE2}" destId="{4B5F0F80-3552-4D71-8E65-02B80242A37F}" srcOrd="3" destOrd="0" presId="urn:microsoft.com/office/officeart/2008/layout/VerticalCurvedList"/>
    <dgm:cxn modelId="{6A525968-527F-4BFE-8952-17B152C0FAF8}" type="presParOf" srcId="{09443768-198D-4891-9BA9-E5EF1AAD8CE2}" destId="{AF3013E4-8B92-47AF-9004-82900020EE5B}" srcOrd="4" destOrd="0" presId="urn:microsoft.com/office/officeart/2008/layout/VerticalCurvedList"/>
    <dgm:cxn modelId="{147C7F49-642F-49D9-9EEB-2F7E503A7CA7}" type="presParOf" srcId="{AF3013E4-8B92-47AF-9004-82900020EE5B}" destId="{B69BA390-20F6-489E-A3C1-1836129E3A65}" srcOrd="0" destOrd="0" presId="urn:microsoft.com/office/officeart/2008/layout/VerticalCurvedList"/>
    <dgm:cxn modelId="{ABFB5E7D-0EA7-4C32-A13F-C8D9E3BFCA4B}" type="presParOf" srcId="{09443768-198D-4891-9BA9-E5EF1AAD8CE2}" destId="{9ED3C7A0-DCC9-4AC2-B0BD-4B56F97A6FD0}" srcOrd="5" destOrd="0" presId="urn:microsoft.com/office/officeart/2008/layout/VerticalCurvedList"/>
    <dgm:cxn modelId="{2DC6D113-478C-400E-AC1B-E693C1530C42}" type="presParOf" srcId="{09443768-198D-4891-9BA9-E5EF1AAD8CE2}" destId="{A4847035-31EA-4E05-80B0-FC798103B16B}" srcOrd="6" destOrd="0" presId="urn:microsoft.com/office/officeart/2008/layout/VerticalCurvedList"/>
    <dgm:cxn modelId="{DE12A24D-2D0F-4DC3-93CC-3E9DC02E3123}" type="presParOf" srcId="{A4847035-31EA-4E05-80B0-FC798103B16B}" destId="{427AEB49-745E-4698-8656-810893AFB881}" srcOrd="0" destOrd="0" presId="urn:microsoft.com/office/officeart/2008/layout/VerticalCurvedList"/>
    <dgm:cxn modelId="{30A046DF-27BB-44B5-B2D5-287D46589D52}" type="presParOf" srcId="{09443768-198D-4891-9BA9-E5EF1AAD8CE2}" destId="{F948E711-AD51-4B25-8A80-904E5A02BE45}" srcOrd="7" destOrd="0" presId="urn:microsoft.com/office/officeart/2008/layout/VerticalCurvedList"/>
    <dgm:cxn modelId="{3B6D437D-2F7E-4E17-870E-0D853259F9EF}" type="presParOf" srcId="{09443768-198D-4891-9BA9-E5EF1AAD8CE2}" destId="{D144C7E2-90C7-4F41-A24A-FC67BDCF7ECC}" srcOrd="8" destOrd="0" presId="urn:microsoft.com/office/officeart/2008/layout/VerticalCurvedList"/>
    <dgm:cxn modelId="{561C0344-570D-4C18-8377-E761C54FA9FE}" type="presParOf" srcId="{D144C7E2-90C7-4F41-A24A-FC67BDCF7ECC}" destId="{818ECD82-E701-4316-BC75-46980454BCB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AF896A-8D6E-4A7A-A3EF-F2255CBCD082}">
      <dsp:nvSpPr>
        <dsp:cNvPr id="0" name=""/>
        <dsp:cNvSpPr/>
      </dsp:nvSpPr>
      <dsp:spPr>
        <a:xfrm>
          <a:off x="0" y="252243"/>
          <a:ext cx="8333682" cy="59535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291592" rIns="64678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  A la fin de cette séance vous serez capable d’identifier les problèmes d’un réseau.</a:t>
          </a:r>
          <a:endParaRPr lang="fr-FR" sz="1400" kern="1200" dirty="0"/>
        </a:p>
      </dsp:txBody>
      <dsp:txXfrm>
        <a:off x="0" y="252243"/>
        <a:ext cx="8333682" cy="595350"/>
      </dsp:txXfrm>
    </dsp:sp>
    <dsp:sp modelId="{4BAD5FE4-3D27-4449-8944-7B2923C17224}">
      <dsp:nvSpPr>
        <dsp:cNvPr id="0" name=""/>
        <dsp:cNvSpPr/>
      </dsp:nvSpPr>
      <dsp:spPr>
        <a:xfrm>
          <a:off x="416684" y="45603"/>
          <a:ext cx="5833577" cy="413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Résultat(s) attendu(s)</a:t>
          </a:r>
          <a:endParaRPr lang="fr-FR" sz="1400" kern="1200" dirty="0"/>
        </a:p>
      </dsp:txBody>
      <dsp:txXfrm>
        <a:off x="436859" y="65778"/>
        <a:ext cx="5793227" cy="372930"/>
      </dsp:txXfrm>
    </dsp:sp>
    <dsp:sp modelId="{EE3030F2-DEF7-47CD-9B64-C42CFE4272DC}">
      <dsp:nvSpPr>
        <dsp:cNvPr id="0" name=""/>
        <dsp:cNvSpPr/>
      </dsp:nvSpPr>
      <dsp:spPr>
        <a:xfrm>
          <a:off x="0" y="1129833"/>
          <a:ext cx="8333682" cy="12789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291592" rIns="64678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 Lancement de la séquence et de la séance</a:t>
          </a:r>
          <a:endParaRPr lang="fr-F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Recherche d’hypothèses et de définition</a:t>
          </a:r>
          <a:endParaRPr lang="fr-F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Réalisation d’un test de connexion</a:t>
          </a:r>
          <a:endParaRPr lang="fr-F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 Structuration</a:t>
          </a:r>
          <a:endParaRPr lang="fr-FR" sz="1400" kern="1200" dirty="0"/>
        </a:p>
      </dsp:txBody>
      <dsp:txXfrm>
        <a:off x="0" y="1129833"/>
        <a:ext cx="8333682" cy="1278900"/>
      </dsp:txXfrm>
    </dsp:sp>
    <dsp:sp modelId="{48088667-AB80-4672-B0F6-A9A97D99CAE0}">
      <dsp:nvSpPr>
        <dsp:cNvPr id="0" name=""/>
        <dsp:cNvSpPr/>
      </dsp:nvSpPr>
      <dsp:spPr>
        <a:xfrm>
          <a:off x="416684" y="923193"/>
          <a:ext cx="5833577" cy="413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Déroulement de la séance</a:t>
          </a:r>
          <a:endParaRPr lang="fr-FR" sz="1400" kern="1200" dirty="0"/>
        </a:p>
      </dsp:txBody>
      <dsp:txXfrm>
        <a:off x="436859" y="943368"/>
        <a:ext cx="5793227" cy="372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ECD9A4-490D-49F2-99FB-C996F7F865A8}">
      <dsp:nvSpPr>
        <dsp:cNvPr id="0" name=""/>
        <dsp:cNvSpPr/>
      </dsp:nvSpPr>
      <dsp:spPr>
        <a:xfrm>
          <a:off x="-6083667" y="-930825"/>
          <a:ext cx="7242034" cy="7242034"/>
        </a:xfrm>
        <a:prstGeom prst="blockArc">
          <a:avLst>
            <a:gd name="adj1" fmla="val 18900000"/>
            <a:gd name="adj2" fmla="val 2700000"/>
            <a:gd name="adj3" fmla="val 298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297AB1-48A2-45E0-9DE1-FB756957BDA5}">
      <dsp:nvSpPr>
        <dsp:cNvPr id="0" name=""/>
        <dsp:cNvSpPr/>
      </dsp:nvSpPr>
      <dsp:spPr>
        <a:xfrm>
          <a:off x="606255" y="413643"/>
          <a:ext cx="7797477" cy="827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7001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Mettre votre nom sur une feuille et coller la fiche d’évaluation</a:t>
          </a:r>
          <a:endParaRPr lang="fr-FR" sz="2300" kern="1200" dirty="0"/>
        </a:p>
      </dsp:txBody>
      <dsp:txXfrm>
        <a:off x="606255" y="413643"/>
        <a:ext cx="7797477" cy="827718"/>
      </dsp:txXfrm>
    </dsp:sp>
    <dsp:sp modelId="{4F517922-53BC-4AF9-9595-12C3FBC6C7BB}">
      <dsp:nvSpPr>
        <dsp:cNvPr id="0" name=""/>
        <dsp:cNvSpPr/>
      </dsp:nvSpPr>
      <dsp:spPr>
        <a:xfrm>
          <a:off x="88931" y="310179"/>
          <a:ext cx="1034647" cy="10346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5F0F80-3552-4D71-8E65-02B80242A37F}">
      <dsp:nvSpPr>
        <dsp:cNvPr id="0" name=""/>
        <dsp:cNvSpPr/>
      </dsp:nvSpPr>
      <dsp:spPr>
        <a:xfrm>
          <a:off x="1080804" y="1655436"/>
          <a:ext cx="7322927" cy="827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7001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À l’aide d’internet, proposer 5 hypothèses qui peuvent expliquer notre problème et les noter sur votre feuille.</a:t>
          </a:r>
          <a:endParaRPr lang="fr-FR" sz="2300" kern="1200" dirty="0"/>
        </a:p>
      </dsp:txBody>
      <dsp:txXfrm>
        <a:off x="1080804" y="1655436"/>
        <a:ext cx="7322927" cy="827718"/>
      </dsp:txXfrm>
    </dsp:sp>
    <dsp:sp modelId="{B69BA390-20F6-489E-A3C1-1836129E3A65}">
      <dsp:nvSpPr>
        <dsp:cNvPr id="0" name=""/>
        <dsp:cNvSpPr/>
      </dsp:nvSpPr>
      <dsp:spPr>
        <a:xfrm>
          <a:off x="563481" y="1551971"/>
          <a:ext cx="1034647" cy="10346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D3C7A0-DCC9-4AC2-B0BD-4B56F97A6FD0}">
      <dsp:nvSpPr>
        <dsp:cNvPr id="0" name=""/>
        <dsp:cNvSpPr/>
      </dsp:nvSpPr>
      <dsp:spPr>
        <a:xfrm>
          <a:off x="1080804" y="2897228"/>
          <a:ext cx="7322927" cy="827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7001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Trouver et noter sur votre feuille les définitions de débit et de latence.</a:t>
          </a:r>
        </a:p>
      </dsp:txBody>
      <dsp:txXfrm>
        <a:off x="1080804" y="2897228"/>
        <a:ext cx="7322927" cy="827718"/>
      </dsp:txXfrm>
    </dsp:sp>
    <dsp:sp modelId="{427AEB49-745E-4698-8656-810893AFB881}">
      <dsp:nvSpPr>
        <dsp:cNvPr id="0" name=""/>
        <dsp:cNvSpPr/>
      </dsp:nvSpPr>
      <dsp:spPr>
        <a:xfrm>
          <a:off x="563481" y="2793763"/>
          <a:ext cx="1034647" cy="10346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48E711-AD51-4B25-8A80-904E5A02BE45}">
      <dsp:nvSpPr>
        <dsp:cNvPr id="0" name=""/>
        <dsp:cNvSpPr/>
      </dsp:nvSpPr>
      <dsp:spPr>
        <a:xfrm>
          <a:off x="606255" y="4139021"/>
          <a:ext cx="7797477" cy="827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7001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Effectuer un test de connexion à l’adresse </a:t>
          </a:r>
          <a:r>
            <a:rPr lang="fr-FR" sz="2300" kern="1200" dirty="0" smtClean="0">
              <a:hlinkClick xmlns:r="http://schemas.openxmlformats.org/officeDocument/2006/relationships" r:id="rId1"/>
            </a:rPr>
            <a:t>https://fast.com/fr/</a:t>
          </a:r>
          <a:r>
            <a:rPr lang="fr-FR" sz="2300" kern="1200" dirty="0" smtClean="0"/>
            <a:t> et noter les résultats obtenus.</a:t>
          </a:r>
        </a:p>
      </dsp:txBody>
      <dsp:txXfrm>
        <a:off x="606255" y="4139021"/>
        <a:ext cx="7797477" cy="827718"/>
      </dsp:txXfrm>
    </dsp:sp>
    <dsp:sp modelId="{818ECD82-E701-4316-BC75-46980454BCB3}">
      <dsp:nvSpPr>
        <dsp:cNvPr id="0" name=""/>
        <dsp:cNvSpPr/>
      </dsp:nvSpPr>
      <dsp:spPr>
        <a:xfrm>
          <a:off x="88931" y="4035556"/>
          <a:ext cx="1034647" cy="10346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D676D-4AFC-49EC-8926-D42D6C09655B}" type="datetimeFigureOut">
              <a:rPr lang="fr-FR" smtClean="0"/>
              <a:t>11/03/2025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1A751-E864-494A-A9A6-5324275C33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45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569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11/03/2025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4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11/03/2025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71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11/03/2025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33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11/03/2025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20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11/03/2025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28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11/03/2025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7243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11/03/2025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168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11/03/2025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66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11/03/2025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43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11/03/2025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63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11/03/2025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4941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46F62-B97E-45C1-AA85-72ABCAD74B96}" type="datetimeFigureOut">
              <a:rPr lang="fr-FR" smtClean="0"/>
              <a:t>11/03/2025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96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10432" y="121196"/>
            <a:ext cx="4923144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Séquence n°11 – séance n°2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972165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Quelles hypothèses peuvent expliquer notre problème ?</a:t>
            </a:r>
            <a:endParaRPr lang="fr-FR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3587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Présentation de la séance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1684080819"/>
              </p:ext>
            </p:extLst>
          </p:nvPr>
        </p:nvGraphicFramePr>
        <p:xfrm>
          <a:off x="661231" y="3008242"/>
          <a:ext cx="8333682" cy="2454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3379304" y="1564621"/>
            <a:ext cx="2901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Place de la grille d’évaluation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80" y="126722"/>
            <a:ext cx="8455226" cy="273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21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657876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Travail demandé</a:t>
            </a:r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2184220664"/>
              </p:ext>
            </p:extLst>
          </p:nvPr>
        </p:nvGraphicFramePr>
        <p:xfrm>
          <a:off x="492012" y="145773"/>
          <a:ext cx="8479710" cy="53803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3841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8353</TotalTime>
  <Words>130</Words>
  <Application>Microsoft Office PowerPoint</Application>
  <PresentationFormat>Affichage à l'écran (16:10)</PresentationFormat>
  <Paragraphs>17</Paragraphs>
  <Slides>3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fantoli</dc:creator>
  <cp:lastModifiedBy>fantoli</cp:lastModifiedBy>
  <cp:revision>57</cp:revision>
  <dcterms:created xsi:type="dcterms:W3CDTF">2019-01-17T13:50:09Z</dcterms:created>
  <dcterms:modified xsi:type="dcterms:W3CDTF">2025-03-11T11:43:58Z</dcterms:modified>
</cp:coreProperties>
</file>