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60" r:id="rId4"/>
    <p:sldId id="265" r:id="rId5"/>
    <p:sldId id="261" r:id="rId6"/>
    <p:sldId id="262" r:id="rId7"/>
    <p:sldId id="263" r:id="rId8"/>
    <p:sldId id="266" r:id="rId9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10" autoAdjust="0"/>
  </p:normalViewPr>
  <p:slideViewPr>
    <p:cSldViewPr snapToGrid="0" snapToObjects="1">
      <p:cViewPr varScale="1">
        <p:scale>
          <a:sx n="72" d="100"/>
          <a:sy n="72" d="100"/>
        </p:scale>
        <p:origin x="-1326" y="-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12085-3BCF-4E02-85A2-6B104756306E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4AAAC44-8730-4774-8568-9D774C2FB9F0}">
      <dgm:prSet phldrT="[Texte]"/>
      <dgm:spPr/>
      <dgm:t>
        <a:bodyPr/>
        <a:lstStyle/>
        <a:p>
          <a:r>
            <a:rPr lang="fr-FR" dirty="0" smtClean="0"/>
            <a:t>Adressage</a:t>
          </a:r>
          <a:endParaRPr lang="fr-FR" dirty="0"/>
        </a:p>
      </dgm:t>
    </dgm:pt>
    <dgm:pt modelId="{DA52D67C-64F6-4193-812A-4F3BAFC65ECE}" type="parTrans" cxnId="{4BBE030E-84E7-4528-AB89-AA831019499B}">
      <dgm:prSet/>
      <dgm:spPr/>
      <dgm:t>
        <a:bodyPr/>
        <a:lstStyle/>
        <a:p>
          <a:endParaRPr lang="fr-FR"/>
        </a:p>
      </dgm:t>
    </dgm:pt>
    <dgm:pt modelId="{879835B8-B822-4468-B971-80B566376348}" type="sibTrans" cxnId="{4BBE030E-84E7-4528-AB89-AA831019499B}">
      <dgm:prSet/>
      <dgm:spPr/>
      <dgm:t>
        <a:bodyPr/>
        <a:lstStyle/>
        <a:p>
          <a:endParaRPr lang="fr-FR"/>
        </a:p>
      </dgm:t>
    </dgm:pt>
    <dgm:pt modelId="{9A9EDF4B-A74E-4471-952D-8267EE67CAD3}">
      <dgm:prSet phldrT="[Texte]"/>
      <dgm:spPr/>
      <dgm:t>
        <a:bodyPr/>
        <a:lstStyle/>
        <a:p>
          <a:r>
            <a:rPr lang="fr-FR" dirty="0" smtClean="0"/>
            <a:t>Et si le réseau de la maison prenait vie ?</a:t>
          </a:r>
          <a:endParaRPr lang="fr-FR" dirty="0"/>
        </a:p>
      </dgm:t>
    </dgm:pt>
    <dgm:pt modelId="{C06EEB74-AB6A-498B-873C-DDF3287EA9AE}" type="sibTrans" cxnId="{88ABFB49-5941-4315-917A-9B93BF943B62}">
      <dgm:prSet/>
      <dgm:spPr/>
      <dgm:t>
        <a:bodyPr/>
        <a:lstStyle/>
        <a:p>
          <a:endParaRPr lang="fr-FR"/>
        </a:p>
      </dgm:t>
    </dgm:pt>
    <dgm:pt modelId="{085DF0AC-6332-4F4D-B3C9-94C20D108150}" type="parTrans" cxnId="{88ABFB49-5941-4315-917A-9B93BF943B62}">
      <dgm:prSet/>
      <dgm:spPr/>
      <dgm:t>
        <a:bodyPr/>
        <a:lstStyle/>
        <a:p>
          <a:endParaRPr lang="fr-FR"/>
        </a:p>
      </dgm:t>
    </dgm:pt>
    <dgm:pt modelId="{576F6587-E0AF-406B-9429-3C2923FCAC8A}">
      <dgm:prSet phldrT="[Texte]"/>
      <dgm:spPr/>
      <dgm:t>
        <a:bodyPr/>
        <a:lstStyle/>
        <a:p>
          <a:r>
            <a:rPr lang="fr-FR" dirty="0" smtClean="0"/>
            <a:t>Pourquoi Netflix saccade ?</a:t>
          </a:r>
          <a:endParaRPr lang="fr-FR" dirty="0"/>
        </a:p>
      </dgm:t>
    </dgm:pt>
    <dgm:pt modelId="{5A8F87DD-A867-475B-B46F-467FC208A95D}" type="sibTrans" cxnId="{C0BF5C95-E4B3-4238-8F9D-F57E8979B575}">
      <dgm:prSet/>
      <dgm:spPr/>
      <dgm:t>
        <a:bodyPr/>
        <a:lstStyle/>
        <a:p>
          <a:endParaRPr lang="fr-FR"/>
        </a:p>
      </dgm:t>
    </dgm:pt>
    <dgm:pt modelId="{95104134-893E-4368-BFB9-CCE476F82E29}" type="parTrans" cxnId="{C0BF5C95-E4B3-4238-8F9D-F57E8979B575}">
      <dgm:prSet/>
      <dgm:spPr/>
      <dgm:t>
        <a:bodyPr/>
        <a:lstStyle/>
        <a:p>
          <a:endParaRPr lang="fr-FR"/>
        </a:p>
      </dgm:t>
    </dgm:pt>
    <dgm:pt modelId="{0C406EB0-1054-4533-84EE-719F78D53026}">
      <dgm:prSet phldrT="[Texte]"/>
      <dgm:spPr/>
      <dgm:t>
        <a:bodyPr/>
        <a:lstStyle/>
        <a:p>
          <a:r>
            <a:rPr lang="fr-FR" dirty="0" smtClean="0"/>
            <a:t>Comment installer ma nouvelle télévision sur le réseau de la maison ?</a:t>
          </a:r>
          <a:endParaRPr lang="fr-FR" dirty="0"/>
        </a:p>
      </dgm:t>
    </dgm:pt>
    <dgm:pt modelId="{E48EEC1C-E327-484C-A0CD-897AFDB08B82}" type="parTrans" cxnId="{5CB165DA-AB6A-4248-9A0E-C756919B417F}">
      <dgm:prSet/>
      <dgm:spPr/>
      <dgm:t>
        <a:bodyPr/>
        <a:lstStyle/>
        <a:p>
          <a:endParaRPr lang="fr-FR"/>
        </a:p>
      </dgm:t>
    </dgm:pt>
    <dgm:pt modelId="{AAAEB0E3-DFF6-457B-A634-CDCF75F1D8DD}" type="sibTrans" cxnId="{5CB165DA-AB6A-4248-9A0E-C756919B417F}">
      <dgm:prSet/>
      <dgm:spPr/>
      <dgm:t>
        <a:bodyPr/>
        <a:lstStyle/>
        <a:p>
          <a:endParaRPr lang="fr-FR"/>
        </a:p>
      </dgm:t>
    </dgm:pt>
    <dgm:pt modelId="{6E14E589-5AF8-4ED7-9AEB-0A54076AFB36}">
      <dgm:prSet phldrT="[Texte]"/>
      <dgm:spPr/>
      <dgm:t>
        <a:bodyPr/>
        <a:lstStyle/>
        <a:p>
          <a:r>
            <a:rPr lang="fr-FR" dirty="0" smtClean="0"/>
            <a:t>Données</a:t>
          </a:r>
          <a:endParaRPr lang="fr-FR" dirty="0"/>
        </a:p>
      </dgm:t>
    </dgm:pt>
    <dgm:pt modelId="{879FE51C-9AAB-4746-A03B-19F7DBE6D16C}" type="sibTrans" cxnId="{D0B286FE-3540-49BB-9B6A-42FE06FACDE0}">
      <dgm:prSet/>
      <dgm:spPr/>
      <dgm:t>
        <a:bodyPr/>
        <a:lstStyle/>
        <a:p>
          <a:endParaRPr lang="fr-FR"/>
        </a:p>
      </dgm:t>
    </dgm:pt>
    <dgm:pt modelId="{E8C2D7D1-42C9-43D8-B7EC-3A22DB738E6D}" type="parTrans" cxnId="{D0B286FE-3540-49BB-9B6A-42FE06FACDE0}">
      <dgm:prSet/>
      <dgm:spPr/>
      <dgm:t>
        <a:bodyPr/>
        <a:lstStyle/>
        <a:p>
          <a:endParaRPr lang="fr-FR"/>
        </a:p>
      </dgm:t>
    </dgm:pt>
    <dgm:pt modelId="{3B8F90B9-84BD-4B67-B67E-BCA62995505D}">
      <dgm:prSet phldrT="[Texte]"/>
      <dgm:spPr/>
      <dgm:t>
        <a:bodyPr/>
        <a:lstStyle/>
        <a:p>
          <a:r>
            <a:rPr lang="fr-FR" dirty="0" smtClean="0"/>
            <a:t>Débit</a:t>
          </a:r>
          <a:endParaRPr lang="fr-FR" dirty="0"/>
        </a:p>
      </dgm:t>
    </dgm:pt>
    <dgm:pt modelId="{6231068A-55B6-498D-94CB-355456A22159}" type="parTrans" cxnId="{2D46E8E0-EE49-4578-B576-DC7AF832C363}">
      <dgm:prSet/>
      <dgm:spPr/>
      <dgm:t>
        <a:bodyPr/>
        <a:lstStyle/>
        <a:p>
          <a:endParaRPr lang="fr-FR"/>
        </a:p>
      </dgm:t>
    </dgm:pt>
    <dgm:pt modelId="{254C5EA6-0D37-4871-902C-EAE037A4268B}" type="sibTrans" cxnId="{2D46E8E0-EE49-4578-B576-DC7AF832C363}">
      <dgm:prSet/>
      <dgm:spPr/>
      <dgm:t>
        <a:bodyPr/>
        <a:lstStyle/>
        <a:p>
          <a:endParaRPr lang="fr-FR"/>
        </a:p>
      </dgm:t>
    </dgm:pt>
    <dgm:pt modelId="{1B85FD21-4C6A-4A4B-A2CC-052346DAC318}">
      <dgm:prSet phldrT="[Texte]"/>
      <dgm:spPr/>
      <dgm:t>
        <a:bodyPr/>
        <a:lstStyle/>
        <a:p>
          <a:r>
            <a:rPr lang="fr-FR" dirty="0" smtClean="0"/>
            <a:t>Débit</a:t>
          </a:r>
          <a:endParaRPr lang="fr-FR" dirty="0"/>
        </a:p>
      </dgm:t>
    </dgm:pt>
    <dgm:pt modelId="{B9B63C6D-0E08-4F01-A8CF-2A12E7CE9796}" type="parTrans" cxnId="{40343846-941E-43C0-9AF7-39FF4FB43CF7}">
      <dgm:prSet/>
      <dgm:spPr/>
      <dgm:t>
        <a:bodyPr/>
        <a:lstStyle/>
        <a:p>
          <a:endParaRPr lang="fr-FR"/>
        </a:p>
      </dgm:t>
    </dgm:pt>
    <dgm:pt modelId="{80E8F55E-3B46-412C-B35D-14669DE88B90}" type="sibTrans" cxnId="{40343846-941E-43C0-9AF7-39FF4FB43CF7}">
      <dgm:prSet/>
      <dgm:spPr/>
      <dgm:t>
        <a:bodyPr/>
        <a:lstStyle/>
        <a:p>
          <a:endParaRPr lang="fr-FR"/>
        </a:p>
      </dgm:t>
    </dgm:pt>
    <dgm:pt modelId="{49C80022-D29C-42CC-A38B-DE4E371C1057}">
      <dgm:prSet phldrT="[Texte]"/>
      <dgm:spPr/>
      <dgm:t>
        <a:bodyPr/>
        <a:lstStyle/>
        <a:p>
          <a:r>
            <a:rPr lang="fr-FR" dirty="0" smtClean="0"/>
            <a:t>Le débit annoncé par mon fournisseur d'accès est-il réellement ce qui arrive à la maison ?</a:t>
          </a:r>
          <a:endParaRPr lang="fr-FR" dirty="0"/>
        </a:p>
      </dgm:t>
    </dgm:pt>
    <dgm:pt modelId="{30D11BC1-D5E7-4F5A-8F93-924FBAF09846}" type="parTrans" cxnId="{D6D28B4C-DFFF-4298-A2A7-B2478D66C093}">
      <dgm:prSet/>
      <dgm:spPr/>
      <dgm:t>
        <a:bodyPr/>
        <a:lstStyle/>
        <a:p>
          <a:endParaRPr lang="fr-FR"/>
        </a:p>
      </dgm:t>
    </dgm:pt>
    <dgm:pt modelId="{9B222CBB-1459-4755-A054-1FE8D8FE854D}" type="sibTrans" cxnId="{D6D28B4C-DFFF-4298-A2A7-B2478D66C093}">
      <dgm:prSet/>
      <dgm:spPr/>
      <dgm:t>
        <a:bodyPr/>
        <a:lstStyle/>
        <a:p>
          <a:endParaRPr lang="fr-FR"/>
        </a:p>
      </dgm:t>
    </dgm:pt>
    <dgm:pt modelId="{D4D50250-0C03-4A5E-BFCA-821520F9E112}" type="pres">
      <dgm:prSet presAssocID="{8E112085-3BCF-4E02-85A2-6B104756306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43152F1D-E3B8-4FFD-B16D-FE49A18550CE}" type="pres">
      <dgm:prSet presAssocID="{24AAAC44-8730-4774-8568-9D774C2FB9F0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E0CB9F-F64F-4D70-AC94-86D5C83D67DC}" type="pres">
      <dgm:prSet presAssocID="{24AAAC44-8730-4774-8568-9D774C2FB9F0}" presName="childText1" presStyleLbl="solidAlignAcc1" presStyleIdx="0" presStyleCnt="4" custScaleX="100790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BBB52F-D333-467E-B7B8-061CD23D4006}" type="pres">
      <dgm:prSet presAssocID="{3B8F90B9-84BD-4B67-B67E-BCA62995505D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1DE1F0-08E3-42EF-A533-E86E34B75A28}" type="pres">
      <dgm:prSet presAssocID="{3B8F90B9-84BD-4B67-B67E-BCA62995505D}" presName="childText2" presStyleLbl="solidAlignAcc1" presStyleIdx="1" presStyleCnt="4" custScaleY="53696" custLinFactNeighborY="-230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8C1F6F-03C1-47CC-A704-E63F1C281839}" type="pres">
      <dgm:prSet presAssocID="{6E14E589-5AF8-4ED7-9AEB-0A54076AFB36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E2383-E7C5-42CF-8FA2-14D66B26D368}" type="pres">
      <dgm:prSet presAssocID="{6E14E589-5AF8-4ED7-9AEB-0A54076AFB36}" presName="childText3" presStyleLbl="solidAlignAcc1" presStyleIdx="2" presStyleCnt="4" custScaleY="52520" custLinFactNeighborX="-395" custLinFactNeighborY="-29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210C91-93B7-45BC-A30C-8D2C5DF519A2}" type="pres">
      <dgm:prSet presAssocID="{1B85FD21-4C6A-4A4B-A2CC-052346DAC318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650598-C7C3-4D0B-B323-5086654B4833}" type="pres">
      <dgm:prSet presAssocID="{1B85FD21-4C6A-4A4B-A2CC-052346DAC318}" presName="childText4" presStyleLbl="solidAlignAcc1" presStyleIdx="3" presStyleCnt="4" custScaleY="53696" custLinFactNeighborY="-226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6D28B4C-DFFF-4298-A2A7-B2478D66C093}" srcId="{1B85FD21-4C6A-4A4B-A2CC-052346DAC318}" destId="{49C80022-D29C-42CC-A38B-DE4E371C1057}" srcOrd="0" destOrd="0" parTransId="{30D11BC1-D5E7-4F5A-8F93-924FBAF09846}" sibTransId="{9B222CBB-1459-4755-A054-1FE8D8FE854D}"/>
    <dgm:cxn modelId="{DF7BE06E-A358-4EC9-86DE-5B9E44BEBE56}" type="presOf" srcId="{3B8F90B9-84BD-4B67-B67E-BCA62995505D}" destId="{8EBBB52F-D333-467E-B7B8-061CD23D4006}" srcOrd="0" destOrd="0" presId="urn:microsoft.com/office/officeart/2009/3/layout/IncreasingArrowsProcess"/>
    <dgm:cxn modelId="{4E4F614E-A92F-4CE7-A392-F8E773E610B3}" type="presOf" srcId="{9A9EDF4B-A74E-4471-952D-8267EE67CAD3}" destId="{6DDE2383-E7C5-42CF-8FA2-14D66B26D368}" srcOrd="0" destOrd="0" presId="urn:microsoft.com/office/officeart/2009/3/layout/IncreasingArrowsProcess"/>
    <dgm:cxn modelId="{C0BF5C95-E4B3-4238-8F9D-F57E8979B575}" srcId="{3B8F90B9-84BD-4B67-B67E-BCA62995505D}" destId="{576F6587-E0AF-406B-9429-3C2923FCAC8A}" srcOrd="0" destOrd="0" parTransId="{95104134-893E-4368-BFB9-CCE476F82E29}" sibTransId="{5A8F87DD-A867-475B-B46F-467FC208A95D}"/>
    <dgm:cxn modelId="{2CB9ECE7-11EA-498A-8969-10B9E59B07A3}" type="presOf" srcId="{576F6587-E0AF-406B-9429-3C2923FCAC8A}" destId="{191DE1F0-08E3-42EF-A533-E86E34B75A28}" srcOrd="0" destOrd="0" presId="urn:microsoft.com/office/officeart/2009/3/layout/IncreasingArrowsProcess"/>
    <dgm:cxn modelId="{919D8FEA-24AB-41DF-9655-BE25CC495FFA}" type="presOf" srcId="{1B85FD21-4C6A-4A4B-A2CC-052346DAC318}" destId="{89210C91-93B7-45BC-A30C-8D2C5DF519A2}" srcOrd="0" destOrd="0" presId="urn:microsoft.com/office/officeart/2009/3/layout/IncreasingArrowsProcess"/>
    <dgm:cxn modelId="{3B942769-8795-45CA-87BB-466314A247A9}" type="presOf" srcId="{0C406EB0-1054-4533-84EE-719F78D53026}" destId="{B2E0CB9F-F64F-4D70-AC94-86D5C83D67DC}" srcOrd="0" destOrd="0" presId="urn:microsoft.com/office/officeart/2009/3/layout/IncreasingArrowsProcess"/>
    <dgm:cxn modelId="{8E35888E-2761-497D-B1AA-FC619218B543}" type="presOf" srcId="{24AAAC44-8730-4774-8568-9D774C2FB9F0}" destId="{43152F1D-E3B8-4FFD-B16D-FE49A18550CE}" srcOrd="0" destOrd="0" presId="urn:microsoft.com/office/officeart/2009/3/layout/IncreasingArrowsProcess"/>
    <dgm:cxn modelId="{D0B286FE-3540-49BB-9B6A-42FE06FACDE0}" srcId="{8E112085-3BCF-4E02-85A2-6B104756306E}" destId="{6E14E589-5AF8-4ED7-9AEB-0A54076AFB36}" srcOrd="2" destOrd="0" parTransId="{E8C2D7D1-42C9-43D8-B7EC-3A22DB738E6D}" sibTransId="{879FE51C-9AAB-4746-A03B-19F7DBE6D16C}"/>
    <dgm:cxn modelId="{2D46E8E0-EE49-4578-B576-DC7AF832C363}" srcId="{8E112085-3BCF-4E02-85A2-6B104756306E}" destId="{3B8F90B9-84BD-4B67-B67E-BCA62995505D}" srcOrd="1" destOrd="0" parTransId="{6231068A-55B6-498D-94CB-355456A22159}" sibTransId="{254C5EA6-0D37-4871-902C-EAE037A4268B}"/>
    <dgm:cxn modelId="{88ABFB49-5941-4315-917A-9B93BF943B62}" srcId="{6E14E589-5AF8-4ED7-9AEB-0A54076AFB36}" destId="{9A9EDF4B-A74E-4471-952D-8267EE67CAD3}" srcOrd="0" destOrd="0" parTransId="{085DF0AC-6332-4F4D-B3C9-94C20D108150}" sibTransId="{C06EEB74-AB6A-498B-873C-DDF3287EA9AE}"/>
    <dgm:cxn modelId="{5CB165DA-AB6A-4248-9A0E-C756919B417F}" srcId="{24AAAC44-8730-4774-8568-9D774C2FB9F0}" destId="{0C406EB0-1054-4533-84EE-719F78D53026}" srcOrd="0" destOrd="0" parTransId="{E48EEC1C-E327-484C-A0CD-897AFDB08B82}" sibTransId="{AAAEB0E3-DFF6-457B-A634-CDCF75F1D8DD}"/>
    <dgm:cxn modelId="{33D389D8-D7CF-42DA-880E-93DA0ABCE15D}" type="presOf" srcId="{6E14E589-5AF8-4ED7-9AEB-0A54076AFB36}" destId="{A88C1F6F-03C1-47CC-A704-E63F1C281839}" srcOrd="0" destOrd="0" presId="urn:microsoft.com/office/officeart/2009/3/layout/IncreasingArrowsProcess"/>
    <dgm:cxn modelId="{7DE71CA7-C17A-4A55-A7D2-7B082D1BEE41}" type="presOf" srcId="{8E112085-3BCF-4E02-85A2-6B104756306E}" destId="{D4D50250-0C03-4A5E-BFCA-821520F9E112}" srcOrd="0" destOrd="0" presId="urn:microsoft.com/office/officeart/2009/3/layout/IncreasingArrowsProcess"/>
    <dgm:cxn modelId="{F864A462-60D3-4C19-90C1-899ECBB4C6BB}" type="presOf" srcId="{49C80022-D29C-42CC-A38B-DE4E371C1057}" destId="{E2650598-C7C3-4D0B-B323-5086654B4833}" srcOrd="0" destOrd="0" presId="urn:microsoft.com/office/officeart/2009/3/layout/IncreasingArrowsProcess"/>
    <dgm:cxn modelId="{4BBE030E-84E7-4528-AB89-AA831019499B}" srcId="{8E112085-3BCF-4E02-85A2-6B104756306E}" destId="{24AAAC44-8730-4774-8568-9D774C2FB9F0}" srcOrd="0" destOrd="0" parTransId="{DA52D67C-64F6-4193-812A-4F3BAFC65ECE}" sibTransId="{879835B8-B822-4468-B971-80B566376348}"/>
    <dgm:cxn modelId="{40343846-941E-43C0-9AF7-39FF4FB43CF7}" srcId="{8E112085-3BCF-4E02-85A2-6B104756306E}" destId="{1B85FD21-4C6A-4A4B-A2CC-052346DAC318}" srcOrd="3" destOrd="0" parTransId="{B9B63C6D-0E08-4F01-A8CF-2A12E7CE9796}" sibTransId="{80E8F55E-3B46-412C-B35D-14669DE88B90}"/>
    <dgm:cxn modelId="{AB7DD831-B21D-4D88-81D3-0B76059B1170}" type="presParOf" srcId="{D4D50250-0C03-4A5E-BFCA-821520F9E112}" destId="{43152F1D-E3B8-4FFD-B16D-FE49A18550CE}" srcOrd="0" destOrd="0" presId="urn:microsoft.com/office/officeart/2009/3/layout/IncreasingArrowsProcess"/>
    <dgm:cxn modelId="{1332FB77-969D-4F4A-93E4-6AC8134F1849}" type="presParOf" srcId="{D4D50250-0C03-4A5E-BFCA-821520F9E112}" destId="{B2E0CB9F-F64F-4D70-AC94-86D5C83D67DC}" srcOrd="1" destOrd="0" presId="urn:microsoft.com/office/officeart/2009/3/layout/IncreasingArrowsProcess"/>
    <dgm:cxn modelId="{32B33E94-EAFD-4A00-9F8D-141892588F69}" type="presParOf" srcId="{D4D50250-0C03-4A5E-BFCA-821520F9E112}" destId="{8EBBB52F-D333-467E-B7B8-061CD23D4006}" srcOrd="2" destOrd="0" presId="urn:microsoft.com/office/officeart/2009/3/layout/IncreasingArrowsProcess"/>
    <dgm:cxn modelId="{B866B699-0A18-47A0-BF5A-F351CB42B804}" type="presParOf" srcId="{D4D50250-0C03-4A5E-BFCA-821520F9E112}" destId="{191DE1F0-08E3-42EF-A533-E86E34B75A28}" srcOrd="3" destOrd="0" presId="urn:microsoft.com/office/officeart/2009/3/layout/IncreasingArrowsProcess"/>
    <dgm:cxn modelId="{A2E085C0-29B9-4070-94E7-030755AEA5A4}" type="presParOf" srcId="{D4D50250-0C03-4A5E-BFCA-821520F9E112}" destId="{A88C1F6F-03C1-47CC-A704-E63F1C281839}" srcOrd="4" destOrd="0" presId="urn:microsoft.com/office/officeart/2009/3/layout/IncreasingArrowsProcess"/>
    <dgm:cxn modelId="{B2486F05-8670-4C52-984B-4508CF221CFA}" type="presParOf" srcId="{D4D50250-0C03-4A5E-BFCA-821520F9E112}" destId="{6DDE2383-E7C5-42CF-8FA2-14D66B26D368}" srcOrd="5" destOrd="0" presId="urn:microsoft.com/office/officeart/2009/3/layout/IncreasingArrowsProcess"/>
    <dgm:cxn modelId="{4100CF8E-7E41-4FDF-81B5-D8AB91542E80}" type="presParOf" srcId="{D4D50250-0C03-4A5E-BFCA-821520F9E112}" destId="{89210C91-93B7-45BC-A30C-8D2C5DF519A2}" srcOrd="6" destOrd="0" presId="urn:microsoft.com/office/officeart/2009/3/layout/IncreasingArrowsProcess"/>
    <dgm:cxn modelId="{F35CBE83-9F44-4CCA-9710-CC44E3BA28DA}" type="presParOf" srcId="{D4D50250-0C03-4A5E-BFCA-821520F9E112}" destId="{E2650598-C7C3-4D0B-B323-5086654B4833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  A la fin de cette séance vous serez capable de simuler la connexion et l’adressage d’un nouveau matériel à un réseau wifi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 Lancement de la séquence et de la séance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06A8B084-8267-46CE-899D-2CD08A4ADAD4}">
      <dgm:prSet/>
      <dgm:spPr/>
      <dgm:t>
        <a:bodyPr/>
        <a:lstStyle/>
        <a:p>
          <a:r>
            <a:rPr lang="fr-FR" dirty="0" smtClean="0"/>
            <a:t> Réalisation de la simulation</a:t>
          </a:r>
          <a:endParaRPr lang="fr-FR" dirty="0"/>
        </a:p>
      </dgm:t>
    </dgm:pt>
    <dgm:pt modelId="{28DF1180-483C-417A-B6AE-CC56022C40D1}" type="parTrans" cxnId="{9C543E79-2281-469A-907D-3FA78B15C478}">
      <dgm:prSet/>
      <dgm:spPr/>
      <dgm:t>
        <a:bodyPr/>
        <a:lstStyle/>
        <a:p>
          <a:endParaRPr lang="fr-FR"/>
        </a:p>
      </dgm:t>
    </dgm:pt>
    <dgm:pt modelId="{48D523F0-F1E0-40D8-8435-F4C74A4F422F}" type="sibTrans" cxnId="{9C543E79-2281-469A-907D-3FA78B15C478}">
      <dgm:prSet/>
      <dgm:spPr/>
      <dgm:t>
        <a:bodyPr/>
        <a:lstStyle/>
        <a:p>
          <a:endParaRPr lang="fr-FR"/>
        </a:p>
      </dgm:t>
    </dgm:pt>
    <dgm:pt modelId="{5B8586BA-C653-41C4-9E60-7607E89F54AF}">
      <dgm:prSet/>
      <dgm:spPr/>
      <dgm:t>
        <a:bodyPr/>
        <a:lstStyle/>
        <a:p>
          <a:r>
            <a:rPr lang="fr-FR" dirty="0" smtClean="0"/>
            <a:t> Structuration</a:t>
          </a:r>
          <a:endParaRPr lang="fr-FR" dirty="0"/>
        </a:p>
      </dgm:t>
    </dgm:pt>
    <dgm:pt modelId="{C5328EC9-9486-4CE9-8FAA-B76CE036A967}" type="parTrans" cxnId="{DCE78462-6D41-48E4-94E0-B0D58F10250D}">
      <dgm:prSet/>
      <dgm:spPr/>
      <dgm:t>
        <a:bodyPr/>
        <a:lstStyle/>
        <a:p>
          <a:endParaRPr lang="fr-FR"/>
        </a:p>
      </dgm:t>
    </dgm:pt>
    <dgm:pt modelId="{50903863-F239-4ABC-A343-EF75CB6F98F8}" type="sibTrans" cxnId="{DCE78462-6D41-48E4-94E0-B0D58F10250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D733EB5-EB16-443F-ACC6-23555F8C1CC2}" type="presOf" srcId="{06A8B084-8267-46CE-899D-2CD08A4ADAD4}" destId="{EE3030F2-DEF7-47CD-9B64-C42CFE4272DC}" srcOrd="0" destOrd="1" presId="urn:microsoft.com/office/officeart/2005/8/layout/list1"/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ABBD45D7-1A38-495A-A3E2-889BD6295680}" type="presOf" srcId="{5B8586BA-C653-41C4-9E60-7607E89F54AF}" destId="{EE3030F2-DEF7-47CD-9B64-C42CFE4272DC}" srcOrd="0" destOrd="2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9C543E79-2281-469A-907D-3FA78B15C478}" srcId="{B0FF1C25-4799-4107-BEDC-E618F8FA1E09}" destId="{06A8B084-8267-46CE-899D-2CD08A4ADAD4}" srcOrd="1" destOrd="0" parTransId="{28DF1180-483C-417A-B6AE-CC56022C40D1}" sibTransId="{48D523F0-F1E0-40D8-8435-F4C74A4F422F}"/>
    <dgm:cxn modelId="{DCE78462-6D41-48E4-94E0-B0D58F10250D}" srcId="{B0FF1C25-4799-4107-BEDC-E618F8FA1E09}" destId="{5B8586BA-C653-41C4-9E60-7607E89F54AF}" srcOrd="2" destOrd="0" parTransId="{C5328EC9-9486-4CE9-8FAA-B76CE036A967}" sibTransId="{50903863-F239-4ABC-A343-EF75CB6F98F8}"/>
    <dgm:cxn modelId="{33C5CC1A-AD35-4939-9722-93ABB080CCB8}" srcId="{BBDFF847-8304-4B5B-A6B6-0A6D21DB8A6C}" destId="{13B51498-AD06-47B2-9CB4-8247B10D1103}" srcOrd="0" destOrd="0" parTransId="{8EC4E739-BBC8-47C6-A559-BB57C0D05773}" sibTransId="{4D2F1765-3D7B-4D11-B3CC-AFB770FC14D2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AFCEE565-54AB-49CA-A315-73D6B2C36A09}" type="presParOf" srcId="{2FB9FFAC-AE5B-4029-BBC7-1FA60AB9E94C}" destId="{7884613B-50C7-4A37-A378-2CCA2E956902}" srcOrd="0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1" destOrd="0" presId="urn:microsoft.com/office/officeart/2005/8/layout/list1"/>
    <dgm:cxn modelId="{659EDE58-F40C-4909-A2A4-EF3C3B2C5447}" type="presParOf" srcId="{2FB9FFAC-AE5B-4029-BBC7-1FA60AB9E94C}" destId="{E9AF896A-8D6E-4A7A-A3EF-F2255CBCD082}" srcOrd="2" destOrd="0" presId="urn:microsoft.com/office/officeart/2005/8/layout/list1"/>
    <dgm:cxn modelId="{4736BFC5-D2F3-48CE-B851-6EEF3D552850}" type="presParOf" srcId="{2FB9FFAC-AE5B-4029-BBC7-1FA60AB9E94C}" destId="{2084EAF6-A714-490A-8A18-C69D80869C8F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52F1D-E3B8-4FFD-B16D-FE49A18550CE}">
      <dsp:nvSpPr>
        <dsp:cNvPr id="0" name=""/>
        <dsp:cNvSpPr/>
      </dsp:nvSpPr>
      <dsp:spPr>
        <a:xfrm>
          <a:off x="455445" y="286672"/>
          <a:ext cx="8052238" cy="117228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61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Adressage</a:t>
          </a:r>
          <a:endParaRPr lang="fr-FR" sz="2200" kern="1200" dirty="0"/>
        </a:p>
      </dsp:txBody>
      <dsp:txXfrm>
        <a:off x="455445" y="579743"/>
        <a:ext cx="7759167" cy="586142"/>
      </dsp:txXfrm>
    </dsp:sp>
    <dsp:sp modelId="{B2E0CB9F-F64F-4D70-AC94-86D5C83D67DC}">
      <dsp:nvSpPr>
        <dsp:cNvPr id="0" name=""/>
        <dsp:cNvSpPr/>
      </dsp:nvSpPr>
      <dsp:spPr>
        <a:xfrm>
          <a:off x="440782" y="1077380"/>
          <a:ext cx="1870703" cy="11388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Comment installer ma nouvelle télévision sur le réseau de la maison ?</a:t>
          </a:r>
          <a:endParaRPr lang="fr-FR" sz="1400" kern="1200" dirty="0"/>
        </a:p>
      </dsp:txBody>
      <dsp:txXfrm>
        <a:off x="440782" y="1077380"/>
        <a:ext cx="1870703" cy="1138829"/>
      </dsp:txXfrm>
    </dsp:sp>
    <dsp:sp modelId="{8EBBB52F-D333-467E-B7B8-061CD23D4006}">
      <dsp:nvSpPr>
        <dsp:cNvPr id="0" name=""/>
        <dsp:cNvSpPr/>
      </dsp:nvSpPr>
      <dsp:spPr>
        <a:xfrm>
          <a:off x="2311486" y="677296"/>
          <a:ext cx="6196197" cy="117228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61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Débit</a:t>
          </a:r>
          <a:endParaRPr lang="fr-FR" sz="2200" kern="1200" dirty="0"/>
        </a:p>
      </dsp:txBody>
      <dsp:txXfrm>
        <a:off x="2311486" y="970367"/>
        <a:ext cx="5903126" cy="586142"/>
      </dsp:txXfrm>
    </dsp:sp>
    <dsp:sp modelId="{191DE1F0-08E3-42EF-A533-E86E34B75A28}">
      <dsp:nvSpPr>
        <dsp:cNvPr id="0" name=""/>
        <dsp:cNvSpPr/>
      </dsp:nvSpPr>
      <dsp:spPr>
        <a:xfrm>
          <a:off x="2311486" y="1585195"/>
          <a:ext cx="1856041" cy="11346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Pourquoi Netflix saccade ?</a:t>
          </a:r>
          <a:endParaRPr lang="fr-FR" sz="1400" kern="1200" dirty="0"/>
        </a:p>
      </dsp:txBody>
      <dsp:txXfrm>
        <a:off x="2311486" y="1585195"/>
        <a:ext cx="1856041" cy="1134652"/>
      </dsp:txXfrm>
    </dsp:sp>
    <dsp:sp modelId="{A88C1F6F-03C1-47CC-A704-E63F1C281839}">
      <dsp:nvSpPr>
        <dsp:cNvPr id="0" name=""/>
        <dsp:cNvSpPr/>
      </dsp:nvSpPr>
      <dsp:spPr>
        <a:xfrm>
          <a:off x="4167527" y="1067919"/>
          <a:ext cx="4340156" cy="117228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61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Données</a:t>
          </a:r>
          <a:endParaRPr lang="fr-FR" sz="2200" kern="1200" dirty="0"/>
        </a:p>
      </dsp:txBody>
      <dsp:txXfrm>
        <a:off x="4167527" y="1360990"/>
        <a:ext cx="4047085" cy="586142"/>
      </dsp:txXfrm>
    </dsp:sp>
    <dsp:sp modelId="{6DDE2383-E7C5-42CF-8FA2-14D66B26D368}">
      <dsp:nvSpPr>
        <dsp:cNvPr id="0" name=""/>
        <dsp:cNvSpPr/>
      </dsp:nvSpPr>
      <dsp:spPr>
        <a:xfrm>
          <a:off x="4160196" y="1851644"/>
          <a:ext cx="1856041" cy="11172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Et si le réseau de la maison prenait vie ?</a:t>
          </a:r>
          <a:endParaRPr lang="fr-FR" sz="1400" kern="1200" dirty="0"/>
        </a:p>
      </dsp:txBody>
      <dsp:txXfrm>
        <a:off x="4160196" y="1851644"/>
        <a:ext cx="1856041" cy="1117223"/>
      </dsp:txXfrm>
    </dsp:sp>
    <dsp:sp modelId="{89210C91-93B7-45BC-A30C-8D2C5DF519A2}">
      <dsp:nvSpPr>
        <dsp:cNvPr id="0" name=""/>
        <dsp:cNvSpPr/>
      </dsp:nvSpPr>
      <dsp:spPr>
        <a:xfrm>
          <a:off x="6023568" y="1458542"/>
          <a:ext cx="2484115" cy="117228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61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Débit</a:t>
          </a:r>
          <a:endParaRPr lang="fr-FR" sz="2200" kern="1200" dirty="0"/>
        </a:p>
      </dsp:txBody>
      <dsp:txXfrm>
        <a:off x="6023568" y="1751613"/>
        <a:ext cx="2191044" cy="586142"/>
      </dsp:txXfrm>
    </dsp:sp>
    <dsp:sp modelId="{E2650598-C7C3-4D0B-B323-5086654B4833}">
      <dsp:nvSpPr>
        <dsp:cNvPr id="0" name=""/>
        <dsp:cNvSpPr/>
      </dsp:nvSpPr>
      <dsp:spPr>
        <a:xfrm>
          <a:off x="6023568" y="2375474"/>
          <a:ext cx="1872950" cy="11556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 débit annoncé par mon fournisseur d'accès est-il réellement ce qui arrive à la maison ?</a:t>
          </a:r>
          <a:endParaRPr lang="fr-FR" sz="1400" kern="1200" dirty="0"/>
        </a:p>
      </dsp:txBody>
      <dsp:txXfrm>
        <a:off x="6023568" y="2375474"/>
        <a:ext cx="1872950" cy="1155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F896A-8D6E-4A7A-A3EF-F2255CBCD082}">
      <dsp:nvSpPr>
        <dsp:cNvPr id="0" name=""/>
        <dsp:cNvSpPr/>
      </dsp:nvSpPr>
      <dsp:spPr>
        <a:xfrm>
          <a:off x="0" y="263268"/>
          <a:ext cx="8333682" cy="793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 A la fin de cette séance vous serez capable de simuler la connexion et l’adressage d’un nouveau matériel à un réseau wifi</a:t>
          </a:r>
          <a:endParaRPr lang="fr-FR" sz="1400" kern="1200" dirty="0"/>
        </a:p>
      </dsp:txBody>
      <dsp:txXfrm>
        <a:off x="0" y="263268"/>
        <a:ext cx="8333682" cy="793800"/>
      </dsp:txXfrm>
    </dsp:sp>
    <dsp:sp modelId="{4BAD5FE4-3D27-4449-8944-7B2923C17224}">
      <dsp:nvSpPr>
        <dsp:cNvPr id="0" name=""/>
        <dsp:cNvSpPr/>
      </dsp:nvSpPr>
      <dsp:spPr>
        <a:xfrm>
          <a:off x="416684" y="56628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Résultat(s) attendu(s)</a:t>
          </a:r>
          <a:endParaRPr lang="fr-FR" sz="1400" kern="1200" dirty="0"/>
        </a:p>
      </dsp:txBody>
      <dsp:txXfrm>
        <a:off x="436859" y="76803"/>
        <a:ext cx="5793227" cy="372930"/>
      </dsp:txXfrm>
    </dsp:sp>
    <dsp:sp modelId="{EE3030F2-DEF7-47CD-9B64-C42CFE4272DC}">
      <dsp:nvSpPr>
        <dsp:cNvPr id="0" name=""/>
        <dsp:cNvSpPr/>
      </dsp:nvSpPr>
      <dsp:spPr>
        <a:xfrm>
          <a:off x="0" y="1339308"/>
          <a:ext cx="8333682" cy="105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Lancement de la séquence et de la séance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Réalisation de la simulation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Structuration</a:t>
          </a:r>
          <a:endParaRPr lang="fr-FR" sz="1400" kern="1200" dirty="0"/>
        </a:p>
      </dsp:txBody>
      <dsp:txXfrm>
        <a:off x="0" y="1339308"/>
        <a:ext cx="8333682" cy="1058400"/>
      </dsp:txXfrm>
    </dsp:sp>
    <dsp:sp modelId="{48088667-AB80-4672-B0F6-A9A97D99CAE0}">
      <dsp:nvSpPr>
        <dsp:cNvPr id="0" name=""/>
        <dsp:cNvSpPr/>
      </dsp:nvSpPr>
      <dsp:spPr>
        <a:xfrm>
          <a:off x="416684" y="1132668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Déroulement de la séance</a:t>
          </a:r>
          <a:endParaRPr lang="fr-FR" sz="1400" kern="1200" dirty="0"/>
        </a:p>
      </dsp:txBody>
      <dsp:txXfrm>
        <a:off x="436859" y="1152843"/>
        <a:ext cx="5793227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répondre à cette question 3 séances seront nécessaires…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Concernant le serveur DHCP faire le lien avec l’année de</a:t>
            </a:r>
            <a:r>
              <a:rPr lang="fr-FR" baseline="0" dirty="0" smtClean="0"/>
              <a:t> cinquième durant laquelle les élèves ont réalisé l’adressage </a:t>
            </a:r>
            <a:r>
              <a:rPr lang="fr-FR" baseline="0" smtClean="0"/>
              <a:t>de façon manuelle.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Concernant le serveur DHCP faire le lien avec l’année de</a:t>
            </a:r>
            <a:r>
              <a:rPr lang="fr-FR" baseline="0" dirty="0" smtClean="0"/>
              <a:t> cinquième durant laquelle les élèves ont réalisé l’adressage </a:t>
            </a:r>
            <a:r>
              <a:rPr lang="fr-FR" baseline="0" smtClean="0"/>
              <a:t>de façon manuelle.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6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05/02/2025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etflix%20lad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22112" y="121196"/>
            <a:ext cx="2699778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n°11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968657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Pourquoi Netflix ne fonctionne pas bien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17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04867" y="2565114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Problématisation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Image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997" y="714076"/>
            <a:ext cx="3620005" cy="428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Problématique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59567" y="2072668"/>
            <a:ext cx="78613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 smtClean="0"/>
              <a:t>Pourquoi Netflix ne fonctionne</a:t>
            </a:r>
            <a:br>
              <a:rPr lang="fr-FR" sz="4800" dirty="0" smtClean="0"/>
            </a:br>
            <a:r>
              <a:rPr lang="fr-FR" sz="4800" dirty="0" smtClean="0"/>
              <a:t>pas bien ?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7846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Chronologie de la séquence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267523773"/>
              </p:ext>
            </p:extLst>
          </p:nvPr>
        </p:nvGraphicFramePr>
        <p:xfrm>
          <a:off x="294219" y="704985"/>
          <a:ext cx="8955798" cy="4305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723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BBB52F-D333-467E-B7B8-061CD23D4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8EBBB52F-D333-467E-B7B8-061CD23D4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1DE1F0-08E3-42EF-A533-E86E34B75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191DE1F0-08E3-42EF-A533-E86E34B75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210C91-93B7-45BC-A30C-8D2C5DF51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89210C91-93B7-45BC-A30C-8D2C5DF519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650598-C7C3-4D0B-B323-5086654B4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E2650598-C7C3-4D0B-B323-5086654B4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10431" y="121196"/>
            <a:ext cx="4923144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n°11 – séance n°1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3671" y="1585658"/>
            <a:ext cx="8168903" cy="2308324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installer ma nouvelle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Télévision sur le réseau de la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maison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85720410"/>
              </p:ext>
            </p:extLst>
          </p:nvPr>
        </p:nvGraphicFramePr>
        <p:xfrm>
          <a:off x="661231" y="3008242"/>
          <a:ext cx="8333682" cy="245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46" y="129413"/>
            <a:ext cx="7654396" cy="277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 box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44" y="1503281"/>
            <a:ext cx="8468139" cy="270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57876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Travail demandé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8" y="285750"/>
            <a:ext cx="59912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4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8327</TotalTime>
  <Words>196</Words>
  <Application>Microsoft Office PowerPoint</Application>
  <PresentationFormat>Affichage à l'écran (16:10)</PresentationFormat>
  <Paragraphs>35</Paragraphs>
  <Slides>8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52</cp:revision>
  <dcterms:created xsi:type="dcterms:W3CDTF">2019-01-17T13:50:09Z</dcterms:created>
  <dcterms:modified xsi:type="dcterms:W3CDTF">2025-02-05T19:02:18Z</dcterms:modified>
</cp:coreProperties>
</file>