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3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4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5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6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7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1" r:id="rId2"/>
    <p:sldId id="262" r:id="rId3"/>
    <p:sldId id="267" r:id="rId4"/>
    <p:sldId id="266" r:id="rId5"/>
    <p:sldId id="268" r:id="rId6"/>
    <p:sldId id="269" r:id="rId7"/>
    <p:sldId id="270" r:id="rId8"/>
    <p:sldId id="271" r:id="rId9"/>
    <p:sldId id="272" r:id="rId10"/>
    <p:sldId id="273" r:id="rId11"/>
  </p:sldIdLst>
  <p:sldSz cx="9144000" cy="5715000" type="screen16x1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2810" autoAdjust="0"/>
  </p:normalViewPr>
  <p:slideViewPr>
    <p:cSldViewPr snapToGrid="0" snapToObjects="1">
      <p:cViewPr varScale="1">
        <p:scale>
          <a:sx n="72" d="100"/>
          <a:sy n="72" d="100"/>
        </p:scale>
        <p:origin x="-1326" y="-102"/>
      </p:cViewPr>
      <p:guideLst>
        <p:guide orient="horz" pos="180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BDFF847-8304-4B5B-A6B6-0A6D21DB8A6C}" type="doc">
      <dgm:prSet loTypeId="urn:microsoft.com/office/officeart/2005/8/layout/list1" loCatId="list" qsTypeId="urn:microsoft.com/office/officeart/2005/8/quickstyle/simple4" qsCatId="simple" csTypeId="urn:microsoft.com/office/officeart/2005/8/colors/accent0_1" csCatId="mainScheme" phldr="1"/>
      <dgm:spPr/>
      <dgm:t>
        <a:bodyPr/>
        <a:lstStyle/>
        <a:p>
          <a:endParaRPr lang="fr-FR"/>
        </a:p>
      </dgm:t>
    </dgm:pt>
    <dgm:pt modelId="{13B51498-AD06-47B2-9CB4-8247B10D1103}">
      <dgm:prSet phldrT="[Texte]"/>
      <dgm:spPr/>
      <dgm:t>
        <a:bodyPr/>
        <a:lstStyle/>
        <a:p>
          <a:r>
            <a:rPr lang="fr-FR" dirty="0" smtClean="0"/>
            <a:t>Résultat(s) attendu(s)</a:t>
          </a:r>
          <a:endParaRPr lang="fr-FR" dirty="0"/>
        </a:p>
      </dgm:t>
    </dgm:pt>
    <dgm:pt modelId="{8EC4E739-BBC8-47C6-A559-BB57C0D05773}" type="parTrans" cxnId="{33C5CC1A-AD35-4939-9722-93ABB080CCB8}">
      <dgm:prSet/>
      <dgm:spPr/>
      <dgm:t>
        <a:bodyPr/>
        <a:lstStyle/>
        <a:p>
          <a:endParaRPr lang="fr-FR"/>
        </a:p>
      </dgm:t>
    </dgm:pt>
    <dgm:pt modelId="{4D2F1765-3D7B-4D11-B3CC-AFB770FC14D2}" type="sibTrans" cxnId="{33C5CC1A-AD35-4939-9722-93ABB080CCB8}">
      <dgm:prSet/>
      <dgm:spPr/>
      <dgm:t>
        <a:bodyPr/>
        <a:lstStyle/>
        <a:p>
          <a:endParaRPr lang="fr-FR"/>
        </a:p>
      </dgm:t>
    </dgm:pt>
    <dgm:pt modelId="{B0FF1C25-4799-4107-BEDC-E618F8FA1E09}">
      <dgm:prSet phldrT="[Texte]"/>
      <dgm:spPr/>
      <dgm:t>
        <a:bodyPr/>
        <a:lstStyle/>
        <a:p>
          <a:r>
            <a:rPr lang="fr-FR" dirty="0" smtClean="0"/>
            <a:t>Déroulement de la séance</a:t>
          </a:r>
          <a:endParaRPr lang="fr-FR" dirty="0"/>
        </a:p>
      </dgm:t>
    </dgm:pt>
    <dgm:pt modelId="{9E3D2861-BCC5-42B0-BF19-5E837A730724}" type="parTrans" cxnId="{2A22DE23-2206-466A-A541-5FC82C8066ED}">
      <dgm:prSet/>
      <dgm:spPr/>
      <dgm:t>
        <a:bodyPr/>
        <a:lstStyle/>
        <a:p>
          <a:endParaRPr lang="fr-FR"/>
        </a:p>
      </dgm:t>
    </dgm:pt>
    <dgm:pt modelId="{247B008E-9CC0-4AE4-B068-FD42EE0B3590}" type="sibTrans" cxnId="{2A22DE23-2206-466A-A541-5FC82C8066ED}">
      <dgm:prSet/>
      <dgm:spPr/>
      <dgm:t>
        <a:bodyPr/>
        <a:lstStyle/>
        <a:p>
          <a:endParaRPr lang="fr-FR"/>
        </a:p>
      </dgm:t>
    </dgm:pt>
    <dgm:pt modelId="{79C39624-F723-4A95-9EDB-6CC3788350E6}">
      <dgm:prSet/>
      <dgm:spPr/>
      <dgm:t>
        <a:bodyPr/>
        <a:lstStyle/>
        <a:p>
          <a:r>
            <a:rPr lang="fr-FR" dirty="0" smtClean="0"/>
            <a:t>  A la fin de cette séance vous serez plus conscient du fonctionnement d’un réseau domestique</a:t>
          </a:r>
          <a:endParaRPr lang="fr-FR" dirty="0"/>
        </a:p>
      </dgm:t>
    </dgm:pt>
    <dgm:pt modelId="{6E7E2300-FBBC-4415-AE0B-99681999DD6B}" type="parTrans" cxnId="{91A44981-3496-45E7-A582-DF7B4C2C3B63}">
      <dgm:prSet/>
      <dgm:spPr/>
      <dgm:t>
        <a:bodyPr/>
        <a:lstStyle/>
        <a:p>
          <a:endParaRPr lang="fr-FR"/>
        </a:p>
      </dgm:t>
    </dgm:pt>
    <dgm:pt modelId="{9A92B4D4-C23F-48A3-A500-CBC9B0B1993D}" type="sibTrans" cxnId="{91A44981-3496-45E7-A582-DF7B4C2C3B63}">
      <dgm:prSet/>
      <dgm:spPr/>
      <dgm:t>
        <a:bodyPr/>
        <a:lstStyle/>
        <a:p>
          <a:endParaRPr lang="fr-FR"/>
        </a:p>
      </dgm:t>
    </dgm:pt>
    <dgm:pt modelId="{F88B0CD4-AA5C-4D06-BA72-84322A36983D}">
      <dgm:prSet/>
      <dgm:spPr/>
      <dgm:t>
        <a:bodyPr/>
        <a:lstStyle/>
        <a:p>
          <a:r>
            <a:rPr lang="fr-FR" dirty="0" smtClean="0"/>
            <a:t> Lancement de la séance</a:t>
          </a:r>
          <a:endParaRPr lang="fr-FR" dirty="0"/>
        </a:p>
      </dgm:t>
    </dgm:pt>
    <dgm:pt modelId="{661736EC-20A8-4641-A449-31D1B3CAE13F}" type="parTrans" cxnId="{D71C05D1-541C-4C90-AEE1-EDEFEE7935C2}">
      <dgm:prSet/>
      <dgm:spPr/>
      <dgm:t>
        <a:bodyPr/>
        <a:lstStyle/>
        <a:p>
          <a:endParaRPr lang="fr-FR"/>
        </a:p>
      </dgm:t>
    </dgm:pt>
    <dgm:pt modelId="{6E77580E-CDB2-4663-B54C-0D220C2B37C7}" type="sibTrans" cxnId="{D71C05D1-541C-4C90-AEE1-EDEFEE7935C2}">
      <dgm:prSet/>
      <dgm:spPr/>
      <dgm:t>
        <a:bodyPr/>
        <a:lstStyle/>
        <a:p>
          <a:endParaRPr lang="fr-FR"/>
        </a:p>
      </dgm:t>
    </dgm:pt>
    <dgm:pt modelId="{06A8B084-8267-46CE-899D-2CD08A4ADAD4}">
      <dgm:prSet/>
      <dgm:spPr/>
      <dgm:t>
        <a:bodyPr/>
        <a:lstStyle/>
        <a:p>
          <a:r>
            <a:rPr lang="fr-FR" dirty="0" smtClean="0"/>
            <a:t>Mise en scène du réseau</a:t>
          </a:r>
          <a:endParaRPr lang="fr-FR" dirty="0"/>
        </a:p>
      </dgm:t>
    </dgm:pt>
    <dgm:pt modelId="{28DF1180-483C-417A-B6AE-CC56022C40D1}" type="parTrans" cxnId="{9C543E79-2281-469A-907D-3FA78B15C478}">
      <dgm:prSet/>
      <dgm:spPr/>
      <dgm:t>
        <a:bodyPr/>
        <a:lstStyle/>
        <a:p>
          <a:endParaRPr lang="fr-FR"/>
        </a:p>
      </dgm:t>
    </dgm:pt>
    <dgm:pt modelId="{48D523F0-F1E0-40D8-8435-F4C74A4F422F}" type="sibTrans" cxnId="{9C543E79-2281-469A-907D-3FA78B15C478}">
      <dgm:prSet/>
      <dgm:spPr/>
      <dgm:t>
        <a:bodyPr/>
        <a:lstStyle/>
        <a:p>
          <a:endParaRPr lang="fr-FR"/>
        </a:p>
      </dgm:t>
    </dgm:pt>
    <dgm:pt modelId="{5B8586BA-C653-41C4-9E60-7607E89F54AF}">
      <dgm:prSet/>
      <dgm:spPr/>
      <dgm:t>
        <a:bodyPr/>
        <a:lstStyle/>
        <a:p>
          <a:r>
            <a:rPr lang="fr-FR" dirty="0" smtClean="0"/>
            <a:t> Structuration</a:t>
          </a:r>
          <a:endParaRPr lang="fr-FR" dirty="0"/>
        </a:p>
      </dgm:t>
    </dgm:pt>
    <dgm:pt modelId="{C5328EC9-9486-4CE9-8FAA-B76CE036A967}" type="parTrans" cxnId="{DCE78462-6D41-48E4-94E0-B0D58F10250D}">
      <dgm:prSet/>
      <dgm:spPr/>
      <dgm:t>
        <a:bodyPr/>
        <a:lstStyle/>
        <a:p>
          <a:endParaRPr lang="fr-FR"/>
        </a:p>
      </dgm:t>
    </dgm:pt>
    <dgm:pt modelId="{50903863-F239-4ABC-A343-EF75CB6F98F8}" type="sibTrans" cxnId="{DCE78462-6D41-48E4-94E0-B0D58F10250D}">
      <dgm:prSet/>
      <dgm:spPr/>
      <dgm:t>
        <a:bodyPr/>
        <a:lstStyle/>
        <a:p>
          <a:endParaRPr lang="fr-FR"/>
        </a:p>
      </dgm:t>
    </dgm:pt>
    <dgm:pt modelId="{2FB9FFAC-AE5B-4029-BBC7-1FA60AB9E94C}" type="pres">
      <dgm:prSet presAssocID="{BBDFF847-8304-4B5B-A6B6-0A6D21DB8A6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7884613B-50C7-4A37-A378-2CCA2E956902}" type="pres">
      <dgm:prSet presAssocID="{13B51498-AD06-47B2-9CB4-8247B10D1103}" presName="parentLin" presStyleCnt="0"/>
      <dgm:spPr/>
      <dgm:t>
        <a:bodyPr/>
        <a:lstStyle/>
        <a:p>
          <a:endParaRPr lang="fr-FR"/>
        </a:p>
      </dgm:t>
    </dgm:pt>
    <dgm:pt modelId="{6B278022-C485-4FB1-9A8D-F93C70EE9526}" type="pres">
      <dgm:prSet presAssocID="{13B51498-AD06-47B2-9CB4-8247B10D1103}" presName="parentLeftMargin" presStyleLbl="node1" presStyleIdx="0" presStyleCnt="2"/>
      <dgm:spPr/>
      <dgm:t>
        <a:bodyPr/>
        <a:lstStyle/>
        <a:p>
          <a:endParaRPr lang="fr-FR"/>
        </a:p>
      </dgm:t>
    </dgm:pt>
    <dgm:pt modelId="{4BAD5FE4-3D27-4449-8944-7B2923C17224}" type="pres">
      <dgm:prSet presAssocID="{13B51498-AD06-47B2-9CB4-8247B10D1103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0B62B9D-6738-4C3E-9767-B43948463B6C}" type="pres">
      <dgm:prSet presAssocID="{13B51498-AD06-47B2-9CB4-8247B10D1103}" presName="negativeSpace" presStyleCnt="0"/>
      <dgm:spPr/>
      <dgm:t>
        <a:bodyPr/>
        <a:lstStyle/>
        <a:p>
          <a:endParaRPr lang="fr-FR"/>
        </a:p>
      </dgm:t>
    </dgm:pt>
    <dgm:pt modelId="{E9AF896A-8D6E-4A7A-A3EF-F2255CBCD082}" type="pres">
      <dgm:prSet presAssocID="{13B51498-AD06-47B2-9CB4-8247B10D1103}" presName="childText" presStyleLbl="conFgAcc1" presStyleIdx="0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084EAF6-A714-490A-8A18-C69D80869C8F}" type="pres">
      <dgm:prSet presAssocID="{4D2F1765-3D7B-4D11-B3CC-AFB770FC14D2}" presName="spaceBetweenRectangles" presStyleCnt="0"/>
      <dgm:spPr/>
      <dgm:t>
        <a:bodyPr/>
        <a:lstStyle/>
        <a:p>
          <a:endParaRPr lang="fr-FR"/>
        </a:p>
      </dgm:t>
    </dgm:pt>
    <dgm:pt modelId="{36F3B2CE-2721-453F-89F3-1B3AE1EF0CC8}" type="pres">
      <dgm:prSet presAssocID="{B0FF1C25-4799-4107-BEDC-E618F8FA1E09}" presName="parentLin" presStyleCnt="0"/>
      <dgm:spPr/>
      <dgm:t>
        <a:bodyPr/>
        <a:lstStyle/>
        <a:p>
          <a:endParaRPr lang="fr-FR"/>
        </a:p>
      </dgm:t>
    </dgm:pt>
    <dgm:pt modelId="{46F9F021-25C7-424B-85F4-AA69DCB7D067}" type="pres">
      <dgm:prSet presAssocID="{B0FF1C25-4799-4107-BEDC-E618F8FA1E09}" presName="parentLeftMargin" presStyleLbl="node1" presStyleIdx="0" presStyleCnt="2"/>
      <dgm:spPr/>
      <dgm:t>
        <a:bodyPr/>
        <a:lstStyle/>
        <a:p>
          <a:endParaRPr lang="fr-FR"/>
        </a:p>
      </dgm:t>
    </dgm:pt>
    <dgm:pt modelId="{48088667-AB80-4672-B0F6-A9A97D99CAE0}" type="pres">
      <dgm:prSet presAssocID="{B0FF1C25-4799-4107-BEDC-E618F8FA1E09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363FB85-8E83-41D6-8866-0963A048A79D}" type="pres">
      <dgm:prSet presAssocID="{B0FF1C25-4799-4107-BEDC-E618F8FA1E09}" presName="negativeSpace" presStyleCnt="0"/>
      <dgm:spPr/>
      <dgm:t>
        <a:bodyPr/>
        <a:lstStyle/>
        <a:p>
          <a:endParaRPr lang="fr-FR"/>
        </a:p>
      </dgm:t>
    </dgm:pt>
    <dgm:pt modelId="{EE3030F2-DEF7-47CD-9B64-C42CFE4272DC}" type="pres">
      <dgm:prSet presAssocID="{B0FF1C25-4799-4107-BEDC-E618F8FA1E09}" presName="childText" presStyleLbl="conFgAcc1" presStyleIdx="1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BD733EB5-EB16-443F-ACC6-23555F8C1CC2}" type="presOf" srcId="{06A8B084-8267-46CE-899D-2CD08A4ADAD4}" destId="{EE3030F2-DEF7-47CD-9B64-C42CFE4272DC}" srcOrd="0" destOrd="1" presId="urn:microsoft.com/office/officeart/2005/8/layout/list1"/>
    <dgm:cxn modelId="{8F6F68D2-ABED-428C-85F8-514275E8B692}" type="presOf" srcId="{13B51498-AD06-47B2-9CB4-8247B10D1103}" destId="{4BAD5FE4-3D27-4449-8944-7B2923C17224}" srcOrd="1" destOrd="0" presId="urn:microsoft.com/office/officeart/2005/8/layout/list1"/>
    <dgm:cxn modelId="{ABBD45D7-1A38-495A-A3E2-889BD6295680}" type="presOf" srcId="{5B8586BA-C653-41C4-9E60-7607E89F54AF}" destId="{EE3030F2-DEF7-47CD-9B64-C42CFE4272DC}" srcOrd="0" destOrd="2" presId="urn:microsoft.com/office/officeart/2005/8/layout/list1"/>
    <dgm:cxn modelId="{2A22DE23-2206-466A-A541-5FC82C8066ED}" srcId="{BBDFF847-8304-4B5B-A6B6-0A6D21DB8A6C}" destId="{B0FF1C25-4799-4107-BEDC-E618F8FA1E09}" srcOrd="1" destOrd="0" parTransId="{9E3D2861-BCC5-42B0-BF19-5E837A730724}" sibTransId="{247B008E-9CC0-4AE4-B068-FD42EE0B3590}"/>
    <dgm:cxn modelId="{91A44981-3496-45E7-A582-DF7B4C2C3B63}" srcId="{13B51498-AD06-47B2-9CB4-8247B10D1103}" destId="{79C39624-F723-4A95-9EDB-6CC3788350E6}" srcOrd="0" destOrd="0" parTransId="{6E7E2300-FBBC-4415-AE0B-99681999DD6B}" sibTransId="{9A92B4D4-C23F-48A3-A500-CBC9B0B1993D}"/>
    <dgm:cxn modelId="{9C543E79-2281-469A-907D-3FA78B15C478}" srcId="{B0FF1C25-4799-4107-BEDC-E618F8FA1E09}" destId="{06A8B084-8267-46CE-899D-2CD08A4ADAD4}" srcOrd="1" destOrd="0" parTransId="{28DF1180-483C-417A-B6AE-CC56022C40D1}" sibTransId="{48D523F0-F1E0-40D8-8435-F4C74A4F422F}"/>
    <dgm:cxn modelId="{DCE78462-6D41-48E4-94E0-B0D58F10250D}" srcId="{B0FF1C25-4799-4107-BEDC-E618F8FA1E09}" destId="{5B8586BA-C653-41C4-9E60-7607E89F54AF}" srcOrd="2" destOrd="0" parTransId="{C5328EC9-9486-4CE9-8FAA-B76CE036A967}" sibTransId="{50903863-F239-4ABC-A343-EF75CB6F98F8}"/>
    <dgm:cxn modelId="{33C5CC1A-AD35-4939-9722-93ABB080CCB8}" srcId="{BBDFF847-8304-4B5B-A6B6-0A6D21DB8A6C}" destId="{13B51498-AD06-47B2-9CB4-8247B10D1103}" srcOrd="0" destOrd="0" parTransId="{8EC4E739-BBC8-47C6-A559-BB57C0D05773}" sibTransId="{4D2F1765-3D7B-4D11-B3CC-AFB770FC14D2}"/>
    <dgm:cxn modelId="{D48475C0-57EE-41D1-A3C2-D39E39560299}" type="presOf" srcId="{13B51498-AD06-47B2-9CB4-8247B10D1103}" destId="{6B278022-C485-4FB1-9A8D-F93C70EE9526}" srcOrd="0" destOrd="0" presId="urn:microsoft.com/office/officeart/2005/8/layout/list1"/>
    <dgm:cxn modelId="{5952FDB0-65F8-401A-8B14-A3570C2F9D58}" type="presOf" srcId="{79C39624-F723-4A95-9EDB-6CC3788350E6}" destId="{E9AF896A-8D6E-4A7A-A3EF-F2255CBCD082}" srcOrd="0" destOrd="0" presId="urn:microsoft.com/office/officeart/2005/8/layout/list1"/>
    <dgm:cxn modelId="{B8AE1676-7A7F-4AC3-A772-9B372ACBFA64}" type="presOf" srcId="{BBDFF847-8304-4B5B-A6B6-0A6D21DB8A6C}" destId="{2FB9FFAC-AE5B-4029-BBC7-1FA60AB9E94C}" srcOrd="0" destOrd="0" presId="urn:microsoft.com/office/officeart/2005/8/layout/list1"/>
    <dgm:cxn modelId="{94799B8D-D313-4E80-BA97-3E10527C3525}" type="presOf" srcId="{B0FF1C25-4799-4107-BEDC-E618F8FA1E09}" destId="{48088667-AB80-4672-B0F6-A9A97D99CAE0}" srcOrd="1" destOrd="0" presId="urn:microsoft.com/office/officeart/2005/8/layout/list1"/>
    <dgm:cxn modelId="{D71C05D1-541C-4C90-AEE1-EDEFEE7935C2}" srcId="{B0FF1C25-4799-4107-BEDC-E618F8FA1E09}" destId="{F88B0CD4-AA5C-4D06-BA72-84322A36983D}" srcOrd="0" destOrd="0" parTransId="{661736EC-20A8-4641-A449-31D1B3CAE13F}" sibTransId="{6E77580E-CDB2-4663-B54C-0D220C2B37C7}"/>
    <dgm:cxn modelId="{7E1423A6-76F2-4FB6-BD79-B69A11BC3401}" type="presOf" srcId="{B0FF1C25-4799-4107-BEDC-E618F8FA1E09}" destId="{46F9F021-25C7-424B-85F4-AA69DCB7D067}" srcOrd="0" destOrd="0" presId="urn:microsoft.com/office/officeart/2005/8/layout/list1"/>
    <dgm:cxn modelId="{034DA9D4-BB65-4A29-A399-B39610CC48FA}" type="presOf" srcId="{F88B0CD4-AA5C-4D06-BA72-84322A36983D}" destId="{EE3030F2-DEF7-47CD-9B64-C42CFE4272DC}" srcOrd="0" destOrd="0" presId="urn:microsoft.com/office/officeart/2005/8/layout/list1"/>
    <dgm:cxn modelId="{AFCEE565-54AB-49CA-A315-73D6B2C36A09}" type="presParOf" srcId="{2FB9FFAC-AE5B-4029-BBC7-1FA60AB9E94C}" destId="{7884613B-50C7-4A37-A378-2CCA2E956902}" srcOrd="0" destOrd="0" presId="urn:microsoft.com/office/officeart/2005/8/layout/list1"/>
    <dgm:cxn modelId="{96EBF28A-91DE-42EC-8FB0-06DEF229D19D}" type="presParOf" srcId="{7884613B-50C7-4A37-A378-2CCA2E956902}" destId="{6B278022-C485-4FB1-9A8D-F93C70EE9526}" srcOrd="0" destOrd="0" presId="urn:microsoft.com/office/officeart/2005/8/layout/list1"/>
    <dgm:cxn modelId="{7B48E0D6-12D4-4BAC-A6CF-B715B3CC24B3}" type="presParOf" srcId="{7884613B-50C7-4A37-A378-2CCA2E956902}" destId="{4BAD5FE4-3D27-4449-8944-7B2923C17224}" srcOrd="1" destOrd="0" presId="urn:microsoft.com/office/officeart/2005/8/layout/list1"/>
    <dgm:cxn modelId="{78900FF5-FDCC-41A7-8989-86FFB03F74D9}" type="presParOf" srcId="{2FB9FFAC-AE5B-4029-BBC7-1FA60AB9E94C}" destId="{40B62B9D-6738-4C3E-9767-B43948463B6C}" srcOrd="1" destOrd="0" presId="urn:microsoft.com/office/officeart/2005/8/layout/list1"/>
    <dgm:cxn modelId="{659EDE58-F40C-4909-A2A4-EF3C3B2C5447}" type="presParOf" srcId="{2FB9FFAC-AE5B-4029-BBC7-1FA60AB9E94C}" destId="{E9AF896A-8D6E-4A7A-A3EF-F2255CBCD082}" srcOrd="2" destOrd="0" presId="urn:microsoft.com/office/officeart/2005/8/layout/list1"/>
    <dgm:cxn modelId="{4736BFC5-D2F3-48CE-B851-6EEF3D552850}" type="presParOf" srcId="{2FB9FFAC-AE5B-4029-BBC7-1FA60AB9E94C}" destId="{2084EAF6-A714-490A-8A18-C69D80869C8F}" srcOrd="3" destOrd="0" presId="urn:microsoft.com/office/officeart/2005/8/layout/list1"/>
    <dgm:cxn modelId="{708774BD-9DC4-4CBD-AA59-3E1AF9DB45A0}" type="presParOf" srcId="{2FB9FFAC-AE5B-4029-BBC7-1FA60AB9E94C}" destId="{36F3B2CE-2721-453F-89F3-1B3AE1EF0CC8}" srcOrd="4" destOrd="0" presId="urn:microsoft.com/office/officeart/2005/8/layout/list1"/>
    <dgm:cxn modelId="{96C7EC9F-8F0E-4856-AE25-20B200CFE69C}" type="presParOf" srcId="{36F3B2CE-2721-453F-89F3-1B3AE1EF0CC8}" destId="{46F9F021-25C7-424B-85F4-AA69DCB7D067}" srcOrd="0" destOrd="0" presId="urn:microsoft.com/office/officeart/2005/8/layout/list1"/>
    <dgm:cxn modelId="{79382ED7-C4D3-40E1-BF11-C7B42EF31413}" type="presParOf" srcId="{36F3B2CE-2721-453F-89F3-1B3AE1EF0CC8}" destId="{48088667-AB80-4672-B0F6-A9A97D99CAE0}" srcOrd="1" destOrd="0" presId="urn:microsoft.com/office/officeart/2005/8/layout/list1"/>
    <dgm:cxn modelId="{A0476676-096C-4855-AAE7-7015AE39CCE3}" type="presParOf" srcId="{2FB9FFAC-AE5B-4029-BBC7-1FA60AB9E94C}" destId="{1363FB85-8E83-41D6-8866-0963A048A79D}" srcOrd="5" destOrd="0" presId="urn:microsoft.com/office/officeart/2005/8/layout/list1"/>
    <dgm:cxn modelId="{ED8F2761-497D-491D-8E60-CE647DE96D67}" type="presParOf" srcId="{2FB9FFAC-AE5B-4029-BBC7-1FA60AB9E94C}" destId="{EE3030F2-DEF7-47CD-9B64-C42CFE4272DC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926EE9E-DE76-4D57-8EA9-60DB003A7C65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3CABC37C-993B-4641-ADE3-5EDBA3487CD9}">
      <dgm:prSet phldrT="[Texte]"/>
      <dgm:spPr/>
      <dgm:t>
        <a:bodyPr/>
        <a:lstStyle/>
        <a:p>
          <a:r>
            <a:rPr lang="fr-FR" dirty="0" smtClean="0"/>
            <a:t>Lire la fiche composant afin de découvrir votre mission</a:t>
          </a:r>
          <a:endParaRPr lang="fr-FR" dirty="0"/>
        </a:p>
      </dgm:t>
    </dgm:pt>
    <dgm:pt modelId="{8796967C-66D5-446B-B275-556219021D85}" type="parTrans" cxnId="{76A694E8-5A3F-4262-9115-4960D2695546}">
      <dgm:prSet/>
      <dgm:spPr/>
      <dgm:t>
        <a:bodyPr/>
        <a:lstStyle/>
        <a:p>
          <a:endParaRPr lang="fr-FR"/>
        </a:p>
      </dgm:t>
    </dgm:pt>
    <dgm:pt modelId="{FE67DAC5-304F-4EC5-B4EC-134392C76192}" type="sibTrans" cxnId="{76A694E8-5A3F-4262-9115-4960D2695546}">
      <dgm:prSet/>
      <dgm:spPr/>
      <dgm:t>
        <a:bodyPr/>
        <a:lstStyle/>
        <a:p>
          <a:endParaRPr lang="fr-FR"/>
        </a:p>
      </dgm:t>
    </dgm:pt>
    <dgm:pt modelId="{BBE68FCC-5AAF-4758-9294-96EF997D1176}">
      <dgm:prSet phldrT="[Texte]"/>
      <dgm:spPr/>
      <dgm:t>
        <a:bodyPr/>
        <a:lstStyle/>
        <a:p>
          <a:r>
            <a:rPr lang="fr-FR" dirty="0" smtClean="0"/>
            <a:t>Attendez le signal de départ puis réalisez la mission qui vous est confiée.</a:t>
          </a:r>
          <a:endParaRPr lang="fr-FR" dirty="0"/>
        </a:p>
      </dgm:t>
    </dgm:pt>
    <dgm:pt modelId="{19F484FC-F34C-4CC7-ACBD-1178343DF925}" type="parTrans" cxnId="{C1B0D612-9C9B-419B-9BED-DAB1C32AA899}">
      <dgm:prSet/>
      <dgm:spPr/>
      <dgm:t>
        <a:bodyPr/>
        <a:lstStyle/>
        <a:p>
          <a:endParaRPr lang="fr-FR"/>
        </a:p>
      </dgm:t>
    </dgm:pt>
    <dgm:pt modelId="{242C2393-0AB3-4C90-8C68-E9CC95B1BA65}" type="sibTrans" cxnId="{C1B0D612-9C9B-419B-9BED-DAB1C32AA899}">
      <dgm:prSet/>
      <dgm:spPr/>
      <dgm:t>
        <a:bodyPr/>
        <a:lstStyle/>
        <a:p>
          <a:endParaRPr lang="fr-FR"/>
        </a:p>
      </dgm:t>
    </dgm:pt>
    <dgm:pt modelId="{B62EECDF-4491-4EE5-A365-038C74AB4F08}">
      <dgm:prSet phldrT="[Texte]"/>
      <dgm:spPr/>
      <dgm:t>
        <a:bodyPr/>
        <a:lstStyle/>
        <a:p>
          <a:r>
            <a:rPr lang="fr-FR" dirty="0" smtClean="0"/>
            <a:t>Rejoindre l’élément qui vous a été confié</a:t>
          </a:r>
          <a:endParaRPr lang="fr-FR" dirty="0"/>
        </a:p>
      </dgm:t>
    </dgm:pt>
    <dgm:pt modelId="{8FF88D88-5FFE-4F23-915B-6E6B68C30468}" type="parTrans" cxnId="{1D2FCD24-5C75-4E99-BBAD-9E72693C75A0}">
      <dgm:prSet/>
      <dgm:spPr/>
      <dgm:t>
        <a:bodyPr/>
        <a:lstStyle/>
        <a:p>
          <a:endParaRPr lang="fr-FR"/>
        </a:p>
      </dgm:t>
    </dgm:pt>
    <dgm:pt modelId="{D804CEC4-E617-4610-9FDC-32F83B8787FD}" type="sibTrans" cxnId="{1D2FCD24-5C75-4E99-BBAD-9E72693C75A0}">
      <dgm:prSet/>
      <dgm:spPr/>
      <dgm:t>
        <a:bodyPr/>
        <a:lstStyle/>
        <a:p>
          <a:endParaRPr lang="fr-FR"/>
        </a:p>
      </dgm:t>
    </dgm:pt>
    <dgm:pt modelId="{44DD2A14-E1AF-4659-BE76-10785CAD4774}" type="pres">
      <dgm:prSet presAssocID="{1926EE9E-DE76-4D57-8EA9-60DB003A7C65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fr-FR"/>
        </a:p>
      </dgm:t>
    </dgm:pt>
    <dgm:pt modelId="{AD7508C4-80AE-423D-82F2-E615C9811E26}" type="pres">
      <dgm:prSet presAssocID="{1926EE9E-DE76-4D57-8EA9-60DB003A7C65}" presName="Name1" presStyleCnt="0"/>
      <dgm:spPr/>
    </dgm:pt>
    <dgm:pt modelId="{02D7B8C0-9F7F-4943-86C6-37D5F30BA5E5}" type="pres">
      <dgm:prSet presAssocID="{1926EE9E-DE76-4D57-8EA9-60DB003A7C65}" presName="cycle" presStyleCnt="0"/>
      <dgm:spPr/>
    </dgm:pt>
    <dgm:pt modelId="{D4B3A148-B81F-4E78-A878-FDF57FEF1BA4}" type="pres">
      <dgm:prSet presAssocID="{1926EE9E-DE76-4D57-8EA9-60DB003A7C65}" presName="srcNode" presStyleLbl="node1" presStyleIdx="0" presStyleCnt="3"/>
      <dgm:spPr/>
    </dgm:pt>
    <dgm:pt modelId="{12D317CD-9C6B-4D7B-81CE-435F43CEEF36}" type="pres">
      <dgm:prSet presAssocID="{1926EE9E-DE76-4D57-8EA9-60DB003A7C65}" presName="conn" presStyleLbl="parChTrans1D2" presStyleIdx="0" presStyleCnt="1"/>
      <dgm:spPr/>
      <dgm:t>
        <a:bodyPr/>
        <a:lstStyle/>
        <a:p>
          <a:endParaRPr lang="fr-FR"/>
        </a:p>
      </dgm:t>
    </dgm:pt>
    <dgm:pt modelId="{B140DE60-7870-4C97-95CD-05B1877544A7}" type="pres">
      <dgm:prSet presAssocID="{1926EE9E-DE76-4D57-8EA9-60DB003A7C65}" presName="extraNode" presStyleLbl="node1" presStyleIdx="0" presStyleCnt="3"/>
      <dgm:spPr/>
    </dgm:pt>
    <dgm:pt modelId="{EBF5F77C-8158-45B8-A9D2-85FEA1BE6AFB}" type="pres">
      <dgm:prSet presAssocID="{1926EE9E-DE76-4D57-8EA9-60DB003A7C65}" presName="dstNode" presStyleLbl="node1" presStyleIdx="0" presStyleCnt="3"/>
      <dgm:spPr/>
    </dgm:pt>
    <dgm:pt modelId="{E144A7CA-62EF-4775-8EDA-708DCD20E0FA}" type="pres">
      <dgm:prSet presAssocID="{B62EECDF-4491-4EE5-A365-038C74AB4F08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42815F7-E6A7-4688-9576-AF7A14BA760C}" type="pres">
      <dgm:prSet presAssocID="{B62EECDF-4491-4EE5-A365-038C74AB4F08}" presName="accent_1" presStyleCnt="0"/>
      <dgm:spPr/>
    </dgm:pt>
    <dgm:pt modelId="{C6A59CEB-5985-45FB-95AD-FC4B454F2872}" type="pres">
      <dgm:prSet presAssocID="{B62EECDF-4491-4EE5-A365-038C74AB4F08}" presName="accentRepeatNode" presStyleLbl="solidFgAcc1" presStyleIdx="0" presStyleCnt="3"/>
      <dgm:spPr/>
    </dgm:pt>
    <dgm:pt modelId="{0EDDDEE4-4AEE-4BB7-95E9-5BB5FCE8B444}" type="pres">
      <dgm:prSet presAssocID="{3CABC37C-993B-4641-ADE3-5EDBA3487CD9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2AE73C3-0E80-4B46-9F4D-6FA2B0BEB358}" type="pres">
      <dgm:prSet presAssocID="{3CABC37C-993B-4641-ADE3-5EDBA3487CD9}" presName="accent_2" presStyleCnt="0"/>
      <dgm:spPr/>
    </dgm:pt>
    <dgm:pt modelId="{75C01443-9228-4BB2-9577-9C33CF318274}" type="pres">
      <dgm:prSet presAssocID="{3CABC37C-993B-4641-ADE3-5EDBA3487CD9}" presName="accentRepeatNode" presStyleLbl="solidFgAcc1" presStyleIdx="1" presStyleCnt="3"/>
      <dgm:spPr/>
    </dgm:pt>
    <dgm:pt modelId="{8CC88383-EFCD-4E98-9D02-BBA5EBCA6F5F}" type="pres">
      <dgm:prSet presAssocID="{BBE68FCC-5AAF-4758-9294-96EF997D1176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958315A-8229-4325-977D-C2D75E307BBD}" type="pres">
      <dgm:prSet presAssocID="{BBE68FCC-5AAF-4758-9294-96EF997D1176}" presName="accent_3" presStyleCnt="0"/>
      <dgm:spPr/>
    </dgm:pt>
    <dgm:pt modelId="{E6CACA7C-4D90-41D4-9619-CE4D00E78B8E}" type="pres">
      <dgm:prSet presAssocID="{BBE68FCC-5AAF-4758-9294-96EF997D1176}" presName="accentRepeatNode" presStyleLbl="solidFgAcc1" presStyleIdx="2" presStyleCnt="3"/>
      <dgm:spPr/>
    </dgm:pt>
  </dgm:ptLst>
  <dgm:cxnLst>
    <dgm:cxn modelId="{C1B0D612-9C9B-419B-9BED-DAB1C32AA899}" srcId="{1926EE9E-DE76-4D57-8EA9-60DB003A7C65}" destId="{BBE68FCC-5AAF-4758-9294-96EF997D1176}" srcOrd="2" destOrd="0" parTransId="{19F484FC-F34C-4CC7-ACBD-1178343DF925}" sibTransId="{242C2393-0AB3-4C90-8C68-E9CC95B1BA65}"/>
    <dgm:cxn modelId="{87F4950F-D640-4008-81F5-0AB3002E205C}" type="presOf" srcId="{D804CEC4-E617-4610-9FDC-32F83B8787FD}" destId="{12D317CD-9C6B-4D7B-81CE-435F43CEEF36}" srcOrd="0" destOrd="0" presId="urn:microsoft.com/office/officeart/2008/layout/VerticalCurvedList"/>
    <dgm:cxn modelId="{CEF2CC0B-0460-4D73-9C04-2EF3E94D5BD8}" type="presOf" srcId="{3CABC37C-993B-4641-ADE3-5EDBA3487CD9}" destId="{0EDDDEE4-4AEE-4BB7-95E9-5BB5FCE8B444}" srcOrd="0" destOrd="0" presId="urn:microsoft.com/office/officeart/2008/layout/VerticalCurvedList"/>
    <dgm:cxn modelId="{C87750DC-8AC1-469F-95E0-1826040548D2}" type="presOf" srcId="{B62EECDF-4491-4EE5-A365-038C74AB4F08}" destId="{E144A7CA-62EF-4775-8EDA-708DCD20E0FA}" srcOrd="0" destOrd="0" presId="urn:microsoft.com/office/officeart/2008/layout/VerticalCurvedList"/>
    <dgm:cxn modelId="{76A694E8-5A3F-4262-9115-4960D2695546}" srcId="{1926EE9E-DE76-4D57-8EA9-60DB003A7C65}" destId="{3CABC37C-993B-4641-ADE3-5EDBA3487CD9}" srcOrd="1" destOrd="0" parTransId="{8796967C-66D5-446B-B275-556219021D85}" sibTransId="{FE67DAC5-304F-4EC5-B4EC-134392C76192}"/>
    <dgm:cxn modelId="{1D2FCD24-5C75-4E99-BBAD-9E72693C75A0}" srcId="{1926EE9E-DE76-4D57-8EA9-60DB003A7C65}" destId="{B62EECDF-4491-4EE5-A365-038C74AB4F08}" srcOrd="0" destOrd="0" parTransId="{8FF88D88-5FFE-4F23-915B-6E6B68C30468}" sibTransId="{D804CEC4-E617-4610-9FDC-32F83B8787FD}"/>
    <dgm:cxn modelId="{86689B21-7EEE-49AA-85CB-A1E3C09C0421}" type="presOf" srcId="{BBE68FCC-5AAF-4758-9294-96EF997D1176}" destId="{8CC88383-EFCD-4E98-9D02-BBA5EBCA6F5F}" srcOrd="0" destOrd="0" presId="urn:microsoft.com/office/officeart/2008/layout/VerticalCurvedList"/>
    <dgm:cxn modelId="{502DB3D9-CDF3-4A81-94D0-BBC2823D4BEC}" type="presOf" srcId="{1926EE9E-DE76-4D57-8EA9-60DB003A7C65}" destId="{44DD2A14-E1AF-4659-BE76-10785CAD4774}" srcOrd="0" destOrd="0" presId="urn:microsoft.com/office/officeart/2008/layout/VerticalCurvedList"/>
    <dgm:cxn modelId="{1B01252B-D3EF-4E6F-A431-F1D8208372EA}" type="presParOf" srcId="{44DD2A14-E1AF-4659-BE76-10785CAD4774}" destId="{AD7508C4-80AE-423D-82F2-E615C9811E26}" srcOrd="0" destOrd="0" presId="urn:microsoft.com/office/officeart/2008/layout/VerticalCurvedList"/>
    <dgm:cxn modelId="{88058F7D-D5FF-4962-BCBD-43E754C2B6D2}" type="presParOf" srcId="{AD7508C4-80AE-423D-82F2-E615C9811E26}" destId="{02D7B8C0-9F7F-4943-86C6-37D5F30BA5E5}" srcOrd="0" destOrd="0" presId="urn:microsoft.com/office/officeart/2008/layout/VerticalCurvedList"/>
    <dgm:cxn modelId="{762D5A5E-5B6A-4D4A-A6B3-A56413B654FC}" type="presParOf" srcId="{02D7B8C0-9F7F-4943-86C6-37D5F30BA5E5}" destId="{D4B3A148-B81F-4E78-A878-FDF57FEF1BA4}" srcOrd="0" destOrd="0" presId="urn:microsoft.com/office/officeart/2008/layout/VerticalCurvedList"/>
    <dgm:cxn modelId="{008594B0-DDA6-4B41-A600-7C1180C3C1E3}" type="presParOf" srcId="{02D7B8C0-9F7F-4943-86C6-37D5F30BA5E5}" destId="{12D317CD-9C6B-4D7B-81CE-435F43CEEF36}" srcOrd="1" destOrd="0" presId="urn:microsoft.com/office/officeart/2008/layout/VerticalCurvedList"/>
    <dgm:cxn modelId="{EDA46797-B764-4E04-B115-7F4E0E1FCB17}" type="presParOf" srcId="{02D7B8C0-9F7F-4943-86C6-37D5F30BA5E5}" destId="{B140DE60-7870-4C97-95CD-05B1877544A7}" srcOrd="2" destOrd="0" presId="urn:microsoft.com/office/officeart/2008/layout/VerticalCurvedList"/>
    <dgm:cxn modelId="{EFDA803A-65E1-4BF4-BB88-3E6B74FC8052}" type="presParOf" srcId="{02D7B8C0-9F7F-4943-86C6-37D5F30BA5E5}" destId="{EBF5F77C-8158-45B8-A9D2-85FEA1BE6AFB}" srcOrd="3" destOrd="0" presId="urn:microsoft.com/office/officeart/2008/layout/VerticalCurvedList"/>
    <dgm:cxn modelId="{03E4DB4F-B7AD-4910-BFF8-CFF39F331DC4}" type="presParOf" srcId="{AD7508C4-80AE-423D-82F2-E615C9811E26}" destId="{E144A7CA-62EF-4775-8EDA-708DCD20E0FA}" srcOrd="1" destOrd="0" presId="urn:microsoft.com/office/officeart/2008/layout/VerticalCurvedList"/>
    <dgm:cxn modelId="{E2EBA4E1-21DD-4C57-9BDD-4FF96E790C1B}" type="presParOf" srcId="{AD7508C4-80AE-423D-82F2-E615C9811E26}" destId="{E42815F7-E6A7-4688-9576-AF7A14BA760C}" srcOrd="2" destOrd="0" presId="urn:microsoft.com/office/officeart/2008/layout/VerticalCurvedList"/>
    <dgm:cxn modelId="{F483A6F4-6671-4948-8DBB-EF98A712E033}" type="presParOf" srcId="{E42815F7-E6A7-4688-9576-AF7A14BA760C}" destId="{C6A59CEB-5985-45FB-95AD-FC4B454F2872}" srcOrd="0" destOrd="0" presId="urn:microsoft.com/office/officeart/2008/layout/VerticalCurvedList"/>
    <dgm:cxn modelId="{D11793D9-12BB-437F-82B1-E7626298BBE7}" type="presParOf" srcId="{AD7508C4-80AE-423D-82F2-E615C9811E26}" destId="{0EDDDEE4-4AEE-4BB7-95E9-5BB5FCE8B444}" srcOrd="3" destOrd="0" presId="urn:microsoft.com/office/officeart/2008/layout/VerticalCurvedList"/>
    <dgm:cxn modelId="{BFC4AE32-B009-4574-A46F-8E799388840A}" type="presParOf" srcId="{AD7508C4-80AE-423D-82F2-E615C9811E26}" destId="{02AE73C3-0E80-4B46-9F4D-6FA2B0BEB358}" srcOrd="4" destOrd="0" presId="urn:microsoft.com/office/officeart/2008/layout/VerticalCurvedList"/>
    <dgm:cxn modelId="{B6794F5F-779C-4447-8E61-AE88DC651ADA}" type="presParOf" srcId="{02AE73C3-0E80-4B46-9F4D-6FA2B0BEB358}" destId="{75C01443-9228-4BB2-9577-9C33CF318274}" srcOrd="0" destOrd="0" presId="urn:microsoft.com/office/officeart/2008/layout/VerticalCurvedList"/>
    <dgm:cxn modelId="{AED2FE5B-C6CF-47F9-BDA2-D86805B10754}" type="presParOf" srcId="{AD7508C4-80AE-423D-82F2-E615C9811E26}" destId="{8CC88383-EFCD-4E98-9D02-BBA5EBCA6F5F}" srcOrd="5" destOrd="0" presId="urn:microsoft.com/office/officeart/2008/layout/VerticalCurvedList"/>
    <dgm:cxn modelId="{9256798B-C31D-4D2F-8E87-3CB52120D84D}" type="presParOf" srcId="{AD7508C4-80AE-423D-82F2-E615C9811E26}" destId="{4958315A-8229-4325-977D-C2D75E307BBD}" srcOrd="6" destOrd="0" presId="urn:microsoft.com/office/officeart/2008/layout/VerticalCurvedList"/>
    <dgm:cxn modelId="{5F8CE6AC-D976-4D86-8B72-B4F8913BD8EA}" type="presParOf" srcId="{4958315A-8229-4325-977D-C2D75E307BBD}" destId="{E6CACA7C-4D90-41D4-9619-CE4D00E78B8E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F7A2A73-EFCD-4DE8-9405-3023B3EF1511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C8AE1F66-8E54-42E8-9A8B-3B20B92DC823}">
      <dgm:prSet phldrT="[Texte]"/>
      <dgm:spPr/>
      <dgm:t>
        <a:bodyPr/>
        <a:lstStyle/>
        <a:p>
          <a:r>
            <a:rPr lang="fr-FR" dirty="0" smtClean="0"/>
            <a:t>Acteurs</a:t>
          </a:r>
          <a:endParaRPr lang="fr-FR" dirty="0"/>
        </a:p>
      </dgm:t>
    </dgm:pt>
    <dgm:pt modelId="{B75DEEBD-8AB6-4938-98E0-34EE6A35BE59}" type="parTrans" cxnId="{FD389692-8C1D-4A6C-83AE-66342E086887}">
      <dgm:prSet/>
      <dgm:spPr/>
      <dgm:t>
        <a:bodyPr/>
        <a:lstStyle/>
        <a:p>
          <a:endParaRPr lang="fr-FR"/>
        </a:p>
      </dgm:t>
    </dgm:pt>
    <dgm:pt modelId="{36692BF4-1EFD-4DD9-B9FD-C3B41CD2A2F8}" type="sibTrans" cxnId="{FD389692-8C1D-4A6C-83AE-66342E086887}">
      <dgm:prSet/>
      <dgm:spPr/>
      <dgm:t>
        <a:bodyPr/>
        <a:lstStyle/>
        <a:p>
          <a:endParaRPr lang="fr-FR"/>
        </a:p>
      </dgm:t>
    </dgm:pt>
    <dgm:pt modelId="{6BCD0E8C-762F-430B-A86D-82B7F35BA1D5}">
      <dgm:prSet phldrT="[Texte]"/>
      <dgm:spPr/>
      <dgm:t>
        <a:bodyPr/>
        <a:lstStyle/>
        <a:p>
          <a:r>
            <a:rPr lang="fr-FR" dirty="0" smtClean="0"/>
            <a:t>Scénario</a:t>
          </a:r>
          <a:endParaRPr lang="fr-FR" dirty="0"/>
        </a:p>
      </dgm:t>
    </dgm:pt>
    <dgm:pt modelId="{F37D261F-79E2-4F13-908D-6C1F7F10730D}" type="parTrans" cxnId="{6924DA59-831D-494F-99C5-7D31709A07A6}">
      <dgm:prSet/>
      <dgm:spPr/>
      <dgm:t>
        <a:bodyPr/>
        <a:lstStyle/>
        <a:p>
          <a:endParaRPr lang="fr-FR"/>
        </a:p>
      </dgm:t>
    </dgm:pt>
    <dgm:pt modelId="{A3598C0B-D89C-4DC4-8BD6-A54C424D2473}" type="sibTrans" cxnId="{6924DA59-831D-494F-99C5-7D31709A07A6}">
      <dgm:prSet/>
      <dgm:spPr/>
      <dgm:t>
        <a:bodyPr/>
        <a:lstStyle/>
        <a:p>
          <a:endParaRPr lang="fr-FR"/>
        </a:p>
      </dgm:t>
    </dgm:pt>
    <dgm:pt modelId="{0E053518-8900-4AFD-93DA-20E996AB4F5E}">
      <dgm:prSet phldrT="[Texte]"/>
      <dgm:spPr/>
      <dgm:t>
        <a:bodyPr/>
        <a:lstStyle/>
        <a:p>
          <a:r>
            <a:rPr lang="fr-FR" dirty="0" smtClean="0"/>
            <a:t>Le terminal envoie une requête au serveur dont les fichiers ne sont pas structurés.</a:t>
          </a:r>
          <a:endParaRPr lang="fr-FR" dirty="0"/>
        </a:p>
      </dgm:t>
    </dgm:pt>
    <dgm:pt modelId="{FC640BF8-2C67-4648-B064-6560A198DDE6}" type="parTrans" cxnId="{56372913-8084-4A2F-A4F3-BD625291F2F6}">
      <dgm:prSet/>
      <dgm:spPr/>
      <dgm:t>
        <a:bodyPr/>
        <a:lstStyle/>
        <a:p>
          <a:endParaRPr lang="fr-FR"/>
        </a:p>
      </dgm:t>
    </dgm:pt>
    <dgm:pt modelId="{E55D4A37-F1A7-4A4E-8F83-B231CD4B06C2}" type="sibTrans" cxnId="{56372913-8084-4A2F-A4F3-BD625291F2F6}">
      <dgm:prSet/>
      <dgm:spPr/>
      <dgm:t>
        <a:bodyPr/>
        <a:lstStyle/>
        <a:p>
          <a:endParaRPr lang="fr-FR"/>
        </a:p>
      </dgm:t>
    </dgm:pt>
    <dgm:pt modelId="{9FEAFAFF-B039-4093-A3E6-1423134024C6}">
      <dgm:prSet phldrT="[Texte]"/>
      <dgm:spPr/>
      <dgm:t>
        <a:bodyPr/>
        <a:lstStyle/>
        <a:p>
          <a:r>
            <a:rPr lang="fr-FR" dirty="0" smtClean="0"/>
            <a:t>1 terminal : 3 personnes</a:t>
          </a:r>
          <a:endParaRPr lang="fr-FR" dirty="0"/>
        </a:p>
      </dgm:t>
    </dgm:pt>
    <dgm:pt modelId="{82D33491-F7BC-410F-B8B6-7FF1C6EA4556}" type="parTrans" cxnId="{3C8D94EC-3F26-4B07-BADE-1CE32E776B1F}">
      <dgm:prSet/>
      <dgm:spPr/>
      <dgm:t>
        <a:bodyPr/>
        <a:lstStyle/>
        <a:p>
          <a:endParaRPr lang="fr-FR"/>
        </a:p>
      </dgm:t>
    </dgm:pt>
    <dgm:pt modelId="{060622F6-15BD-4994-8DAF-B591339BF52C}" type="sibTrans" cxnId="{3C8D94EC-3F26-4B07-BADE-1CE32E776B1F}">
      <dgm:prSet/>
      <dgm:spPr/>
      <dgm:t>
        <a:bodyPr/>
        <a:lstStyle/>
        <a:p>
          <a:endParaRPr lang="fr-FR"/>
        </a:p>
      </dgm:t>
    </dgm:pt>
    <dgm:pt modelId="{0575EB80-20E8-4064-B263-61261FC1F587}">
      <dgm:prSet phldrT="[Texte]"/>
      <dgm:spPr/>
      <dgm:t>
        <a:bodyPr/>
        <a:lstStyle/>
        <a:p>
          <a:r>
            <a:rPr lang="fr-FR" dirty="0" smtClean="0"/>
            <a:t>1 câble terminal</a:t>
          </a:r>
          <a:endParaRPr lang="fr-FR" dirty="0"/>
        </a:p>
      </dgm:t>
    </dgm:pt>
    <dgm:pt modelId="{9077ED57-1DEF-48E8-A3F4-2B8E0F7B9991}" type="parTrans" cxnId="{8929512F-C7BD-4F8E-8304-8039CE1EE6BB}">
      <dgm:prSet/>
      <dgm:spPr/>
      <dgm:t>
        <a:bodyPr/>
        <a:lstStyle/>
        <a:p>
          <a:endParaRPr lang="fr-FR"/>
        </a:p>
      </dgm:t>
    </dgm:pt>
    <dgm:pt modelId="{67847450-02A6-48A8-A3C3-5197AA335D28}" type="sibTrans" cxnId="{8929512F-C7BD-4F8E-8304-8039CE1EE6BB}">
      <dgm:prSet/>
      <dgm:spPr/>
      <dgm:t>
        <a:bodyPr/>
        <a:lstStyle/>
        <a:p>
          <a:endParaRPr lang="fr-FR"/>
        </a:p>
      </dgm:t>
    </dgm:pt>
    <dgm:pt modelId="{251B5771-186E-4A68-BDFD-FD41A7003E06}">
      <dgm:prSet phldrT="[Texte]"/>
      <dgm:spPr/>
      <dgm:t>
        <a:bodyPr/>
        <a:lstStyle/>
        <a:p>
          <a:r>
            <a:rPr lang="fr-FR" dirty="0" smtClean="0"/>
            <a:t>Routeur : 4 personnes</a:t>
          </a:r>
          <a:endParaRPr lang="fr-FR" dirty="0"/>
        </a:p>
      </dgm:t>
    </dgm:pt>
    <dgm:pt modelId="{D1F74B02-8CF1-4DDE-9056-04B4ABEB32A1}" type="parTrans" cxnId="{BD348C24-17F2-4962-894B-62276D27FC3A}">
      <dgm:prSet/>
      <dgm:spPr/>
      <dgm:t>
        <a:bodyPr/>
        <a:lstStyle/>
        <a:p>
          <a:endParaRPr lang="fr-FR"/>
        </a:p>
      </dgm:t>
    </dgm:pt>
    <dgm:pt modelId="{20C95B9B-CCD2-4916-B024-3C0A47E8E806}" type="sibTrans" cxnId="{BD348C24-17F2-4962-894B-62276D27FC3A}">
      <dgm:prSet/>
      <dgm:spPr/>
      <dgm:t>
        <a:bodyPr/>
        <a:lstStyle/>
        <a:p>
          <a:endParaRPr lang="fr-FR"/>
        </a:p>
      </dgm:t>
    </dgm:pt>
    <dgm:pt modelId="{5D87D5C5-632A-4259-B683-2EA2C5966380}">
      <dgm:prSet phldrT="[Texte]"/>
      <dgm:spPr/>
      <dgm:t>
        <a:bodyPr/>
        <a:lstStyle/>
        <a:p>
          <a:r>
            <a:rPr lang="fr-FR" dirty="0" smtClean="0"/>
            <a:t>1 câble routeur</a:t>
          </a:r>
          <a:endParaRPr lang="fr-FR" dirty="0"/>
        </a:p>
      </dgm:t>
    </dgm:pt>
    <dgm:pt modelId="{F5312337-F692-4281-B323-AC31DFF46D43}" type="parTrans" cxnId="{2AA586A0-0AAE-421F-B2A6-47DAACD3A2CC}">
      <dgm:prSet/>
      <dgm:spPr/>
      <dgm:t>
        <a:bodyPr/>
        <a:lstStyle/>
        <a:p>
          <a:endParaRPr lang="fr-FR"/>
        </a:p>
      </dgm:t>
    </dgm:pt>
    <dgm:pt modelId="{858791AF-413C-406F-B3F2-6FAD8FE3D241}" type="sibTrans" cxnId="{2AA586A0-0AAE-421F-B2A6-47DAACD3A2CC}">
      <dgm:prSet/>
      <dgm:spPr/>
      <dgm:t>
        <a:bodyPr/>
        <a:lstStyle/>
        <a:p>
          <a:endParaRPr lang="fr-FR"/>
        </a:p>
      </dgm:t>
    </dgm:pt>
    <dgm:pt modelId="{88BC5C51-1795-405B-9208-33AFE8DE8A40}">
      <dgm:prSet phldrT="[Texte]"/>
      <dgm:spPr/>
      <dgm:t>
        <a:bodyPr/>
        <a:lstStyle/>
        <a:p>
          <a:r>
            <a:rPr lang="fr-FR" dirty="0" smtClean="0"/>
            <a:t>Serveur : 4 personnes</a:t>
          </a:r>
          <a:endParaRPr lang="fr-FR" dirty="0"/>
        </a:p>
      </dgm:t>
    </dgm:pt>
    <dgm:pt modelId="{9C077BDF-A5D8-4F68-851F-BC090D12AC07}" type="parTrans" cxnId="{A622F433-8B3B-40C0-9AB4-77B5836AD9EE}">
      <dgm:prSet/>
      <dgm:spPr/>
      <dgm:t>
        <a:bodyPr/>
        <a:lstStyle/>
        <a:p>
          <a:endParaRPr lang="fr-FR"/>
        </a:p>
      </dgm:t>
    </dgm:pt>
    <dgm:pt modelId="{CE6E93D3-27B9-4B80-8507-70EB6B13ABB6}" type="sibTrans" cxnId="{A622F433-8B3B-40C0-9AB4-77B5836AD9EE}">
      <dgm:prSet/>
      <dgm:spPr/>
      <dgm:t>
        <a:bodyPr/>
        <a:lstStyle/>
        <a:p>
          <a:endParaRPr lang="fr-FR"/>
        </a:p>
      </dgm:t>
    </dgm:pt>
    <dgm:pt modelId="{2C37B476-2F37-4CD9-AF99-747A5ED18547}" type="pres">
      <dgm:prSet presAssocID="{9F7A2A73-EFCD-4DE8-9405-3023B3EF1511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0C919E0A-3676-437C-B097-B02E4A1501E7}" type="pres">
      <dgm:prSet presAssocID="{C8AE1F66-8E54-42E8-9A8B-3B20B92DC823}" presName="parentLin" presStyleCnt="0"/>
      <dgm:spPr/>
    </dgm:pt>
    <dgm:pt modelId="{D166BAB6-F159-4612-BB8E-DD09F76DA6E9}" type="pres">
      <dgm:prSet presAssocID="{C8AE1F66-8E54-42E8-9A8B-3B20B92DC823}" presName="parentLeftMargin" presStyleLbl="node1" presStyleIdx="0" presStyleCnt="2"/>
      <dgm:spPr/>
      <dgm:t>
        <a:bodyPr/>
        <a:lstStyle/>
        <a:p>
          <a:endParaRPr lang="fr-FR"/>
        </a:p>
      </dgm:t>
    </dgm:pt>
    <dgm:pt modelId="{FD29886C-C99E-40F1-A1F7-52EC6F82FE4F}" type="pres">
      <dgm:prSet presAssocID="{C8AE1F66-8E54-42E8-9A8B-3B20B92DC823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6B89DE9-21EF-4ED0-B5A0-A5228BDDEF75}" type="pres">
      <dgm:prSet presAssocID="{C8AE1F66-8E54-42E8-9A8B-3B20B92DC823}" presName="negativeSpace" presStyleCnt="0"/>
      <dgm:spPr/>
    </dgm:pt>
    <dgm:pt modelId="{ECBFB4C5-D345-462B-A89B-D9FC8CF56C4D}" type="pres">
      <dgm:prSet presAssocID="{C8AE1F66-8E54-42E8-9A8B-3B20B92DC823}" presName="childText" presStyleLbl="conFgAcc1" presStyleIdx="0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1A56AE4-F795-4E5B-870C-114ECFC26BE2}" type="pres">
      <dgm:prSet presAssocID="{36692BF4-1EFD-4DD9-B9FD-C3B41CD2A2F8}" presName="spaceBetweenRectangles" presStyleCnt="0"/>
      <dgm:spPr/>
    </dgm:pt>
    <dgm:pt modelId="{3C9FFF25-8274-40A0-904A-0A966E1EAB34}" type="pres">
      <dgm:prSet presAssocID="{6BCD0E8C-762F-430B-A86D-82B7F35BA1D5}" presName="parentLin" presStyleCnt="0"/>
      <dgm:spPr/>
    </dgm:pt>
    <dgm:pt modelId="{7C048A4B-B0F8-4C69-BE2D-8529AB850865}" type="pres">
      <dgm:prSet presAssocID="{6BCD0E8C-762F-430B-A86D-82B7F35BA1D5}" presName="parentLeftMargin" presStyleLbl="node1" presStyleIdx="0" presStyleCnt="2"/>
      <dgm:spPr/>
      <dgm:t>
        <a:bodyPr/>
        <a:lstStyle/>
        <a:p>
          <a:endParaRPr lang="fr-FR"/>
        </a:p>
      </dgm:t>
    </dgm:pt>
    <dgm:pt modelId="{ED7A7182-9F27-4936-AB9B-B24AFB2ADC60}" type="pres">
      <dgm:prSet presAssocID="{6BCD0E8C-762F-430B-A86D-82B7F35BA1D5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9E9D29F-4035-4C80-BD5C-E25D1BEE3F16}" type="pres">
      <dgm:prSet presAssocID="{6BCD0E8C-762F-430B-A86D-82B7F35BA1D5}" presName="negativeSpace" presStyleCnt="0"/>
      <dgm:spPr/>
    </dgm:pt>
    <dgm:pt modelId="{05D66B04-2671-4853-A4F2-57ABF318F815}" type="pres">
      <dgm:prSet presAssocID="{6BCD0E8C-762F-430B-A86D-82B7F35BA1D5}" presName="childText" presStyleLbl="conFgAcc1" presStyleIdx="1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EE422499-F5C6-44DB-B65B-B1525772B5DE}" type="presOf" srcId="{5D87D5C5-632A-4259-B683-2EA2C5966380}" destId="{ECBFB4C5-D345-462B-A89B-D9FC8CF56C4D}" srcOrd="0" destOrd="3" presId="urn:microsoft.com/office/officeart/2005/8/layout/list1"/>
    <dgm:cxn modelId="{F912B892-64F2-42E7-8E7A-CDA6FCCEBA12}" type="presOf" srcId="{251B5771-186E-4A68-BDFD-FD41A7003E06}" destId="{ECBFB4C5-D345-462B-A89B-D9FC8CF56C4D}" srcOrd="0" destOrd="2" presId="urn:microsoft.com/office/officeart/2005/8/layout/list1"/>
    <dgm:cxn modelId="{A622F433-8B3B-40C0-9AB4-77B5836AD9EE}" srcId="{C8AE1F66-8E54-42E8-9A8B-3B20B92DC823}" destId="{88BC5C51-1795-405B-9208-33AFE8DE8A40}" srcOrd="4" destOrd="0" parTransId="{9C077BDF-A5D8-4F68-851F-BC090D12AC07}" sibTransId="{CE6E93D3-27B9-4B80-8507-70EB6B13ABB6}"/>
    <dgm:cxn modelId="{8929512F-C7BD-4F8E-8304-8039CE1EE6BB}" srcId="{C8AE1F66-8E54-42E8-9A8B-3B20B92DC823}" destId="{0575EB80-20E8-4064-B263-61261FC1F587}" srcOrd="1" destOrd="0" parTransId="{9077ED57-1DEF-48E8-A3F4-2B8E0F7B9991}" sibTransId="{67847450-02A6-48A8-A3C3-5197AA335D28}"/>
    <dgm:cxn modelId="{6924DA59-831D-494F-99C5-7D31709A07A6}" srcId="{9F7A2A73-EFCD-4DE8-9405-3023B3EF1511}" destId="{6BCD0E8C-762F-430B-A86D-82B7F35BA1D5}" srcOrd="1" destOrd="0" parTransId="{F37D261F-79E2-4F13-908D-6C1F7F10730D}" sibTransId="{A3598C0B-D89C-4DC4-8BD6-A54C424D2473}"/>
    <dgm:cxn modelId="{66445179-2481-4416-AD5E-788E5B0A8183}" type="presOf" srcId="{6BCD0E8C-762F-430B-A86D-82B7F35BA1D5}" destId="{7C048A4B-B0F8-4C69-BE2D-8529AB850865}" srcOrd="0" destOrd="0" presId="urn:microsoft.com/office/officeart/2005/8/layout/list1"/>
    <dgm:cxn modelId="{8BD73594-9130-4B64-9252-931C617002FA}" type="presOf" srcId="{6BCD0E8C-762F-430B-A86D-82B7F35BA1D5}" destId="{ED7A7182-9F27-4936-AB9B-B24AFB2ADC60}" srcOrd="1" destOrd="0" presId="urn:microsoft.com/office/officeart/2005/8/layout/list1"/>
    <dgm:cxn modelId="{3C8D94EC-3F26-4B07-BADE-1CE32E776B1F}" srcId="{C8AE1F66-8E54-42E8-9A8B-3B20B92DC823}" destId="{9FEAFAFF-B039-4093-A3E6-1423134024C6}" srcOrd="0" destOrd="0" parTransId="{82D33491-F7BC-410F-B8B6-7FF1C6EA4556}" sibTransId="{060622F6-15BD-4994-8DAF-B591339BF52C}"/>
    <dgm:cxn modelId="{56372913-8084-4A2F-A4F3-BD625291F2F6}" srcId="{6BCD0E8C-762F-430B-A86D-82B7F35BA1D5}" destId="{0E053518-8900-4AFD-93DA-20E996AB4F5E}" srcOrd="0" destOrd="0" parTransId="{FC640BF8-2C67-4648-B064-6560A198DDE6}" sibTransId="{E55D4A37-F1A7-4A4E-8F83-B231CD4B06C2}"/>
    <dgm:cxn modelId="{4F35BD47-CAC7-4B4D-81F1-D6954DCEBAEF}" type="presOf" srcId="{0575EB80-20E8-4064-B263-61261FC1F587}" destId="{ECBFB4C5-D345-462B-A89B-D9FC8CF56C4D}" srcOrd="0" destOrd="1" presId="urn:microsoft.com/office/officeart/2005/8/layout/list1"/>
    <dgm:cxn modelId="{1FB1F329-CDE6-4F2E-84FC-7C2EB0FC3AB3}" type="presOf" srcId="{0E053518-8900-4AFD-93DA-20E996AB4F5E}" destId="{05D66B04-2671-4853-A4F2-57ABF318F815}" srcOrd="0" destOrd="0" presId="urn:microsoft.com/office/officeart/2005/8/layout/list1"/>
    <dgm:cxn modelId="{ECC9EF0C-1EF4-4611-9757-BD607B676ABF}" type="presOf" srcId="{C8AE1F66-8E54-42E8-9A8B-3B20B92DC823}" destId="{D166BAB6-F159-4612-BB8E-DD09F76DA6E9}" srcOrd="0" destOrd="0" presId="urn:microsoft.com/office/officeart/2005/8/layout/list1"/>
    <dgm:cxn modelId="{BD348C24-17F2-4962-894B-62276D27FC3A}" srcId="{C8AE1F66-8E54-42E8-9A8B-3B20B92DC823}" destId="{251B5771-186E-4A68-BDFD-FD41A7003E06}" srcOrd="2" destOrd="0" parTransId="{D1F74B02-8CF1-4DDE-9056-04B4ABEB32A1}" sibTransId="{20C95B9B-CCD2-4916-B024-3C0A47E8E806}"/>
    <dgm:cxn modelId="{2AA586A0-0AAE-421F-B2A6-47DAACD3A2CC}" srcId="{C8AE1F66-8E54-42E8-9A8B-3B20B92DC823}" destId="{5D87D5C5-632A-4259-B683-2EA2C5966380}" srcOrd="3" destOrd="0" parTransId="{F5312337-F692-4281-B323-AC31DFF46D43}" sibTransId="{858791AF-413C-406F-B3F2-6FAD8FE3D241}"/>
    <dgm:cxn modelId="{35C44EEC-5027-4491-A12C-BD8EB1685FAA}" type="presOf" srcId="{9F7A2A73-EFCD-4DE8-9405-3023B3EF1511}" destId="{2C37B476-2F37-4CD9-AF99-747A5ED18547}" srcOrd="0" destOrd="0" presId="urn:microsoft.com/office/officeart/2005/8/layout/list1"/>
    <dgm:cxn modelId="{EFC2164B-3526-419A-968B-797E4AFB2921}" type="presOf" srcId="{9FEAFAFF-B039-4093-A3E6-1423134024C6}" destId="{ECBFB4C5-D345-462B-A89B-D9FC8CF56C4D}" srcOrd="0" destOrd="0" presId="urn:microsoft.com/office/officeart/2005/8/layout/list1"/>
    <dgm:cxn modelId="{5CC40BF2-6720-4D83-A792-DF0C5BC2F7E4}" type="presOf" srcId="{C8AE1F66-8E54-42E8-9A8B-3B20B92DC823}" destId="{FD29886C-C99E-40F1-A1F7-52EC6F82FE4F}" srcOrd="1" destOrd="0" presId="urn:microsoft.com/office/officeart/2005/8/layout/list1"/>
    <dgm:cxn modelId="{E3B789C8-CA64-475A-BD5E-3C088E96EC94}" type="presOf" srcId="{88BC5C51-1795-405B-9208-33AFE8DE8A40}" destId="{ECBFB4C5-D345-462B-A89B-D9FC8CF56C4D}" srcOrd="0" destOrd="4" presId="urn:microsoft.com/office/officeart/2005/8/layout/list1"/>
    <dgm:cxn modelId="{FD389692-8C1D-4A6C-83AE-66342E086887}" srcId="{9F7A2A73-EFCD-4DE8-9405-3023B3EF1511}" destId="{C8AE1F66-8E54-42E8-9A8B-3B20B92DC823}" srcOrd="0" destOrd="0" parTransId="{B75DEEBD-8AB6-4938-98E0-34EE6A35BE59}" sibTransId="{36692BF4-1EFD-4DD9-B9FD-C3B41CD2A2F8}"/>
    <dgm:cxn modelId="{5C0ED2D1-47AD-4525-9FDA-8D7335747DC7}" type="presParOf" srcId="{2C37B476-2F37-4CD9-AF99-747A5ED18547}" destId="{0C919E0A-3676-437C-B097-B02E4A1501E7}" srcOrd="0" destOrd="0" presId="urn:microsoft.com/office/officeart/2005/8/layout/list1"/>
    <dgm:cxn modelId="{971CA4BB-F06F-412D-8A31-9DAD88BB4B75}" type="presParOf" srcId="{0C919E0A-3676-437C-B097-B02E4A1501E7}" destId="{D166BAB6-F159-4612-BB8E-DD09F76DA6E9}" srcOrd="0" destOrd="0" presId="urn:microsoft.com/office/officeart/2005/8/layout/list1"/>
    <dgm:cxn modelId="{C39F596A-E386-4364-8E0F-4A5807C8EB90}" type="presParOf" srcId="{0C919E0A-3676-437C-B097-B02E4A1501E7}" destId="{FD29886C-C99E-40F1-A1F7-52EC6F82FE4F}" srcOrd="1" destOrd="0" presId="urn:microsoft.com/office/officeart/2005/8/layout/list1"/>
    <dgm:cxn modelId="{F90E9149-9B19-4E53-8E79-842EA43681CE}" type="presParOf" srcId="{2C37B476-2F37-4CD9-AF99-747A5ED18547}" destId="{56B89DE9-21EF-4ED0-B5A0-A5228BDDEF75}" srcOrd="1" destOrd="0" presId="urn:microsoft.com/office/officeart/2005/8/layout/list1"/>
    <dgm:cxn modelId="{8C4235EE-7669-47B4-958E-39F85557CC14}" type="presParOf" srcId="{2C37B476-2F37-4CD9-AF99-747A5ED18547}" destId="{ECBFB4C5-D345-462B-A89B-D9FC8CF56C4D}" srcOrd="2" destOrd="0" presId="urn:microsoft.com/office/officeart/2005/8/layout/list1"/>
    <dgm:cxn modelId="{0AB56A43-8473-4A0F-88D1-6252054C08EE}" type="presParOf" srcId="{2C37B476-2F37-4CD9-AF99-747A5ED18547}" destId="{F1A56AE4-F795-4E5B-870C-114ECFC26BE2}" srcOrd="3" destOrd="0" presId="urn:microsoft.com/office/officeart/2005/8/layout/list1"/>
    <dgm:cxn modelId="{513B4DE7-5E95-4851-BCA0-C3C62E105F69}" type="presParOf" srcId="{2C37B476-2F37-4CD9-AF99-747A5ED18547}" destId="{3C9FFF25-8274-40A0-904A-0A966E1EAB34}" srcOrd="4" destOrd="0" presId="urn:microsoft.com/office/officeart/2005/8/layout/list1"/>
    <dgm:cxn modelId="{35E4445E-4EBF-4586-8C8C-099EB1DAE6C4}" type="presParOf" srcId="{3C9FFF25-8274-40A0-904A-0A966E1EAB34}" destId="{7C048A4B-B0F8-4C69-BE2D-8529AB850865}" srcOrd="0" destOrd="0" presId="urn:microsoft.com/office/officeart/2005/8/layout/list1"/>
    <dgm:cxn modelId="{0C613E12-4061-44C1-81A0-A643F886CC99}" type="presParOf" srcId="{3C9FFF25-8274-40A0-904A-0A966E1EAB34}" destId="{ED7A7182-9F27-4936-AB9B-B24AFB2ADC60}" srcOrd="1" destOrd="0" presId="urn:microsoft.com/office/officeart/2005/8/layout/list1"/>
    <dgm:cxn modelId="{37312BA9-5A25-43D8-9297-B77AF197EB8E}" type="presParOf" srcId="{2C37B476-2F37-4CD9-AF99-747A5ED18547}" destId="{C9E9D29F-4035-4C80-BD5C-E25D1BEE3F16}" srcOrd="5" destOrd="0" presId="urn:microsoft.com/office/officeart/2005/8/layout/list1"/>
    <dgm:cxn modelId="{6181D4E1-02B0-4608-87E1-8F61C1995C69}" type="presParOf" srcId="{2C37B476-2F37-4CD9-AF99-747A5ED18547}" destId="{05D66B04-2671-4853-A4F2-57ABF318F815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F7A2A73-EFCD-4DE8-9405-3023B3EF1511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C8AE1F66-8E54-42E8-9A8B-3B20B92DC823}">
      <dgm:prSet phldrT="[Texte]"/>
      <dgm:spPr/>
      <dgm:t>
        <a:bodyPr/>
        <a:lstStyle/>
        <a:p>
          <a:r>
            <a:rPr lang="fr-FR" dirty="0" smtClean="0"/>
            <a:t>Acteurs</a:t>
          </a:r>
          <a:endParaRPr lang="fr-FR" dirty="0"/>
        </a:p>
      </dgm:t>
    </dgm:pt>
    <dgm:pt modelId="{B75DEEBD-8AB6-4938-98E0-34EE6A35BE59}" type="parTrans" cxnId="{FD389692-8C1D-4A6C-83AE-66342E086887}">
      <dgm:prSet/>
      <dgm:spPr/>
      <dgm:t>
        <a:bodyPr/>
        <a:lstStyle/>
        <a:p>
          <a:endParaRPr lang="fr-FR"/>
        </a:p>
      </dgm:t>
    </dgm:pt>
    <dgm:pt modelId="{36692BF4-1EFD-4DD9-B9FD-C3B41CD2A2F8}" type="sibTrans" cxnId="{FD389692-8C1D-4A6C-83AE-66342E086887}">
      <dgm:prSet/>
      <dgm:spPr/>
      <dgm:t>
        <a:bodyPr/>
        <a:lstStyle/>
        <a:p>
          <a:endParaRPr lang="fr-FR"/>
        </a:p>
      </dgm:t>
    </dgm:pt>
    <dgm:pt modelId="{6BCD0E8C-762F-430B-A86D-82B7F35BA1D5}">
      <dgm:prSet phldrT="[Texte]"/>
      <dgm:spPr/>
      <dgm:t>
        <a:bodyPr/>
        <a:lstStyle/>
        <a:p>
          <a:r>
            <a:rPr lang="fr-FR" dirty="0" smtClean="0"/>
            <a:t>Scénario</a:t>
          </a:r>
          <a:endParaRPr lang="fr-FR" dirty="0"/>
        </a:p>
      </dgm:t>
    </dgm:pt>
    <dgm:pt modelId="{F37D261F-79E2-4F13-908D-6C1F7F10730D}" type="parTrans" cxnId="{6924DA59-831D-494F-99C5-7D31709A07A6}">
      <dgm:prSet/>
      <dgm:spPr/>
      <dgm:t>
        <a:bodyPr/>
        <a:lstStyle/>
        <a:p>
          <a:endParaRPr lang="fr-FR"/>
        </a:p>
      </dgm:t>
    </dgm:pt>
    <dgm:pt modelId="{A3598C0B-D89C-4DC4-8BD6-A54C424D2473}" type="sibTrans" cxnId="{6924DA59-831D-494F-99C5-7D31709A07A6}">
      <dgm:prSet/>
      <dgm:spPr/>
      <dgm:t>
        <a:bodyPr/>
        <a:lstStyle/>
        <a:p>
          <a:endParaRPr lang="fr-FR"/>
        </a:p>
      </dgm:t>
    </dgm:pt>
    <dgm:pt modelId="{0E053518-8900-4AFD-93DA-20E996AB4F5E}">
      <dgm:prSet phldrT="[Texte]"/>
      <dgm:spPr/>
      <dgm:t>
        <a:bodyPr/>
        <a:lstStyle/>
        <a:p>
          <a:r>
            <a:rPr lang="fr-FR" dirty="0" smtClean="0"/>
            <a:t>Le terminal envoie une requête au serveur dont les fichiers sont structurés.</a:t>
          </a:r>
          <a:endParaRPr lang="fr-FR" dirty="0"/>
        </a:p>
      </dgm:t>
    </dgm:pt>
    <dgm:pt modelId="{FC640BF8-2C67-4648-B064-6560A198DDE6}" type="parTrans" cxnId="{56372913-8084-4A2F-A4F3-BD625291F2F6}">
      <dgm:prSet/>
      <dgm:spPr/>
      <dgm:t>
        <a:bodyPr/>
        <a:lstStyle/>
        <a:p>
          <a:endParaRPr lang="fr-FR"/>
        </a:p>
      </dgm:t>
    </dgm:pt>
    <dgm:pt modelId="{E55D4A37-F1A7-4A4E-8F83-B231CD4B06C2}" type="sibTrans" cxnId="{56372913-8084-4A2F-A4F3-BD625291F2F6}">
      <dgm:prSet/>
      <dgm:spPr/>
      <dgm:t>
        <a:bodyPr/>
        <a:lstStyle/>
        <a:p>
          <a:endParaRPr lang="fr-FR"/>
        </a:p>
      </dgm:t>
    </dgm:pt>
    <dgm:pt modelId="{9FEAFAFF-B039-4093-A3E6-1423134024C6}">
      <dgm:prSet phldrT="[Texte]"/>
      <dgm:spPr/>
      <dgm:t>
        <a:bodyPr/>
        <a:lstStyle/>
        <a:p>
          <a:r>
            <a:rPr lang="fr-FR" dirty="0" smtClean="0"/>
            <a:t>1 terminal : 3 personnes</a:t>
          </a:r>
          <a:endParaRPr lang="fr-FR" dirty="0"/>
        </a:p>
      </dgm:t>
    </dgm:pt>
    <dgm:pt modelId="{82D33491-F7BC-410F-B8B6-7FF1C6EA4556}" type="parTrans" cxnId="{3C8D94EC-3F26-4B07-BADE-1CE32E776B1F}">
      <dgm:prSet/>
      <dgm:spPr/>
      <dgm:t>
        <a:bodyPr/>
        <a:lstStyle/>
        <a:p>
          <a:endParaRPr lang="fr-FR"/>
        </a:p>
      </dgm:t>
    </dgm:pt>
    <dgm:pt modelId="{060622F6-15BD-4994-8DAF-B591339BF52C}" type="sibTrans" cxnId="{3C8D94EC-3F26-4B07-BADE-1CE32E776B1F}">
      <dgm:prSet/>
      <dgm:spPr/>
      <dgm:t>
        <a:bodyPr/>
        <a:lstStyle/>
        <a:p>
          <a:endParaRPr lang="fr-FR"/>
        </a:p>
      </dgm:t>
    </dgm:pt>
    <dgm:pt modelId="{0575EB80-20E8-4064-B263-61261FC1F587}">
      <dgm:prSet phldrT="[Texte]"/>
      <dgm:spPr/>
      <dgm:t>
        <a:bodyPr/>
        <a:lstStyle/>
        <a:p>
          <a:r>
            <a:rPr lang="fr-FR" dirty="0" smtClean="0"/>
            <a:t>1 câble terminal</a:t>
          </a:r>
          <a:endParaRPr lang="fr-FR" dirty="0"/>
        </a:p>
      </dgm:t>
    </dgm:pt>
    <dgm:pt modelId="{9077ED57-1DEF-48E8-A3F4-2B8E0F7B9991}" type="parTrans" cxnId="{8929512F-C7BD-4F8E-8304-8039CE1EE6BB}">
      <dgm:prSet/>
      <dgm:spPr/>
      <dgm:t>
        <a:bodyPr/>
        <a:lstStyle/>
        <a:p>
          <a:endParaRPr lang="fr-FR"/>
        </a:p>
      </dgm:t>
    </dgm:pt>
    <dgm:pt modelId="{67847450-02A6-48A8-A3C3-5197AA335D28}" type="sibTrans" cxnId="{8929512F-C7BD-4F8E-8304-8039CE1EE6BB}">
      <dgm:prSet/>
      <dgm:spPr/>
      <dgm:t>
        <a:bodyPr/>
        <a:lstStyle/>
        <a:p>
          <a:endParaRPr lang="fr-FR"/>
        </a:p>
      </dgm:t>
    </dgm:pt>
    <dgm:pt modelId="{251B5771-186E-4A68-BDFD-FD41A7003E06}">
      <dgm:prSet phldrT="[Texte]"/>
      <dgm:spPr/>
      <dgm:t>
        <a:bodyPr/>
        <a:lstStyle/>
        <a:p>
          <a:r>
            <a:rPr lang="fr-FR" dirty="0" smtClean="0"/>
            <a:t>Routeur : 4 personnes</a:t>
          </a:r>
          <a:endParaRPr lang="fr-FR" dirty="0"/>
        </a:p>
      </dgm:t>
    </dgm:pt>
    <dgm:pt modelId="{D1F74B02-8CF1-4DDE-9056-04B4ABEB32A1}" type="parTrans" cxnId="{BD348C24-17F2-4962-894B-62276D27FC3A}">
      <dgm:prSet/>
      <dgm:spPr/>
      <dgm:t>
        <a:bodyPr/>
        <a:lstStyle/>
        <a:p>
          <a:endParaRPr lang="fr-FR"/>
        </a:p>
      </dgm:t>
    </dgm:pt>
    <dgm:pt modelId="{20C95B9B-CCD2-4916-B024-3C0A47E8E806}" type="sibTrans" cxnId="{BD348C24-17F2-4962-894B-62276D27FC3A}">
      <dgm:prSet/>
      <dgm:spPr/>
      <dgm:t>
        <a:bodyPr/>
        <a:lstStyle/>
        <a:p>
          <a:endParaRPr lang="fr-FR"/>
        </a:p>
      </dgm:t>
    </dgm:pt>
    <dgm:pt modelId="{5D87D5C5-632A-4259-B683-2EA2C5966380}">
      <dgm:prSet phldrT="[Texte]"/>
      <dgm:spPr/>
      <dgm:t>
        <a:bodyPr/>
        <a:lstStyle/>
        <a:p>
          <a:r>
            <a:rPr lang="fr-FR" dirty="0" smtClean="0"/>
            <a:t>1 câble routeur</a:t>
          </a:r>
          <a:endParaRPr lang="fr-FR" dirty="0"/>
        </a:p>
      </dgm:t>
    </dgm:pt>
    <dgm:pt modelId="{F5312337-F692-4281-B323-AC31DFF46D43}" type="parTrans" cxnId="{2AA586A0-0AAE-421F-B2A6-47DAACD3A2CC}">
      <dgm:prSet/>
      <dgm:spPr/>
      <dgm:t>
        <a:bodyPr/>
        <a:lstStyle/>
        <a:p>
          <a:endParaRPr lang="fr-FR"/>
        </a:p>
      </dgm:t>
    </dgm:pt>
    <dgm:pt modelId="{858791AF-413C-406F-B3F2-6FAD8FE3D241}" type="sibTrans" cxnId="{2AA586A0-0AAE-421F-B2A6-47DAACD3A2CC}">
      <dgm:prSet/>
      <dgm:spPr/>
      <dgm:t>
        <a:bodyPr/>
        <a:lstStyle/>
        <a:p>
          <a:endParaRPr lang="fr-FR"/>
        </a:p>
      </dgm:t>
    </dgm:pt>
    <dgm:pt modelId="{88BC5C51-1795-405B-9208-33AFE8DE8A40}">
      <dgm:prSet phldrT="[Texte]"/>
      <dgm:spPr/>
      <dgm:t>
        <a:bodyPr/>
        <a:lstStyle/>
        <a:p>
          <a:r>
            <a:rPr lang="fr-FR" dirty="0" smtClean="0"/>
            <a:t>Serveur : 4 personnes</a:t>
          </a:r>
          <a:endParaRPr lang="fr-FR" dirty="0"/>
        </a:p>
      </dgm:t>
    </dgm:pt>
    <dgm:pt modelId="{9C077BDF-A5D8-4F68-851F-BC090D12AC07}" type="parTrans" cxnId="{A622F433-8B3B-40C0-9AB4-77B5836AD9EE}">
      <dgm:prSet/>
      <dgm:spPr/>
      <dgm:t>
        <a:bodyPr/>
        <a:lstStyle/>
        <a:p>
          <a:endParaRPr lang="fr-FR"/>
        </a:p>
      </dgm:t>
    </dgm:pt>
    <dgm:pt modelId="{CE6E93D3-27B9-4B80-8507-70EB6B13ABB6}" type="sibTrans" cxnId="{A622F433-8B3B-40C0-9AB4-77B5836AD9EE}">
      <dgm:prSet/>
      <dgm:spPr/>
      <dgm:t>
        <a:bodyPr/>
        <a:lstStyle/>
        <a:p>
          <a:endParaRPr lang="fr-FR"/>
        </a:p>
      </dgm:t>
    </dgm:pt>
    <dgm:pt modelId="{2C37B476-2F37-4CD9-AF99-747A5ED18547}" type="pres">
      <dgm:prSet presAssocID="{9F7A2A73-EFCD-4DE8-9405-3023B3EF1511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0C919E0A-3676-437C-B097-B02E4A1501E7}" type="pres">
      <dgm:prSet presAssocID="{C8AE1F66-8E54-42E8-9A8B-3B20B92DC823}" presName="parentLin" presStyleCnt="0"/>
      <dgm:spPr/>
    </dgm:pt>
    <dgm:pt modelId="{D166BAB6-F159-4612-BB8E-DD09F76DA6E9}" type="pres">
      <dgm:prSet presAssocID="{C8AE1F66-8E54-42E8-9A8B-3B20B92DC823}" presName="parentLeftMargin" presStyleLbl="node1" presStyleIdx="0" presStyleCnt="2"/>
      <dgm:spPr/>
      <dgm:t>
        <a:bodyPr/>
        <a:lstStyle/>
        <a:p>
          <a:endParaRPr lang="fr-FR"/>
        </a:p>
      </dgm:t>
    </dgm:pt>
    <dgm:pt modelId="{FD29886C-C99E-40F1-A1F7-52EC6F82FE4F}" type="pres">
      <dgm:prSet presAssocID="{C8AE1F66-8E54-42E8-9A8B-3B20B92DC823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6B89DE9-21EF-4ED0-B5A0-A5228BDDEF75}" type="pres">
      <dgm:prSet presAssocID="{C8AE1F66-8E54-42E8-9A8B-3B20B92DC823}" presName="negativeSpace" presStyleCnt="0"/>
      <dgm:spPr/>
    </dgm:pt>
    <dgm:pt modelId="{ECBFB4C5-D345-462B-A89B-D9FC8CF56C4D}" type="pres">
      <dgm:prSet presAssocID="{C8AE1F66-8E54-42E8-9A8B-3B20B92DC823}" presName="childText" presStyleLbl="conFgAcc1" presStyleIdx="0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1A56AE4-F795-4E5B-870C-114ECFC26BE2}" type="pres">
      <dgm:prSet presAssocID="{36692BF4-1EFD-4DD9-B9FD-C3B41CD2A2F8}" presName="spaceBetweenRectangles" presStyleCnt="0"/>
      <dgm:spPr/>
    </dgm:pt>
    <dgm:pt modelId="{3C9FFF25-8274-40A0-904A-0A966E1EAB34}" type="pres">
      <dgm:prSet presAssocID="{6BCD0E8C-762F-430B-A86D-82B7F35BA1D5}" presName="parentLin" presStyleCnt="0"/>
      <dgm:spPr/>
    </dgm:pt>
    <dgm:pt modelId="{7C048A4B-B0F8-4C69-BE2D-8529AB850865}" type="pres">
      <dgm:prSet presAssocID="{6BCD0E8C-762F-430B-A86D-82B7F35BA1D5}" presName="parentLeftMargin" presStyleLbl="node1" presStyleIdx="0" presStyleCnt="2"/>
      <dgm:spPr/>
      <dgm:t>
        <a:bodyPr/>
        <a:lstStyle/>
        <a:p>
          <a:endParaRPr lang="fr-FR"/>
        </a:p>
      </dgm:t>
    </dgm:pt>
    <dgm:pt modelId="{ED7A7182-9F27-4936-AB9B-B24AFB2ADC60}" type="pres">
      <dgm:prSet presAssocID="{6BCD0E8C-762F-430B-A86D-82B7F35BA1D5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9E9D29F-4035-4C80-BD5C-E25D1BEE3F16}" type="pres">
      <dgm:prSet presAssocID="{6BCD0E8C-762F-430B-A86D-82B7F35BA1D5}" presName="negativeSpace" presStyleCnt="0"/>
      <dgm:spPr/>
    </dgm:pt>
    <dgm:pt modelId="{05D66B04-2671-4853-A4F2-57ABF318F815}" type="pres">
      <dgm:prSet presAssocID="{6BCD0E8C-762F-430B-A86D-82B7F35BA1D5}" presName="childText" presStyleLbl="conFgAcc1" presStyleIdx="1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BD348C24-17F2-4962-894B-62276D27FC3A}" srcId="{C8AE1F66-8E54-42E8-9A8B-3B20B92DC823}" destId="{251B5771-186E-4A68-BDFD-FD41A7003E06}" srcOrd="2" destOrd="0" parTransId="{D1F74B02-8CF1-4DDE-9056-04B4ABEB32A1}" sibTransId="{20C95B9B-CCD2-4916-B024-3C0A47E8E806}"/>
    <dgm:cxn modelId="{7A60608C-ABB8-4865-8AC4-CDAE07FABA04}" type="presOf" srcId="{C8AE1F66-8E54-42E8-9A8B-3B20B92DC823}" destId="{D166BAB6-F159-4612-BB8E-DD09F76DA6E9}" srcOrd="0" destOrd="0" presId="urn:microsoft.com/office/officeart/2005/8/layout/list1"/>
    <dgm:cxn modelId="{2AA586A0-0AAE-421F-B2A6-47DAACD3A2CC}" srcId="{C8AE1F66-8E54-42E8-9A8B-3B20B92DC823}" destId="{5D87D5C5-632A-4259-B683-2EA2C5966380}" srcOrd="3" destOrd="0" parTransId="{F5312337-F692-4281-B323-AC31DFF46D43}" sibTransId="{858791AF-413C-406F-B3F2-6FAD8FE3D241}"/>
    <dgm:cxn modelId="{0E39B39E-2D67-44CA-B370-3D3217D19E84}" type="presOf" srcId="{9FEAFAFF-B039-4093-A3E6-1423134024C6}" destId="{ECBFB4C5-D345-462B-A89B-D9FC8CF56C4D}" srcOrd="0" destOrd="0" presId="urn:microsoft.com/office/officeart/2005/8/layout/list1"/>
    <dgm:cxn modelId="{11A18ED1-8CFE-43BC-8278-4C19E9594559}" type="presOf" srcId="{251B5771-186E-4A68-BDFD-FD41A7003E06}" destId="{ECBFB4C5-D345-462B-A89B-D9FC8CF56C4D}" srcOrd="0" destOrd="2" presId="urn:microsoft.com/office/officeart/2005/8/layout/list1"/>
    <dgm:cxn modelId="{A622F433-8B3B-40C0-9AB4-77B5836AD9EE}" srcId="{C8AE1F66-8E54-42E8-9A8B-3B20B92DC823}" destId="{88BC5C51-1795-405B-9208-33AFE8DE8A40}" srcOrd="4" destOrd="0" parTransId="{9C077BDF-A5D8-4F68-851F-BC090D12AC07}" sibTransId="{CE6E93D3-27B9-4B80-8507-70EB6B13ABB6}"/>
    <dgm:cxn modelId="{0EBCBAD2-4FD8-44F3-9D45-81013287A429}" type="presOf" srcId="{0E053518-8900-4AFD-93DA-20E996AB4F5E}" destId="{05D66B04-2671-4853-A4F2-57ABF318F815}" srcOrd="0" destOrd="0" presId="urn:microsoft.com/office/officeart/2005/8/layout/list1"/>
    <dgm:cxn modelId="{88944A65-4CBD-4AF6-BE16-7CE9F13BDC20}" type="presOf" srcId="{6BCD0E8C-762F-430B-A86D-82B7F35BA1D5}" destId="{ED7A7182-9F27-4936-AB9B-B24AFB2ADC60}" srcOrd="1" destOrd="0" presId="urn:microsoft.com/office/officeart/2005/8/layout/list1"/>
    <dgm:cxn modelId="{E798E34F-CEF4-49D8-B9C0-37C91EBD7D2A}" type="presOf" srcId="{C8AE1F66-8E54-42E8-9A8B-3B20B92DC823}" destId="{FD29886C-C99E-40F1-A1F7-52EC6F82FE4F}" srcOrd="1" destOrd="0" presId="urn:microsoft.com/office/officeart/2005/8/layout/list1"/>
    <dgm:cxn modelId="{D64A6BE7-2255-45B6-B3FC-D54D6F30B438}" type="presOf" srcId="{0575EB80-20E8-4064-B263-61261FC1F587}" destId="{ECBFB4C5-D345-462B-A89B-D9FC8CF56C4D}" srcOrd="0" destOrd="1" presId="urn:microsoft.com/office/officeart/2005/8/layout/list1"/>
    <dgm:cxn modelId="{3C8D94EC-3F26-4B07-BADE-1CE32E776B1F}" srcId="{C8AE1F66-8E54-42E8-9A8B-3B20B92DC823}" destId="{9FEAFAFF-B039-4093-A3E6-1423134024C6}" srcOrd="0" destOrd="0" parTransId="{82D33491-F7BC-410F-B8B6-7FF1C6EA4556}" sibTransId="{060622F6-15BD-4994-8DAF-B591339BF52C}"/>
    <dgm:cxn modelId="{FD389692-8C1D-4A6C-83AE-66342E086887}" srcId="{9F7A2A73-EFCD-4DE8-9405-3023B3EF1511}" destId="{C8AE1F66-8E54-42E8-9A8B-3B20B92DC823}" srcOrd="0" destOrd="0" parTransId="{B75DEEBD-8AB6-4938-98E0-34EE6A35BE59}" sibTransId="{36692BF4-1EFD-4DD9-B9FD-C3B41CD2A2F8}"/>
    <dgm:cxn modelId="{FB68B9E1-CC58-4F21-9E57-F5C6E534D203}" type="presOf" srcId="{6BCD0E8C-762F-430B-A86D-82B7F35BA1D5}" destId="{7C048A4B-B0F8-4C69-BE2D-8529AB850865}" srcOrd="0" destOrd="0" presId="urn:microsoft.com/office/officeart/2005/8/layout/list1"/>
    <dgm:cxn modelId="{56372913-8084-4A2F-A4F3-BD625291F2F6}" srcId="{6BCD0E8C-762F-430B-A86D-82B7F35BA1D5}" destId="{0E053518-8900-4AFD-93DA-20E996AB4F5E}" srcOrd="0" destOrd="0" parTransId="{FC640BF8-2C67-4648-B064-6560A198DDE6}" sibTransId="{E55D4A37-F1A7-4A4E-8F83-B231CD4B06C2}"/>
    <dgm:cxn modelId="{8929512F-C7BD-4F8E-8304-8039CE1EE6BB}" srcId="{C8AE1F66-8E54-42E8-9A8B-3B20B92DC823}" destId="{0575EB80-20E8-4064-B263-61261FC1F587}" srcOrd="1" destOrd="0" parTransId="{9077ED57-1DEF-48E8-A3F4-2B8E0F7B9991}" sibTransId="{67847450-02A6-48A8-A3C3-5197AA335D28}"/>
    <dgm:cxn modelId="{6924DA59-831D-494F-99C5-7D31709A07A6}" srcId="{9F7A2A73-EFCD-4DE8-9405-3023B3EF1511}" destId="{6BCD0E8C-762F-430B-A86D-82B7F35BA1D5}" srcOrd="1" destOrd="0" parTransId="{F37D261F-79E2-4F13-908D-6C1F7F10730D}" sibTransId="{A3598C0B-D89C-4DC4-8BD6-A54C424D2473}"/>
    <dgm:cxn modelId="{D06FE0C5-0B04-4233-90FD-00113DC5EEFF}" type="presOf" srcId="{9F7A2A73-EFCD-4DE8-9405-3023B3EF1511}" destId="{2C37B476-2F37-4CD9-AF99-747A5ED18547}" srcOrd="0" destOrd="0" presId="urn:microsoft.com/office/officeart/2005/8/layout/list1"/>
    <dgm:cxn modelId="{F75C0F2C-A30B-40BE-BBDF-4DD9F5ECBFB0}" type="presOf" srcId="{88BC5C51-1795-405B-9208-33AFE8DE8A40}" destId="{ECBFB4C5-D345-462B-A89B-D9FC8CF56C4D}" srcOrd="0" destOrd="4" presId="urn:microsoft.com/office/officeart/2005/8/layout/list1"/>
    <dgm:cxn modelId="{5373936E-BDAF-45EE-803B-B5FFB4FD63C5}" type="presOf" srcId="{5D87D5C5-632A-4259-B683-2EA2C5966380}" destId="{ECBFB4C5-D345-462B-A89B-D9FC8CF56C4D}" srcOrd="0" destOrd="3" presId="urn:microsoft.com/office/officeart/2005/8/layout/list1"/>
    <dgm:cxn modelId="{85FC2219-9A9B-41AC-8293-4C5E82B62331}" type="presParOf" srcId="{2C37B476-2F37-4CD9-AF99-747A5ED18547}" destId="{0C919E0A-3676-437C-B097-B02E4A1501E7}" srcOrd="0" destOrd="0" presId="urn:microsoft.com/office/officeart/2005/8/layout/list1"/>
    <dgm:cxn modelId="{DF712BB0-46D3-49B1-AE76-14D9B1C785B1}" type="presParOf" srcId="{0C919E0A-3676-437C-B097-B02E4A1501E7}" destId="{D166BAB6-F159-4612-BB8E-DD09F76DA6E9}" srcOrd="0" destOrd="0" presId="urn:microsoft.com/office/officeart/2005/8/layout/list1"/>
    <dgm:cxn modelId="{7E95470E-6330-4F42-9E51-68067AC0B089}" type="presParOf" srcId="{0C919E0A-3676-437C-B097-B02E4A1501E7}" destId="{FD29886C-C99E-40F1-A1F7-52EC6F82FE4F}" srcOrd="1" destOrd="0" presId="urn:microsoft.com/office/officeart/2005/8/layout/list1"/>
    <dgm:cxn modelId="{0E15BD38-83EE-41A4-B44D-4082E8C1CF61}" type="presParOf" srcId="{2C37B476-2F37-4CD9-AF99-747A5ED18547}" destId="{56B89DE9-21EF-4ED0-B5A0-A5228BDDEF75}" srcOrd="1" destOrd="0" presId="urn:microsoft.com/office/officeart/2005/8/layout/list1"/>
    <dgm:cxn modelId="{6B10217A-9FC4-44FF-983B-82B034F2207B}" type="presParOf" srcId="{2C37B476-2F37-4CD9-AF99-747A5ED18547}" destId="{ECBFB4C5-D345-462B-A89B-D9FC8CF56C4D}" srcOrd="2" destOrd="0" presId="urn:microsoft.com/office/officeart/2005/8/layout/list1"/>
    <dgm:cxn modelId="{4DC0F81F-9E77-4DB4-B4C4-40D3A99C4749}" type="presParOf" srcId="{2C37B476-2F37-4CD9-AF99-747A5ED18547}" destId="{F1A56AE4-F795-4E5B-870C-114ECFC26BE2}" srcOrd="3" destOrd="0" presId="urn:microsoft.com/office/officeart/2005/8/layout/list1"/>
    <dgm:cxn modelId="{5AC78027-8494-4473-A416-EAD9D2EA1B36}" type="presParOf" srcId="{2C37B476-2F37-4CD9-AF99-747A5ED18547}" destId="{3C9FFF25-8274-40A0-904A-0A966E1EAB34}" srcOrd="4" destOrd="0" presId="urn:microsoft.com/office/officeart/2005/8/layout/list1"/>
    <dgm:cxn modelId="{F888CDF4-CD8E-4BB5-91A3-8C8BEE6D1A8D}" type="presParOf" srcId="{3C9FFF25-8274-40A0-904A-0A966E1EAB34}" destId="{7C048A4B-B0F8-4C69-BE2D-8529AB850865}" srcOrd="0" destOrd="0" presId="urn:microsoft.com/office/officeart/2005/8/layout/list1"/>
    <dgm:cxn modelId="{F01BA44D-AE49-4D90-AE1E-11702EB69C59}" type="presParOf" srcId="{3C9FFF25-8274-40A0-904A-0A966E1EAB34}" destId="{ED7A7182-9F27-4936-AB9B-B24AFB2ADC60}" srcOrd="1" destOrd="0" presId="urn:microsoft.com/office/officeart/2005/8/layout/list1"/>
    <dgm:cxn modelId="{6DEC65F8-145F-4413-A980-8720AD33420B}" type="presParOf" srcId="{2C37B476-2F37-4CD9-AF99-747A5ED18547}" destId="{C9E9D29F-4035-4C80-BD5C-E25D1BEE3F16}" srcOrd="5" destOrd="0" presId="urn:microsoft.com/office/officeart/2005/8/layout/list1"/>
    <dgm:cxn modelId="{6E8F06E1-938F-4290-BD56-A1A98B2FA17F}" type="presParOf" srcId="{2C37B476-2F37-4CD9-AF99-747A5ED18547}" destId="{05D66B04-2671-4853-A4F2-57ABF318F815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F7A2A73-EFCD-4DE8-9405-3023B3EF1511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C8AE1F66-8E54-42E8-9A8B-3B20B92DC823}">
      <dgm:prSet phldrT="[Texte]"/>
      <dgm:spPr/>
      <dgm:t>
        <a:bodyPr/>
        <a:lstStyle/>
        <a:p>
          <a:r>
            <a:rPr lang="fr-FR" dirty="0" smtClean="0"/>
            <a:t>Acteurs</a:t>
          </a:r>
          <a:endParaRPr lang="fr-FR" dirty="0"/>
        </a:p>
      </dgm:t>
    </dgm:pt>
    <dgm:pt modelId="{B75DEEBD-8AB6-4938-98E0-34EE6A35BE59}" type="parTrans" cxnId="{FD389692-8C1D-4A6C-83AE-66342E086887}">
      <dgm:prSet/>
      <dgm:spPr/>
      <dgm:t>
        <a:bodyPr/>
        <a:lstStyle/>
        <a:p>
          <a:endParaRPr lang="fr-FR"/>
        </a:p>
      </dgm:t>
    </dgm:pt>
    <dgm:pt modelId="{36692BF4-1EFD-4DD9-B9FD-C3B41CD2A2F8}" type="sibTrans" cxnId="{FD389692-8C1D-4A6C-83AE-66342E086887}">
      <dgm:prSet/>
      <dgm:spPr/>
      <dgm:t>
        <a:bodyPr/>
        <a:lstStyle/>
        <a:p>
          <a:endParaRPr lang="fr-FR"/>
        </a:p>
      </dgm:t>
    </dgm:pt>
    <dgm:pt modelId="{6BCD0E8C-762F-430B-A86D-82B7F35BA1D5}">
      <dgm:prSet phldrT="[Texte]"/>
      <dgm:spPr/>
      <dgm:t>
        <a:bodyPr/>
        <a:lstStyle/>
        <a:p>
          <a:r>
            <a:rPr lang="fr-FR" dirty="0" smtClean="0"/>
            <a:t>Scénario</a:t>
          </a:r>
          <a:endParaRPr lang="fr-FR" dirty="0"/>
        </a:p>
      </dgm:t>
    </dgm:pt>
    <dgm:pt modelId="{F37D261F-79E2-4F13-908D-6C1F7F10730D}" type="parTrans" cxnId="{6924DA59-831D-494F-99C5-7D31709A07A6}">
      <dgm:prSet/>
      <dgm:spPr/>
      <dgm:t>
        <a:bodyPr/>
        <a:lstStyle/>
        <a:p>
          <a:endParaRPr lang="fr-FR"/>
        </a:p>
      </dgm:t>
    </dgm:pt>
    <dgm:pt modelId="{A3598C0B-D89C-4DC4-8BD6-A54C424D2473}" type="sibTrans" cxnId="{6924DA59-831D-494F-99C5-7D31709A07A6}">
      <dgm:prSet/>
      <dgm:spPr/>
      <dgm:t>
        <a:bodyPr/>
        <a:lstStyle/>
        <a:p>
          <a:endParaRPr lang="fr-FR"/>
        </a:p>
      </dgm:t>
    </dgm:pt>
    <dgm:pt modelId="{0E053518-8900-4AFD-93DA-20E996AB4F5E}">
      <dgm:prSet phldrT="[Texte]"/>
      <dgm:spPr/>
      <dgm:t>
        <a:bodyPr/>
        <a:lstStyle/>
        <a:p>
          <a:r>
            <a:rPr lang="fr-FR" dirty="0" smtClean="0"/>
            <a:t>Les terminaux envoient une requête au serveur dont les fichiers sont structurés.</a:t>
          </a:r>
          <a:endParaRPr lang="fr-FR" dirty="0"/>
        </a:p>
      </dgm:t>
    </dgm:pt>
    <dgm:pt modelId="{FC640BF8-2C67-4648-B064-6560A198DDE6}" type="parTrans" cxnId="{56372913-8084-4A2F-A4F3-BD625291F2F6}">
      <dgm:prSet/>
      <dgm:spPr/>
      <dgm:t>
        <a:bodyPr/>
        <a:lstStyle/>
        <a:p>
          <a:endParaRPr lang="fr-FR"/>
        </a:p>
      </dgm:t>
    </dgm:pt>
    <dgm:pt modelId="{E55D4A37-F1A7-4A4E-8F83-B231CD4B06C2}" type="sibTrans" cxnId="{56372913-8084-4A2F-A4F3-BD625291F2F6}">
      <dgm:prSet/>
      <dgm:spPr/>
      <dgm:t>
        <a:bodyPr/>
        <a:lstStyle/>
        <a:p>
          <a:endParaRPr lang="fr-FR"/>
        </a:p>
      </dgm:t>
    </dgm:pt>
    <dgm:pt modelId="{9FEAFAFF-B039-4093-A3E6-1423134024C6}">
      <dgm:prSet phldrT="[Texte]"/>
      <dgm:spPr/>
      <dgm:t>
        <a:bodyPr/>
        <a:lstStyle/>
        <a:p>
          <a:r>
            <a:rPr lang="fr-FR" dirty="0" smtClean="0"/>
            <a:t>3 terminaux : 3x3 personnes</a:t>
          </a:r>
          <a:endParaRPr lang="fr-FR" dirty="0"/>
        </a:p>
      </dgm:t>
    </dgm:pt>
    <dgm:pt modelId="{82D33491-F7BC-410F-B8B6-7FF1C6EA4556}" type="parTrans" cxnId="{3C8D94EC-3F26-4B07-BADE-1CE32E776B1F}">
      <dgm:prSet/>
      <dgm:spPr/>
      <dgm:t>
        <a:bodyPr/>
        <a:lstStyle/>
        <a:p>
          <a:endParaRPr lang="fr-FR"/>
        </a:p>
      </dgm:t>
    </dgm:pt>
    <dgm:pt modelId="{060622F6-15BD-4994-8DAF-B591339BF52C}" type="sibTrans" cxnId="{3C8D94EC-3F26-4B07-BADE-1CE32E776B1F}">
      <dgm:prSet/>
      <dgm:spPr/>
      <dgm:t>
        <a:bodyPr/>
        <a:lstStyle/>
        <a:p>
          <a:endParaRPr lang="fr-FR"/>
        </a:p>
      </dgm:t>
    </dgm:pt>
    <dgm:pt modelId="{0575EB80-20E8-4064-B263-61261FC1F587}">
      <dgm:prSet phldrT="[Texte]"/>
      <dgm:spPr/>
      <dgm:t>
        <a:bodyPr/>
        <a:lstStyle/>
        <a:p>
          <a:r>
            <a:rPr lang="fr-FR" dirty="0" smtClean="0"/>
            <a:t>3 câbles de terminal</a:t>
          </a:r>
          <a:endParaRPr lang="fr-FR" dirty="0"/>
        </a:p>
      </dgm:t>
    </dgm:pt>
    <dgm:pt modelId="{9077ED57-1DEF-48E8-A3F4-2B8E0F7B9991}" type="parTrans" cxnId="{8929512F-C7BD-4F8E-8304-8039CE1EE6BB}">
      <dgm:prSet/>
      <dgm:spPr/>
      <dgm:t>
        <a:bodyPr/>
        <a:lstStyle/>
        <a:p>
          <a:endParaRPr lang="fr-FR"/>
        </a:p>
      </dgm:t>
    </dgm:pt>
    <dgm:pt modelId="{67847450-02A6-48A8-A3C3-5197AA335D28}" type="sibTrans" cxnId="{8929512F-C7BD-4F8E-8304-8039CE1EE6BB}">
      <dgm:prSet/>
      <dgm:spPr/>
      <dgm:t>
        <a:bodyPr/>
        <a:lstStyle/>
        <a:p>
          <a:endParaRPr lang="fr-FR"/>
        </a:p>
      </dgm:t>
    </dgm:pt>
    <dgm:pt modelId="{251B5771-186E-4A68-BDFD-FD41A7003E06}">
      <dgm:prSet phldrT="[Texte]"/>
      <dgm:spPr/>
      <dgm:t>
        <a:bodyPr/>
        <a:lstStyle/>
        <a:p>
          <a:r>
            <a:rPr lang="fr-FR" dirty="0" smtClean="0"/>
            <a:t>Routeur : 4 personnes</a:t>
          </a:r>
          <a:endParaRPr lang="fr-FR" dirty="0"/>
        </a:p>
      </dgm:t>
    </dgm:pt>
    <dgm:pt modelId="{D1F74B02-8CF1-4DDE-9056-04B4ABEB32A1}" type="parTrans" cxnId="{BD348C24-17F2-4962-894B-62276D27FC3A}">
      <dgm:prSet/>
      <dgm:spPr/>
      <dgm:t>
        <a:bodyPr/>
        <a:lstStyle/>
        <a:p>
          <a:endParaRPr lang="fr-FR"/>
        </a:p>
      </dgm:t>
    </dgm:pt>
    <dgm:pt modelId="{20C95B9B-CCD2-4916-B024-3C0A47E8E806}" type="sibTrans" cxnId="{BD348C24-17F2-4962-894B-62276D27FC3A}">
      <dgm:prSet/>
      <dgm:spPr/>
      <dgm:t>
        <a:bodyPr/>
        <a:lstStyle/>
        <a:p>
          <a:endParaRPr lang="fr-FR"/>
        </a:p>
      </dgm:t>
    </dgm:pt>
    <dgm:pt modelId="{5D87D5C5-632A-4259-B683-2EA2C5966380}">
      <dgm:prSet phldrT="[Texte]"/>
      <dgm:spPr/>
      <dgm:t>
        <a:bodyPr/>
        <a:lstStyle/>
        <a:p>
          <a:r>
            <a:rPr lang="fr-FR" dirty="0" smtClean="0"/>
            <a:t>1 câble routeur</a:t>
          </a:r>
          <a:endParaRPr lang="fr-FR" dirty="0"/>
        </a:p>
      </dgm:t>
    </dgm:pt>
    <dgm:pt modelId="{F5312337-F692-4281-B323-AC31DFF46D43}" type="parTrans" cxnId="{2AA586A0-0AAE-421F-B2A6-47DAACD3A2CC}">
      <dgm:prSet/>
      <dgm:spPr/>
      <dgm:t>
        <a:bodyPr/>
        <a:lstStyle/>
        <a:p>
          <a:endParaRPr lang="fr-FR"/>
        </a:p>
      </dgm:t>
    </dgm:pt>
    <dgm:pt modelId="{858791AF-413C-406F-B3F2-6FAD8FE3D241}" type="sibTrans" cxnId="{2AA586A0-0AAE-421F-B2A6-47DAACD3A2CC}">
      <dgm:prSet/>
      <dgm:spPr/>
      <dgm:t>
        <a:bodyPr/>
        <a:lstStyle/>
        <a:p>
          <a:endParaRPr lang="fr-FR"/>
        </a:p>
      </dgm:t>
    </dgm:pt>
    <dgm:pt modelId="{88BC5C51-1795-405B-9208-33AFE8DE8A40}">
      <dgm:prSet phldrT="[Texte]"/>
      <dgm:spPr/>
      <dgm:t>
        <a:bodyPr/>
        <a:lstStyle/>
        <a:p>
          <a:r>
            <a:rPr lang="fr-FR" dirty="0" smtClean="0"/>
            <a:t>Serveur : 4 personnes</a:t>
          </a:r>
          <a:endParaRPr lang="fr-FR" dirty="0"/>
        </a:p>
      </dgm:t>
    </dgm:pt>
    <dgm:pt modelId="{9C077BDF-A5D8-4F68-851F-BC090D12AC07}" type="parTrans" cxnId="{A622F433-8B3B-40C0-9AB4-77B5836AD9EE}">
      <dgm:prSet/>
      <dgm:spPr/>
      <dgm:t>
        <a:bodyPr/>
        <a:lstStyle/>
        <a:p>
          <a:endParaRPr lang="fr-FR"/>
        </a:p>
      </dgm:t>
    </dgm:pt>
    <dgm:pt modelId="{CE6E93D3-27B9-4B80-8507-70EB6B13ABB6}" type="sibTrans" cxnId="{A622F433-8B3B-40C0-9AB4-77B5836AD9EE}">
      <dgm:prSet/>
      <dgm:spPr/>
      <dgm:t>
        <a:bodyPr/>
        <a:lstStyle/>
        <a:p>
          <a:endParaRPr lang="fr-FR"/>
        </a:p>
      </dgm:t>
    </dgm:pt>
    <dgm:pt modelId="{2C37B476-2F37-4CD9-AF99-747A5ED18547}" type="pres">
      <dgm:prSet presAssocID="{9F7A2A73-EFCD-4DE8-9405-3023B3EF1511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0C919E0A-3676-437C-B097-B02E4A1501E7}" type="pres">
      <dgm:prSet presAssocID="{C8AE1F66-8E54-42E8-9A8B-3B20B92DC823}" presName="parentLin" presStyleCnt="0"/>
      <dgm:spPr/>
    </dgm:pt>
    <dgm:pt modelId="{D166BAB6-F159-4612-BB8E-DD09F76DA6E9}" type="pres">
      <dgm:prSet presAssocID="{C8AE1F66-8E54-42E8-9A8B-3B20B92DC823}" presName="parentLeftMargin" presStyleLbl="node1" presStyleIdx="0" presStyleCnt="2"/>
      <dgm:spPr/>
      <dgm:t>
        <a:bodyPr/>
        <a:lstStyle/>
        <a:p>
          <a:endParaRPr lang="fr-FR"/>
        </a:p>
      </dgm:t>
    </dgm:pt>
    <dgm:pt modelId="{FD29886C-C99E-40F1-A1F7-52EC6F82FE4F}" type="pres">
      <dgm:prSet presAssocID="{C8AE1F66-8E54-42E8-9A8B-3B20B92DC823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6B89DE9-21EF-4ED0-B5A0-A5228BDDEF75}" type="pres">
      <dgm:prSet presAssocID="{C8AE1F66-8E54-42E8-9A8B-3B20B92DC823}" presName="negativeSpace" presStyleCnt="0"/>
      <dgm:spPr/>
    </dgm:pt>
    <dgm:pt modelId="{ECBFB4C5-D345-462B-A89B-D9FC8CF56C4D}" type="pres">
      <dgm:prSet presAssocID="{C8AE1F66-8E54-42E8-9A8B-3B20B92DC823}" presName="childText" presStyleLbl="conFgAcc1" presStyleIdx="0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1A56AE4-F795-4E5B-870C-114ECFC26BE2}" type="pres">
      <dgm:prSet presAssocID="{36692BF4-1EFD-4DD9-B9FD-C3B41CD2A2F8}" presName="spaceBetweenRectangles" presStyleCnt="0"/>
      <dgm:spPr/>
    </dgm:pt>
    <dgm:pt modelId="{3C9FFF25-8274-40A0-904A-0A966E1EAB34}" type="pres">
      <dgm:prSet presAssocID="{6BCD0E8C-762F-430B-A86D-82B7F35BA1D5}" presName="parentLin" presStyleCnt="0"/>
      <dgm:spPr/>
    </dgm:pt>
    <dgm:pt modelId="{7C048A4B-B0F8-4C69-BE2D-8529AB850865}" type="pres">
      <dgm:prSet presAssocID="{6BCD0E8C-762F-430B-A86D-82B7F35BA1D5}" presName="parentLeftMargin" presStyleLbl="node1" presStyleIdx="0" presStyleCnt="2"/>
      <dgm:spPr/>
      <dgm:t>
        <a:bodyPr/>
        <a:lstStyle/>
        <a:p>
          <a:endParaRPr lang="fr-FR"/>
        </a:p>
      </dgm:t>
    </dgm:pt>
    <dgm:pt modelId="{ED7A7182-9F27-4936-AB9B-B24AFB2ADC60}" type="pres">
      <dgm:prSet presAssocID="{6BCD0E8C-762F-430B-A86D-82B7F35BA1D5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9E9D29F-4035-4C80-BD5C-E25D1BEE3F16}" type="pres">
      <dgm:prSet presAssocID="{6BCD0E8C-762F-430B-A86D-82B7F35BA1D5}" presName="negativeSpace" presStyleCnt="0"/>
      <dgm:spPr/>
    </dgm:pt>
    <dgm:pt modelId="{05D66B04-2671-4853-A4F2-57ABF318F815}" type="pres">
      <dgm:prSet presAssocID="{6BCD0E8C-762F-430B-A86D-82B7F35BA1D5}" presName="childText" presStyleLbl="conFgAcc1" presStyleIdx="1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BD348C24-17F2-4962-894B-62276D27FC3A}" srcId="{C8AE1F66-8E54-42E8-9A8B-3B20B92DC823}" destId="{251B5771-186E-4A68-BDFD-FD41A7003E06}" srcOrd="2" destOrd="0" parTransId="{D1F74B02-8CF1-4DDE-9056-04B4ABEB32A1}" sibTransId="{20C95B9B-CCD2-4916-B024-3C0A47E8E806}"/>
    <dgm:cxn modelId="{2AA586A0-0AAE-421F-B2A6-47DAACD3A2CC}" srcId="{C8AE1F66-8E54-42E8-9A8B-3B20B92DC823}" destId="{5D87D5C5-632A-4259-B683-2EA2C5966380}" srcOrd="3" destOrd="0" parTransId="{F5312337-F692-4281-B323-AC31DFF46D43}" sibTransId="{858791AF-413C-406F-B3F2-6FAD8FE3D241}"/>
    <dgm:cxn modelId="{A622F433-8B3B-40C0-9AB4-77B5836AD9EE}" srcId="{C8AE1F66-8E54-42E8-9A8B-3B20B92DC823}" destId="{88BC5C51-1795-405B-9208-33AFE8DE8A40}" srcOrd="4" destOrd="0" parTransId="{9C077BDF-A5D8-4F68-851F-BC090D12AC07}" sibTransId="{CE6E93D3-27B9-4B80-8507-70EB6B13ABB6}"/>
    <dgm:cxn modelId="{EA2D0A29-2BEE-4CDE-9E25-72111C612302}" type="presOf" srcId="{0E053518-8900-4AFD-93DA-20E996AB4F5E}" destId="{05D66B04-2671-4853-A4F2-57ABF318F815}" srcOrd="0" destOrd="0" presId="urn:microsoft.com/office/officeart/2005/8/layout/list1"/>
    <dgm:cxn modelId="{384A5115-8E7F-4621-A6E7-EEC0A6C239B0}" type="presOf" srcId="{88BC5C51-1795-405B-9208-33AFE8DE8A40}" destId="{ECBFB4C5-D345-462B-A89B-D9FC8CF56C4D}" srcOrd="0" destOrd="4" presId="urn:microsoft.com/office/officeart/2005/8/layout/list1"/>
    <dgm:cxn modelId="{EE185991-EC24-40AB-9542-29B2886700CD}" type="presOf" srcId="{251B5771-186E-4A68-BDFD-FD41A7003E06}" destId="{ECBFB4C5-D345-462B-A89B-D9FC8CF56C4D}" srcOrd="0" destOrd="2" presId="urn:microsoft.com/office/officeart/2005/8/layout/list1"/>
    <dgm:cxn modelId="{9FCFBB0F-0CE1-4251-8B04-24E859D89360}" type="presOf" srcId="{0575EB80-20E8-4064-B263-61261FC1F587}" destId="{ECBFB4C5-D345-462B-A89B-D9FC8CF56C4D}" srcOrd="0" destOrd="1" presId="urn:microsoft.com/office/officeart/2005/8/layout/list1"/>
    <dgm:cxn modelId="{4853C12C-F52B-4314-BA4E-7A1B536C1769}" type="presOf" srcId="{5D87D5C5-632A-4259-B683-2EA2C5966380}" destId="{ECBFB4C5-D345-462B-A89B-D9FC8CF56C4D}" srcOrd="0" destOrd="3" presId="urn:microsoft.com/office/officeart/2005/8/layout/list1"/>
    <dgm:cxn modelId="{3C8D94EC-3F26-4B07-BADE-1CE32E776B1F}" srcId="{C8AE1F66-8E54-42E8-9A8B-3B20B92DC823}" destId="{9FEAFAFF-B039-4093-A3E6-1423134024C6}" srcOrd="0" destOrd="0" parTransId="{82D33491-F7BC-410F-B8B6-7FF1C6EA4556}" sibTransId="{060622F6-15BD-4994-8DAF-B591339BF52C}"/>
    <dgm:cxn modelId="{FD389692-8C1D-4A6C-83AE-66342E086887}" srcId="{9F7A2A73-EFCD-4DE8-9405-3023B3EF1511}" destId="{C8AE1F66-8E54-42E8-9A8B-3B20B92DC823}" srcOrd="0" destOrd="0" parTransId="{B75DEEBD-8AB6-4938-98E0-34EE6A35BE59}" sibTransId="{36692BF4-1EFD-4DD9-B9FD-C3B41CD2A2F8}"/>
    <dgm:cxn modelId="{605BB20B-3E05-44ED-83E0-ACC6B0C65A12}" type="presOf" srcId="{9F7A2A73-EFCD-4DE8-9405-3023B3EF1511}" destId="{2C37B476-2F37-4CD9-AF99-747A5ED18547}" srcOrd="0" destOrd="0" presId="urn:microsoft.com/office/officeart/2005/8/layout/list1"/>
    <dgm:cxn modelId="{7F254B61-834C-4FDC-8BF3-DCC748F18502}" type="presOf" srcId="{C8AE1F66-8E54-42E8-9A8B-3B20B92DC823}" destId="{D166BAB6-F159-4612-BB8E-DD09F76DA6E9}" srcOrd="0" destOrd="0" presId="urn:microsoft.com/office/officeart/2005/8/layout/list1"/>
    <dgm:cxn modelId="{56372913-8084-4A2F-A4F3-BD625291F2F6}" srcId="{6BCD0E8C-762F-430B-A86D-82B7F35BA1D5}" destId="{0E053518-8900-4AFD-93DA-20E996AB4F5E}" srcOrd="0" destOrd="0" parTransId="{FC640BF8-2C67-4648-B064-6560A198DDE6}" sibTransId="{E55D4A37-F1A7-4A4E-8F83-B231CD4B06C2}"/>
    <dgm:cxn modelId="{8929512F-C7BD-4F8E-8304-8039CE1EE6BB}" srcId="{C8AE1F66-8E54-42E8-9A8B-3B20B92DC823}" destId="{0575EB80-20E8-4064-B263-61261FC1F587}" srcOrd="1" destOrd="0" parTransId="{9077ED57-1DEF-48E8-A3F4-2B8E0F7B9991}" sibTransId="{67847450-02A6-48A8-A3C3-5197AA335D28}"/>
    <dgm:cxn modelId="{1CB7939F-562D-4D40-8809-55278E1888FE}" type="presOf" srcId="{C8AE1F66-8E54-42E8-9A8B-3B20B92DC823}" destId="{FD29886C-C99E-40F1-A1F7-52EC6F82FE4F}" srcOrd="1" destOrd="0" presId="urn:microsoft.com/office/officeart/2005/8/layout/list1"/>
    <dgm:cxn modelId="{7579453E-AE66-461B-A743-5044090265FE}" type="presOf" srcId="{9FEAFAFF-B039-4093-A3E6-1423134024C6}" destId="{ECBFB4C5-D345-462B-A89B-D9FC8CF56C4D}" srcOrd="0" destOrd="0" presId="urn:microsoft.com/office/officeart/2005/8/layout/list1"/>
    <dgm:cxn modelId="{6924DA59-831D-494F-99C5-7D31709A07A6}" srcId="{9F7A2A73-EFCD-4DE8-9405-3023B3EF1511}" destId="{6BCD0E8C-762F-430B-A86D-82B7F35BA1D5}" srcOrd="1" destOrd="0" parTransId="{F37D261F-79E2-4F13-908D-6C1F7F10730D}" sibTransId="{A3598C0B-D89C-4DC4-8BD6-A54C424D2473}"/>
    <dgm:cxn modelId="{A7BAF0F9-E3EE-46F7-97C6-FA625C3469FA}" type="presOf" srcId="{6BCD0E8C-762F-430B-A86D-82B7F35BA1D5}" destId="{7C048A4B-B0F8-4C69-BE2D-8529AB850865}" srcOrd="0" destOrd="0" presId="urn:microsoft.com/office/officeart/2005/8/layout/list1"/>
    <dgm:cxn modelId="{DE58A242-A94F-47D5-A74B-E967645BA8C2}" type="presOf" srcId="{6BCD0E8C-762F-430B-A86D-82B7F35BA1D5}" destId="{ED7A7182-9F27-4936-AB9B-B24AFB2ADC60}" srcOrd="1" destOrd="0" presId="urn:microsoft.com/office/officeart/2005/8/layout/list1"/>
    <dgm:cxn modelId="{E81A5EE0-ADE9-4971-8919-A4AA7EF6E77D}" type="presParOf" srcId="{2C37B476-2F37-4CD9-AF99-747A5ED18547}" destId="{0C919E0A-3676-437C-B097-B02E4A1501E7}" srcOrd="0" destOrd="0" presId="urn:microsoft.com/office/officeart/2005/8/layout/list1"/>
    <dgm:cxn modelId="{EC380CD7-AE69-4476-B07D-F56924C4DCB8}" type="presParOf" srcId="{0C919E0A-3676-437C-B097-B02E4A1501E7}" destId="{D166BAB6-F159-4612-BB8E-DD09F76DA6E9}" srcOrd="0" destOrd="0" presId="urn:microsoft.com/office/officeart/2005/8/layout/list1"/>
    <dgm:cxn modelId="{5B899979-20F4-493C-95D2-C836D90ACEE8}" type="presParOf" srcId="{0C919E0A-3676-437C-B097-B02E4A1501E7}" destId="{FD29886C-C99E-40F1-A1F7-52EC6F82FE4F}" srcOrd="1" destOrd="0" presId="urn:microsoft.com/office/officeart/2005/8/layout/list1"/>
    <dgm:cxn modelId="{2CDDAA7E-9B44-427F-B634-5A623536C095}" type="presParOf" srcId="{2C37B476-2F37-4CD9-AF99-747A5ED18547}" destId="{56B89DE9-21EF-4ED0-B5A0-A5228BDDEF75}" srcOrd="1" destOrd="0" presId="urn:microsoft.com/office/officeart/2005/8/layout/list1"/>
    <dgm:cxn modelId="{BBB88A70-DACD-4283-88D8-986D40EEE339}" type="presParOf" srcId="{2C37B476-2F37-4CD9-AF99-747A5ED18547}" destId="{ECBFB4C5-D345-462B-A89B-D9FC8CF56C4D}" srcOrd="2" destOrd="0" presId="urn:microsoft.com/office/officeart/2005/8/layout/list1"/>
    <dgm:cxn modelId="{3BAAC0ED-E3A3-4E1D-861E-007BA305DF8A}" type="presParOf" srcId="{2C37B476-2F37-4CD9-AF99-747A5ED18547}" destId="{F1A56AE4-F795-4E5B-870C-114ECFC26BE2}" srcOrd="3" destOrd="0" presId="urn:microsoft.com/office/officeart/2005/8/layout/list1"/>
    <dgm:cxn modelId="{49444BEB-8392-46F9-A4A6-D5AF25194A51}" type="presParOf" srcId="{2C37B476-2F37-4CD9-AF99-747A5ED18547}" destId="{3C9FFF25-8274-40A0-904A-0A966E1EAB34}" srcOrd="4" destOrd="0" presId="urn:microsoft.com/office/officeart/2005/8/layout/list1"/>
    <dgm:cxn modelId="{D5972F60-E2CE-45D8-B8E0-68D6F27BEBEE}" type="presParOf" srcId="{3C9FFF25-8274-40A0-904A-0A966E1EAB34}" destId="{7C048A4B-B0F8-4C69-BE2D-8529AB850865}" srcOrd="0" destOrd="0" presId="urn:microsoft.com/office/officeart/2005/8/layout/list1"/>
    <dgm:cxn modelId="{E2804596-E761-4738-BF76-5B7D2FD1C85C}" type="presParOf" srcId="{3C9FFF25-8274-40A0-904A-0A966E1EAB34}" destId="{ED7A7182-9F27-4936-AB9B-B24AFB2ADC60}" srcOrd="1" destOrd="0" presId="urn:microsoft.com/office/officeart/2005/8/layout/list1"/>
    <dgm:cxn modelId="{0C9EF830-F6AA-47B6-9364-0E86E42DF4CD}" type="presParOf" srcId="{2C37B476-2F37-4CD9-AF99-747A5ED18547}" destId="{C9E9D29F-4035-4C80-BD5C-E25D1BEE3F16}" srcOrd="5" destOrd="0" presId="urn:microsoft.com/office/officeart/2005/8/layout/list1"/>
    <dgm:cxn modelId="{15EECDB1-A7AF-4E91-A753-28BFC2003B07}" type="presParOf" srcId="{2C37B476-2F37-4CD9-AF99-747A5ED18547}" destId="{05D66B04-2671-4853-A4F2-57ABF318F815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F7A2A73-EFCD-4DE8-9405-3023B3EF1511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C8AE1F66-8E54-42E8-9A8B-3B20B92DC823}">
      <dgm:prSet phldrT="[Texte]"/>
      <dgm:spPr/>
      <dgm:t>
        <a:bodyPr/>
        <a:lstStyle/>
        <a:p>
          <a:r>
            <a:rPr lang="fr-FR" dirty="0" smtClean="0"/>
            <a:t>Acteurs</a:t>
          </a:r>
          <a:endParaRPr lang="fr-FR" dirty="0"/>
        </a:p>
      </dgm:t>
    </dgm:pt>
    <dgm:pt modelId="{B75DEEBD-8AB6-4938-98E0-34EE6A35BE59}" type="parTrans" cxnId="{FD389692-8C1D-4A6C-83AE-66342E086887}">
      <dgm:prSet/>
      <dgm:spPr/>
      <dgm:t>
        <a:bodyPr/>
        <a:lstStyle/>
        <a:p>
          <a:endParaRPr lang="fr-FR"/>
        </a:p>
      </dgm:t>
    </dgm:pt>
    <dgm:pt modelId="{36692BF4-1EFD-4DD9-B9FD-C3B41CD2A2F8}" type="sibTrans" cxnId="{FD389692-8C1D-4A6C-83AE-66342E086887}">
      <dgm:prSet/>
      <dgm:spPr/>
      <dgm:t>
        <a:bodyPr/>
        <a:lstStyle/>
        <a:p>
          <a:endParaRPr lang="fr-FR"/>
        </a:p>
      </dgm:t>
    </dgm:pt>
    <dgm:pt modelId="{6BCD0E8C-762F-430B-A86D-82B7F35BA1D5}">
      <dgm:prSet phldrT="[Texte]"/>
      <dgm:spPr/>
      <dgm:t>
        <a:bodyPr/>
        <a:lstStyle/>
        <a:p>
          <a:r>
            <a:rPr lang="fr-FR" dirty="0" smtClean="0"/>
            <a:t>Scénario</a:t>
          </a:r>
          <a:endParaRPr lang="fr-FR" dirty="0"/>
        </a:p>
      </dgm:t>
    </dgm:pt>
    <dgm:pt modelId="{F37D261F-79E2-4F13-908D-6C1F7F10730D}" type="parTrans" cxnId="{6924DA59-831D-494F-99C5-7D31709A07A6}">
      <dgm:prSet/>
      <dgm:spPr/>
      <dgm:t>
        <a:bodyPr/>
        <a:lstStyle/>
        <a:p>
          <a:endParaRPr lang="fr-FR"/>
        </a:p>
      </dgm:t>
    </dgm:pt>
    <dgm:pt modelId="{A3598C0B-D89C-4DC4-8BD6-A54C424D2473}" type="sibTrans" cxnId="{6924DA59-831D-494F-99C5-7D31709A07A6}">
      <dgm:prSet/>
      <dgm:spPr/>
      <dgm:t>
        <a:bodyPr/>
        <a:lstStyle/>
        <a:p>
          <a:endParaRPr lang="fr-FR"/>
        </a:p>
      </dgm:t>
    </dgm:pt>
    <dgm:pt modelId="{0E053518-8900-4AFD-93DA-20E996AB4F5E}">
      <dgm:prSet phldrT="[Texte]"/>
      <dgm:spPr/>
      <dgm:t>
        <a:bodyPr/>
        <a:lstStyle/>
        <a:p>
          <a:r>
            <a:rPr lang="fr-FR" dirty="0" smtClean="0"/>
            <a:t>Les terminaux envoient une requête au serveur dont les fichiers sont structurés.</a:t>
          </a:r>
          <a:endParaRPr lang="fr-FR" dirty="0"/>
        </a:p>
      </dgm:t>
    </dgm:pt>
    <dgm:pt modelId="{FC640BF8-2C67-4648-B064-6560A198DDE6}" type="parTrans" cxnId="{56372913-8084-4A2F-A4F3-BD625291F2F6}">
      <dgm:prSet/>
      <dgm:spPr/>
      <dgm:t>
        <a:bodyPr/>
        <a:lstStyle/>
        <a:p>
          <a:endParaRPr lang="fr-FR"/>
        </a:p>
      </dgm:t>
    </dgm:pt>
    <dgm:pt modelId="{E55D4A37-F1A7-4A4E-8F83-B231CD4B06C2}" type="sibTrans" cxnId="{56372913-8084-4A2F-A4F3-BD625291F2F6}">
      <dgm:prSet/>
      <dgm:spPr/>
      <dgm:t>
        <a:bodyPr/>
        <a:lstStyle/>
        <a:p>
          <a:endParaRPr lang="fr-FR"/>
        </a:p>
      </dgm:t>
    </dgm:pt>
    <dgm:pt modelId="{9FEAFAFF-B039-4093-A3E6-1423134024C6}">
      <dgm:prSet phldrT="[Texte]"/>
      <dgm:spPr/>
      <dgm:t>
        <a:bodyPr/>
        <a:lstStyle/>
        <a:p>
          <a:r>
            <a:rPr lang="fr-FR" dirty="0" smtClean="0"/>
            <a:t>3 terminaux : 3x3 personnes</a:t>
          </a:r>
          <a:endParaRPr lang="fr-FR" dirty="0"/>
        </a:p>
      </dgm:t>
    </dgm:pt>
    <dgm:pt modelId="{82D33491-F7BC-410F-B8B6-7FF1C6EA4556}" type="parTrans" cxnId="{3C8D94EC-3F26-4B07-BADE-1CE32E776B1F}">
      <dgm:prSet/>
      <dgm:spPr/>
      <dgm:t>
        <a:bodyPr/>
        <a:lstStyle/>
        <a:p>
          <a:endParaRPr lang="fr-FR"/>
        </a:p>
      </dgm:t>
    </dgm:pt>
    <dgm:pt modelId="{060622F6-15BD-4994-8DAF-B591339BF52C}" type="sibTrans" cxnId="{3C8D94EC-3F26-4B07-BADE-1CE32E776B1F}">
      <dgm:prSet/>
      <dgm:spPr/>
      <dgm:t>
        <a:bodyPr/>
        <a:lstStyle/>
        <a:p>
          <a:endParaRPr lang="fr-FR"/>
        </a:p>
      </dgm:t>
    </dgm:pt>
    <dgm:pt modelId="{0575EB80-20E8-4064-B263-61261FC1F587}">
      <dgm:prSet phldrT="[Texte]"/>
      <dgm:spPr/>
      <dgm:t>
        <a:bodyPr/>
        <a:lstStyle/>
        <a:p>
          <a:r>
            <a:rPr lang="fr-FR" dirty="0" smtClean="0"/>
            <a:t>3 câble de terminal</a:t>
          </a:r>
          <a:endParaRPr lang="fr-FR" dirty="0"/>
        </a:p>
      </dgm:t>
    </dgm:pt>
    <dgm:pt modelId="{9077ED57-1DEF-48E8-A3F4-2B8E0F7B9991}" type="parTrans" cxnId="{8929512F-C7BD-4F8E-8304-8039CE1EE6BB}">
      <dgm:prSet/>
      <dgm:spPr/>
      <dgm:t>
        <a:bodyPr/>
        <a:lstStyle/>
        <a:p>
          <a:endParaRPr lang="fr-FR"/>
        </a:p>
      </dgm:t>
    </dgm:pt>
    <dgm:pt modelId="{67847450-02A6-48A8-A3C3-5197AA335D28}" type="sibTrans" cxnId="{8929512F-C7BD-4F8E-8304-8039CE1EE6BB}">
      <dgm:prSet/>
      <dgm:spPr/>
      <dgm:t>
        <a:bodyPr/>
        <a:lstStyle/>
        <a:p>
          <a:endParaRPr lang="fr-FR"/>
        </a:p>
      </dgm:t>
    </dgm:pt>
    <dgm:pt modelId="{251B5771-186E-4A68-BDFD-FD41A7003E06}">
      <dgm:prSet phldrT="[Texte]"/>
      <dgm:spPr/>
      <dgm:t>
        <a:bodyPr/>
        <a:lstStyle/>
        <a:p>
          <a:r>
            <a:rPr lang="fr-FR" dirty="0" smtClean="0"/>
            <a:t>Routeur : 4 personnes</a:t>
          </a:r>
          <a:endParaRPr lang="fr-FR" dirty="0"/>
        </a:p>
      </dgm:t>
    </dgm:pt>
    <dgm:pt modelId="{D1F74B02-8CF1-4DDE-9056-04B4ABEB32A1}" type="parTrans" cxnId="{BD348C24-17F2-4962-894B-62276D27FC3A}">
      <dgm:prSet/>
      <dgm:spPr/>
      <dgm:t>
        <a:bodyPr/>
        <a:lstStyle/>
        <a:p>
          <a:endParaRPr lang="fr-FR"/>
        </a:p>
      </dgm:t>
    </dgm:pt>
    <dgm:pt modelId="{20C95B9B-CCD2-4916-B024-3C0A47E8E806}" type="sibTrans" cxnId="{BD348C24-17F2-4962-894B-62276D27FC3A}">
      <dgm:prSet/>
      <dgm:spPr/>
      <dgm:t>
        <a:bodyPr/>
        <a:lstStyle/>
        <a:p>
          <a:endParaRPr lang="fr-FR"/>
        </a:p>
      </dgm:t>
    </dgm:pt>
    <dgm:pt modelId="{5D87D5C5-632A-4259-B683-2EA2C5966380}">
      <dgm:prSet phldrT="[Texte]"/>
      <dgm:spPr/>
      <dgm:t>
        <a:bodyPr/>
        <a:lstStyle/>
        <a:p>
          <a:r>
            <a:rPr lang="fr-FR" dirty="0" smtClean="0"/>
            <a:t>4 câbles de routeur (augmentation du débit)</a:t>
          </a:r>
          <a:endParaRPr lang="fr-FR" dirty="0"/>
        </a:p>
      </dgm:t>
    </dgm:pt>
    <dgm:pt modelId="{F5312337-F692-4281-B323-AC31DFF46D43}" type="parTrans" cxnId="{2AA586A0-0AAE-421F-B2A6-47DAACD3A2CC}">
      <dgm:prSet/>
      <dgm:spPr/>
      <dgm:t>
        <a:bodyPr/>
        <a:lstStyle/>
        <a:p>
          <a:endParaRPr lang="fr-FR"/>
        </a:p>
      </dgm:t>
    </dgm:pt>
    <dgm:pt modelId="{858791AF-413C-406F-B3F2-6FAD8FE3D241}" type="sibTrans" cxnId="{2AA586A0-0AAE-421F-B2A6-47DAACD3A2CC}">
      <dgm:prSet/>
      <dgm:spPr/>
      <dgm:t>
        <a:bodyPr/>
        <a:lstStyle/>
        <a:p>
          <a:endParaRPr lang="fr-FR"/>
        </a:p>
      </dgm:t>
    </dgm:pt>
    <dgm:pt modelId="{88BC5C51-1795-405B-9208-33AFE8DE8A40}">
      <dgm:prSet phldrT="[Texte]"/>
      <dgm:spPr/>
      <dgm:t>
        <a:bodyPr/>
        <a:lstStyle/>
        <a:p>
          <a:r>
            <a:rPr lang="fr-FR" dirty="0" smtClean="0"/>
            <a:t>Serveur : 4 personnes</a:t>
          </a:r>
          <a:endParaRPr lang="fr-FR" dirty="0"/>
        </a:p>
      </dgm:t>
    </dgm:pt>
    <dgm:pt modelId="{9C077BDF-A5D8-4F68-851F-BC090D12AC07}" type="parTrans" cxnId="{A622F433-8B3B-40C0-9AB4-77B5836AD9EE}">
      <dgm:prSet/>
      <dgm:spPr/>
      <dgm:t>
        <a:bodyPr/>
        <a:lstStyle/>
        <a:p>
          <a:endParaRPr lang="fr-FR"/>
        </a:p>
      </dgm:t>
    </dgm:pt>
    <dgm:pt modelId="{CE6E93D3-27B9-4B80-8507-70EB6B13ABB6}" type="sibTrans" cxnId="{A622F433-8B3B-40C0-9AB4-77B5836AD9EE}">
      <dgm:prSet/>
      <dgm:spPr/>
      <dgm:t>
        <a:bodyPr/>
        <a:lstStyle/>
        <a:p>
          <a:endParaRPr lang="fr-FR"/>
        </a:p>
      </dgm:t>
    </dgm:pt>
    <dgm:pt modelId="{2C37B476-2F37-4CD9-AF99-747A5ED18547}" type="pres">
      <dgm:prSet presAssocID="{9F7A2A73-EFCD-4DE8-9405-3023B3EF1511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0C919E0A-3676-437C-B097-B02E4A1501E7}" type="pres">
      <dgm:prSet presAssocID="{C8AE1F66-8E54-42E8-9A8B-3B20B92DC823}" presName="parentLin" presStyleCnt="0"/>
      <dgm:spPr/>
    </dgm:pt>
    <dgm:pt modelId="{D166BAB6-F159-4612-BB8E-DD09F76DA6E9}" type="pres">
      <dgm:prSet presAssocID="{C8AE1F66-8E54-42E8-9A8B-3B20B92DC823}" presName="parentLeftMargin" presStyleLbl="node1" presStyleIdx="0" presStyleCnt="2"/>
      <dgm:spPr/>
      <dgm:t>
        <a:bodyPr/>
        <a:lstStyle/>
        <a:p>
          <a:endParaRPr lang="fr-FR"/>
        </a:p>
      </dgm:t>
    </dgm:pt>
    <dgm:pt modelId="{FD29886C-C99E-40F1-A1F7-52EC6F82FE4F}" type="pres">
      <dgm:prSet presAssocID="{C8AE1F66-8E54-42E8-9A8B-3B20B92DC823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6B89DE9-21EF-4ED0-B5A0-A5228BDDEF75}" type="pres">
      <dgm:prSet presAssocID="{C8AE1F66-8E54-42E8-9A8B-3B20B92DC823}" presName="negativeSpace" presStyleCnt="0"/>
      <dgm:spPr/>
    </dgm:pt>
    <dgm:pt modelId="{ECBFB4C5-D345-462B-A89B-D9FC8CF56C4D}" type="pres">
      <dgm:prSet presAssocID="{C8AE1F66-8E54-42E8-9A8B-3B20B92DC823}" presName="childText" presStyleLbl="conFgAcc1" presStyleIdx="0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1A56AE4-F795-4E5B-870C-114ECFC26BE2}" type="pres">
      <dgm:prSet presAssocID="{36692BF4-1EFD-4DD9-B9FD-C3B41CD2A2F8}" presName="spaceBetweenRectangles" presStyleCnt="0"/>
      <dgm:spPr/>
    </dgm:pt>
    <dgm:pt modelId="{3C9FFF25-8274-40A0-904A-0A966E1EAB34}" type="pres">
      <dgm:prSet presAssocID="{6BCD0E8C-762F-430B-A86D-82B7F35BA1D5}" presName="parentLin" presStyleCnt="0"/>
      <dgm:spPr/>
    </dgm:pt>
    <dgm:pt modelId="{7C048A4B-B0F8-4C69-BE2D-8529AB850865}" type="pres">
      <dgm:prSet presAssocID="{6BCD0E8C-762F-430B-A86D-82B7F35BA1D5}" presName="parentLeftMargin" presStyleLbl="node1" presStyleIdx="0" presStyleCnt="2"/>
      <dgm:spPr/>
      <dgm:t>
        <a:bodyPr/>
        <a:lstStyle/>
        <a:p>
          <a:endParaRPr lang="fr-FR"/>
        </a:p>
      </dgm:t>
    </dgm:pt>
    <dgm:pt modelId="{ED7A7182-9F27-4936-AB9B-B24AFB2ADC60}" type="pres">
      <dgm:prSet presAssocID="{6BCD0E8C-762F-430B-A86D-82B7F35BA1D5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9E9D29F-4035-4C80-BD5C-E25D1BEE3F16}" type="pres">
      <dgm:prSet presAssocID="{6BCD0E8C-762F-430B-A86D-82B7F35BA1D5}" presName="negativeSpace" presStyleCnt="0"/>
      <dgm:spPr/>
    </dgm:pt>
    <dgm:pt modelId="{05D66B04-2671-4853-A4F2-57ABF318F815}" type="pres">
      <dgm:prSet presAssocID="{6BCD0E8C-762F-430B-A86D-82B7F35BA1D5}" presName="childText" presStyleLbl="conFgAcc1" presStyleIdx="1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BD348C24-17F2-4962-894B-62276D27FC3A}" srcId="{C8AE1F66-8E54-42E8-9A8B-3B20B92DC823}" destId="{251B5771-186E-4A68-BDFD-FD41A7003E06}" srcOrd="2" destOrd="0" parTransId="{D1F74B02-8CF1-4DDE-9056-04B4ABEB32A1}" sibTransId="{20C95B9B-CCD2-4916-B024-3C0A47E8E806}"/>
    <dgm:cxn modelId="{2AA586A0-0AAE-421F-B2A6-47DAACD3A2CC}" srcId="{C8AE1F66-8E54-42E8-9A8B-3B20B92DC823}" destId="{5D87D5C5-632A-4259-B683-2EA2C5966380}" srcOrd="3" destOrd="0" parTransId="{F5312337-F692-4281-B323-AC31DFF46D43}" sibTransId="{858791AF-413C-406F-B3F2-6FAD8FE3D241}"/>
    <dgm:cxn modelId="{DC28899D-A0CA-45DD-959C-7D441B2B422E}" type="presOf" srcId="{6BCD0E8C-762F-430B-A86D-82B7F35BA1D5}" destId="{7C048A4B-B0F8-4C69-BE2D-8529AB850865}" srcOrd="0" destOrd="0" presId="urn:microsoft.com/office/officeart/2005/8/layout/list1"/>
    <dgm:cxn modelId="{BE8C5234-8570-4181-AD61-5E690D649A28}" type="presOf" srcId="{0E053518-8900-4AFD-93DA-20E996AB4F5E}" destId="{05D66B04-2671-4853-A4F2-57ABF318F815}" srcOrd="0" destOrd="0" presId="urn:microsoft.com/office/officeart/2005/8/layout/list1"/>
    <dgm:cxn modelId="{A622F433-8B3B-40C0-9AB4-77B5836AD9EE}" srcId="{C8AE1F66-8E54-42E8-9A8B-3B20B92DC823}" destId="{88BC5C51-1795-405B-9208-33AFE8DE8A40}" srcOrd="4" destOrd="0" parTransId="{9C077BDF-A5D8-4F68-851F-BC090D12AC07}" sibTransId="{CE6E93D3-27B9-4B80-8507-70EB6B13ABB6}"/>
    <dgm:cxn modelId="{604A3F06-CC78-45F6-BF81-E62CF9BE7BDC}" type="presOf" srcId="{9F7A2A73-EFCD-4DE8-9405-3023B3EF1511}" destId="{2C37B476-2F37-4CD9-AF99-747A5ED18547}" srcOrd="0" destOrd="0" presId="urn:microsoft.com/office/officeart/2005/8/layout/list1"/>
    <dgm:cxn modelId="{927F37E5-34D1-4869-BDA0-71D0E8A1855D}" type="presOf" srcId="{0575EB80-20E8-4064-B263-61261FC1F587}" destId="{ECBFB4C5-D345-462B-A89B-D9FC8CF56C4D}" srcOrd="0" destOrd="1" presId="urn:microsoft.com/office/officeart/2005/8/layout/list1"/>
    <dgm:cxn modelId="{A66FF339-3A11-494B-8FDC-D030A2F9362E}" type="presOf" srcId="{9FEAFAFF-B039-4093-A3E6-1423134024C6}" destId="{ECBFB4C5-D345-462B-A89B-D9FC8CF56C4D}" srcOrd="0" destOrd="0" presId="urn:microsoft.com/office/officeart/2005/8/layout/list1"/>
    <dgm:cxn modelId="{BEDBE358-3C83-4034-A835-D0ADE991627D}" type="presOf" srcId="{C8AE1F66-8E54-42E8-9A8B-3B20B92DC823}" destId="{D166BAB6-F159-4612-BB8E-DD09F76DA6E9}" srcOrd="0" destOrd="0" presId="urn:microsoft.com/office/officeart/2005/8/layout/list1"/>
    <dgm:cxn modelId="{3C8D94EC-3F26-4B07-BADE-1CE32E776B1F}" srcId="{C8AE1F66-8E54-42E8-9A8B-3B20B92DC823}" destId="{9FEAFAFF-B039-4093-A3E6-1423134024C6}" srcOrd="0" destOrd="0" parTransId="{82D33491-F7BC-410F-B8B6-7FF1C6EA4556}" sibTransId="{060622F6-15BD-4994-8DAF-B591339BF52C}"/>
    <dgm:cxn modelId="{FD389692-8C1D-4A6C-83AE-66342E086887}" srcId="{9F7A2A73-EFCD-4DE8-9405-3023B3EF1511}" destId="{C8AE1F66-8E54-42E8-9A8B-3B20B92DC823}" srcOrd="0" destOrd="0" parTransId="{B75DEEBD-8AB6-4938-98E0-34EE6A35BE59}" sibTransId="{36692BF4-1EFD-4DD9-B9FD-C3B41CD2A2F8}"/>
    <dgm:cxn modelId="{9908DA93-4473-4E3D-9FD0-4D89046E63D3}" type="presOf" srcId="{5D87D5C5-632A-4259-B683-2EA2C5966380}" destId="{ECBFB4C5-D345-462B-A89B-D9FC8CF56C4D}" srcOrd="0" destOrd="3" presId="urn:microsoft.com/office/officeart/2005/8/layout/list1"/>
    <dgm:cxn modelId="{D47FE8D9-EC4E-4560-81C2-D69AC3F0B29F}" type="presOf" srcId="{251B5771-186E-4A68-BDFD-FD41A7003E06}" destId="{ECBFB4C5-D345-462B-A89B-D9FC8CF56C4D}" srcOrd="0" destOrd="2" presId="urn:microsoft.com/office/officeart/2005/8/layout/list1"/>
    <dgm:cxn modelId="{56372913-8084-4A2F-A4F3-BD625291F2F6}" srcId="{6BCD0E8C-762F-430B-A86D-82B7F35BA1D5}" destId="{0E053518-8900-4AFD-93DA-20E996AB4F5E}" srcOrd="0" destOrd="0" parTransId="{FC640BF8-2C67-4648-B064-6560A198DDE6}" sibTransId="{E55D4A37-F1A7-4A4E-8F83-B231CD4B06C2}"/>
    <dgm:cxn modelId="{8929512F-C7BD-4F8E-8304-8039CE1EE6BB}" srcId="{C8AE1F66-8E54-42E8-9A8B-3B20B92DC823}" destId="{0575EB80-20E8-4064-B263-61261FC1F587}" srcOrd="1" destOrd="0" parTransId="{9077ED57-1DEF-48E8-A3F4-2B8E0F7B9991}" sibTransId="{67847450-02A6-48A8-A3C3-5197AA335D28}"/>
    <dgm:cxn modelId="{6924DA59-831D-494F-99C5-7D31709A07A6}" srcId="{9F7A2A73-EFCD-4DE8-9405-3023B3EF1511}" destId="{6BCD0E8C-762F-430B-A86D-82B7F35BA1D5}" srcOrd="1" destOrd="0" parTransId="{F37D261F-79E2-4F13-908D-6C1F7F10730D}" sibTransId="{A3598C0B-D89C-4DC4-8BD6-A54C424D2473}"/>
    <dgm:cxn modelId="{0E9E0C35-2F9B-4808-BECF-F19008740F13}" type="presOf" srcId="{C8AE1F66-8E54-42E8-9A8B-3B20B92DC823}" destId="{FD29886C-C99E-40F1-A1F7-52EC6F82FE4F}" srcOrd="1" destOrd="0" presId="urn:microsoft.com/office/officeart/2005/8/layout/list1"/>
    <dgm:cxn modelId="{4CA904C2-59ED-4786-B2B3-56C6FBABA173}" type="presOf" srcId="{88BC5C51-1795-405B-9208-33AFE8DE8A40}" destId="{ECBFB4C5-D345-462B-A89B-D9FC8CF56C4D}" srcOrd="0" destOrd="4" presId="urn:microsoft.com/office/officeart/2005/8/layout/list1"/>
    <dgm:cxn modelId="{FBA13458-90A0-45F7-966D-7D7861C7AE25}" type="presOf" srcId="{6BCD0E8C-762F-430B-A86D-82B7F35BA1D5}" destId="{ED7A7182-9F27-4936-AB9B-B24AFB2ADC60}" srcOrd="1" destOrd="0" presId="urn:microsoft.com/office/officeart/2005/8/layout/list1"/>
    <dgm:cxn modelId="{E9FBF34B-07A6-46BC-9B7A-F2925B132EEB}" type="presParOf" srcId="{2C37B476-2F37-4CD9-AF99-747A5ED18547}" destId="{0C919E0A-3676-437C-B097-B02E4A1501E7}" srcOrd="0" destOrd="0" presId="urn:microsoft.com/office/officeart/2005/8/layout/list1"/>
    <dgm:cxn modelId="{AD719C8C-7DCE-4EAA-998E-992EFCB0D215}" type="presParOf" srcId="{0C919E0A-3676-437C-B097-B02E4A1501E7}" destId="{D166BAB6-F159-4612-BB8E-DD09F76DA6E9}" srcOrd="0" destOrd="0" presId="urn:microsoft.com/office/officeart/2005/8/layout/list1"/>
    <dgm:cxn modelId="{DD259E58-0265-4665-8DE1-294050BD266E}" type="presParOf" srcId="{0C919E0A-3676-437C-B097-B02E4A1501E7}" destId="{FD29886C-C99E-40F1-A1F7-52EC6F82FE4F}" srcOrd="1" destOrd="0" presId="urn:microsoft.com/office/officeart/2005/8/layout/list1"/>
    <dgm:cxn modelId="{71CFE9CC-18EA-4461-AEB4-98F38DE956A6}" type="presParOf" srcId="{2C37B476-2F37-4CD9-AF99-747A5ED18547}" destId="{56B89DE9-21EF-4ED0-B5A0-A5228BDDEF75}" srcOrd="1" destOrd="0" presId="urn:microsoft.com/office/officeart/2005/8/layout/list1"/>
    <dgm:cxn modelId="{D3E2E41B-D282-4947-8763-3AC096A0FDAF}" type="presParOf" srcId="{2C37B476-2F37-4CD9-AF99-747A5ED18547}" destId="{ECBFB4C5-D345-462B-A89B-D9FC8CF56C4D}" srcOrd="2" destOrd="0" presId="urn:microsoft.com/office/officeart/2005/8/layout/list1"/>
    <dgm:cxn modelId="{7CDAB0BC-1B0F-4D93-915E-1495F144484C}" type="presParOf" srcId="{2C37B476-2F37-4CD9-AF99-747A5ED18547}" destId="{F1A56AE4-F795-4E5B-870C-114ECFC26BE2}" srcOrd="3" destOrd="0" presId="urn:microsoft.com/office/officeart/2005/8/layout/list1"/>
    <dgm:cxn modelId="{7AA29AA4-3046-4F25-96CC-10371F8A492A}" type="presParOf" srcId="{2C37B476-2F37-4CD9-AF99-747A5ED18547}" destId="{3C9FFF25-8274-40A0-904A-0A966E1EAB34}" srcOrd="4" destOrd="0" presId="urn:microsoft.com/office/officeart/2005/8/layout/list1"/>
    <dgm:cxn modelId="{E0EE65A2-925D-4510-84A7-E8C9B66A64B4}" type="presParOf" srcId="{3C9FFF25-8274-40A0-904A-0A966E1EAB34}" destId="{7C048A4B-B0F8-4C69-BE2D-8529AB850865}" srcOrd="0" destOrd="0" presId="urn:microsoft.com/office/officeart/2005/8/layout/list1"/>
    <dgm:cxn modelId="{391A1CAE-EF08-4BAB-A2A7-630338271143}" type="presParOf" srcId="{3C9FFF25-8274-40A0-904A-0A966E1EAB34}" destId="{ED7A7182-9F27-4936-AB9B-B24AFB2ADC60}" srcOrd="1" destOrd="0" presId="urn:microsoft.com/office/officeart/2005/8/layout/list1"/>
    <dgm:cxn modelId="{ED8ADDFC-2A92-4CA2-A7AA-E0C82B4E66CC}" type="presParOf" srcId="{2C37B476-2F37-4CD9-AF99-747A5ED18547}" destId="{C9E9D29F-4035-4C80-BD5C-E25D1BEE3F16}" srcOrd="5" destOrd="0" presId="urn:microsoft.com/office/officeart/2005/8/layout/list1"/>
    <dgm:cxn modelId="{507DC96A-C112-4B39-81E8-A2C680A53E7C}" type="presParOf" srcId="{2C37B476-2F37-4CD9-AF99-747A5ED18547}" destId="{05D66B04-2671-4853-A4F2-57ABF318F815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F7A2A73-EFCD-4DE8-9405-3023B3EF1511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C8AE1F66-8E54-42E8-9A8B-3B20B92DC823}">
      <dgm:prSet phldrT="[Texte]"/>
      <dgm:spPr/>
      <dgm:t>
        <a:bodyPr/>
        <a:lstStyle/>
        <a:p>
          <a:r>
            <a:rPr lang="fr-FR" dirty="0" smtClean="0"/>
            <a:t>Acteurs</a:t>
          </a:r>
          <a:endParaRPr lang="fr-FR" dirty="0"/>
        </a:p>
      </dgm:t>
    </dgm:pt>
    <dgm:pt modelId="{B75DEEBD-8AB6-4938-98E0-34EE6A35BE59}" type="parTrans" cxnId="{FD389692-8C1D-4A6C-83AE-66342E086887}">
      <dgm:prSet/>
      <dgm:spPr/>
      <dgm:t>
        <a:bodyPr/>
        <a:lstStyle/>
        <a:p>
          <a:endParaRPr lang="fr-FR"/>
        </a:p>
      </dgm:t>
    </dgm:pt>
    <dgm:pt modelId="{36692BF4-1EFD-4DD9-B9FD-C3B41CD2A2F8}" type="sibTrans" cxnId="{FD389692-8C1D-4A6C-83AE-66342E086887}">
      <dgm:prSet/>
      <dgm:spPr/>
      <dgm:t>
        <a:bodyPr/>
        <a:lstStyle/>
        <a:p>
          <a:endParaRPr lang="fr-FR"/>
        </a:p>
      </dgm:t>
    </dgm:pt>
    <dgm:pt modelId="{6BCD0E8C-762F-430B-A86D-82B7F35BA1D5}">
      <dgm:prSet phldrT="[Texte]"/>
      <dgm:spPr/>
      <dgm:t>
        <a:bodyPr/>
        <a:lstStyle/>
        <a:p>
          <a:r>
            <a:rPr lang="fr-FR" dirty="0" smtClean="0"/>
            <a:t>Scénario</a:t>
          </a:r>
          <a:endParaRPr lang="fr-FR" dirty="0"/>
        </a:p>
      </dgm:t>
    </dgm:pt>
    <dgm:pt modelId="{F37D261F-79E2-4F13-908D-6C1F7F10730D}" type="parTrans" cxnId="{6924DA59-831D-494F-99C5-7D31709A07A6}">
      <dgm:prSet/>
      <dgm:spPr/>
      <dgm:t>
        <a:bodyPr/>
        <a:lstStyle/>
        <a:p>
          <a:endParaRPr lang="fr-FR"/>
        </a:p>
      </dgm:t>
    </dgm:pt>
    <dgm:pt modelId="{A3598C0B-D89C-4DC4-8BD6-A54C424D2473}" type="sibTrans" cxnId="{6924DA59-831D-494F-99C5-7D31709A07A6}">
      <dgm:prSet/>
      <dgm:spPr/>
      <dgm:t>
        <a:bodyPr/>
        <a:lstStyle/>
        <a:p>
          <a:endParaRPr lang="fr-FR"/>
        </a:p>
      </dgm:t>
    </dgm:pt>
    <dgm:pt modelId="{0E053518-8900-4AFD-93DA-20E996AB4F5E}">
      <dgm:prSet phldrT="[Texte]"/>
      <dgm:spPr/>
      <dgm:t>
        <a:bodyPr/>
        <a:lstStyle/>
        <a:p>
          <a:r>
            <a:rPr lang="fr-FR" dirty="0" smtClean="0"/>
            <a:t>Les terminaux envoient une requête au serveur dont les fichiers sont structurés. Le quatrième terminal envoie sa requête en Wifi</a:t>
          </a:r>
          <a:endParaRPr lang="fr-FR" dirty="0"/>
        </a:p>
      </dgm:t>
    </dgm:pt>
    <dgm:pt modelId="{FC640BF8-2C67-4648-B064-6560A198DDE6}" type="parTrans" cxnId="{56372913-8084-4A2F-A4F3-BD625291F2F6}">
      <dgm:prSet/>
      <dgm:spPr/>
      <dgm:t>
        <a:bodyPr/>
        <a:lstStyle/>
        <a:p>
          <a:endParaRPr lang="fr-FR"/>
        </a:p>
      </dgm:t>
    </dgm:pt>
    <dgm:pt modelId="{E55D4A37-F1A7-4A4E-8F83-B231CD4B06C2}" type="sibTrans" cxnId="{56372913-8084-4A2F-A4F3-BD625291F2F6}">
      <dgm:prSet/>
      <dgm:spPr/>
      <dgm:t>
        <a:bodyPr/>
        <a:lstStyle/>
        <a:p>
          <a:endParaRPr lang="fr-FR"/>
        </a:p>
      </dgm:t>
    </dgm:pt>
    <dgm:pt modelId="{9FEAFAFF-B039-4093-A3E6-1423134024C6}">
      <dgm:prSet phldrT="[Texte]"/>
      <dgm:spPr/>
      <dgm:t>
        <a:bodyPr/>
        <a:lstStyle/>
        <a:p>
          <a:r>
            <a:rPr lang="fr-FR" dirty="0" smtClean="0"/>
            <a:t>4 terminaux : 4x3 personnes dont un terminal en Wifi</a:t>
          </a:r>
          <a:endParaRPr lang="fr-FR" dirty="0"/>
        </a:p>
      </dgm:t>
    </dgm:pt>
    <dgm:pt modelId="{82D33491-F7BC-410F-B8B6-7FF1C6EA4556}" type="parTrans" cxnId="{3C8D94EC-3F26-4B07-BADE-1CE32E776B1F}">
      <dgm:prSet/>
      <dgm:spPr/>
      <dgm:t>
        <a:bodyPr/>
        <a:lstStyle/>
        <a:p>
          <a:endParaRPr lang="fr-FR"/>
        </a:p>
      </dgm:t>
    </dgm:pt>
    <dgm:pt modelId="{060622F6-15BD-4994-8DAF-B591339BF52C}" type="sibTrans" cxnId="{3C8D94EC-3F26-4B07-BADE-1CE32E776B1F}">
      <dgm:prSet/>
      <dgm:spPr/>
      <dgm:t>
        <a:bodyPr/>
        <a:lstStyle/>
        <a:p>
          <a:endParaRPr lang="fr-FR"/>
        </a:p>
      </dgm:t>
    </dgm:pt>
    <dgm:pt modelId="{0575EB80-20E8-4064-B263-61261FC1F587}">
      <dgm:prSet phldrT="[Texte]"/>
      <dgm:spPr/>
      <dgm:t>
        <a:bodyPr/>
        <a:lstStyle/>
        <a:p>
          <a:r>
            <a:rPr lang="fr-FR" dirty="0" smtClean="0"/>
            <a:t>3 câble de terminal</a:t>
          </a:r>
          <a:endParaRPr lang="fr-FR" dirty="0"/>
        </a:p>
      </dgm:t>
    </dgm:pt>
    <dgm:pt modelId="{9077ED57-1DEF-48E8-A3F4-2B8E0F7B9991}" type="parTrans" cxnId="{8929512F-C7BD-4F8E-8304-8039CE1EE6BB}">
      <dgm:prSet/>
      <dgm:spPr/>
      <dgm:t>
        <a:bodyPr/>
        <a:lstStyle/>
        <a:p>
          <a:endParaRPr lang="fr-FR"/>
        </a:p>
      </dgm:t>
    </dgm:pt>
    <dgm:pt modelId="{67847450-02A6-48A8-A3C3-5197AA335D28}" type="sibTrans" cxnId="{8929512F-C7BD-4F8E-8304-8039CE1EE6BB}">
      <dgm:prSet/>
      <dgm:spPr/>
      <dgm:t>
        <a:bodyPr/>
        <a:lstStyle/>
        <a:p>
          <a:endParaRPr lang="fr-FR"/>
        </a:p>
      </dgm:t>
    </dgm:pt>
    <dgm:pt modelId="{251B5771-186E-4A68-BDFD-FD41A7003E06}">
      <dgm:prSet phldrT="[Texte]"/>
      <dgm:spPr/>
      <dgm:t>
        <a:bodyPr/>
        <a:lstStyle/>
        <a:p>
          <a:r>
            <a:rPr lang="fr-FR" dirty="0" smtClean="0"/>
            <a:t>Routeur : 4 personnes</a:t>
          </a:r>
          <a:endParaRPr lang="fr-FR" dirty="0"/>
        </a:p>
      </dgm:t>
    </dgm:pt>
    <dgm:pt modelId="{D1F74B02-8CF1-4DDE-9056-04B4ABEB32A1}" type="parTrans" cxnId="{BD348C24-17F2-4962-894B-62276D27FC3A}">
      <dgm:prSet/>
      <dgm:spPr/>
      <dgm:t>
        <a:bodyPr/>
        <a:lstStyle/>
        <a:p>
          <a:endParaRPr lang="fr-FR"/>
        </a:p>
      </dgm:t>
    </dgm:pt>
    <dgm:pt modelId="{20C95B9B-CCD2-4916-B024-3C0A47E8E806}" type="sibTrans" cxnId="{BD348C24-17F2-4962-894B-62276D27FC3A}">
      <dgm:prSet/>
      <dgm:spPr/>
      <dgm:t>
        <a:bodyPr/>
        <a:lstStyle/>
        <a:p>
          <a:endParaRPr lang="fr-FR"/>
        </a:p>
      </dgm:t>
    </dgm:pt>
    <dgm:pt modelId="{5D87D5C5-632A-4259-B683-2EA2C5966380}">
      <dgm:prSet phldrT="[Texte]"/>
      <dgm:spPr/>
      <dgm:t>
        <a:bodyPr/>
        <a:lstStyle/>
        <a:p>
          <a:r>
            <a:rPr lang="fr-FR" dirty="0" smtClean="0"/>
            <a:t>4 câbles de routeur (augmentation du débit)</a:t>
          </a:r>
          <a:endParaRPr lang="fr-FR" dirty="0"/>
        </a:p>
      </dgm:t>
    </dgm:pt>
    <dgm:pt modelId="{F5312337-F692-4281-B323-AC31DFF46D43}" type="parTrans" cxnId="{2AA586A0-0AAE-421F-B2A6-47DAACD3A2CC}">
      <dgm:prSet/>
      <dgm:spPr/>
      <dgm:t>
        <a:bodyPr/>
        <a:lstStyle/>
        <a:p>
          <a:endParaRPr lang="fr-FR"/>
        </a:p>
      </dgm:t>
    </dgm:pt>
    <dgm:pt modelId="{858791AF-413C-406F-B3F2-6FAD8FE3D241}" type="sibTrans" cxnId="{2AA586A0-0AAE-421F-B2A6-47DAACD3A2CC}">
      <dgm:prSet/>
      <dgm:spPr/>
      <dgm:t>
        <a:bodyPr/>
        <a:lstStyle/>
        <a:p>
          <a:endParaRPr lang="fr-FR"/>
        </a:p>
      </dgm:t>
    </dgm:pt>
    <dgm:pt modelId="{88BC5C51-1795-405B-9208-33AFE8DE8A40}">
      <dgm:prSet phldrT="[Texte]"/>
      <dgm:spPr/>
      <dgm:t>
        <a:bodyPr/>
        <a:lstStyle/>
        <a:p>
          <a:r>
            <a:rPr lang="fr-FR" dirty="0" smtClean="0"/>
            <a:t>Serveur : 4 personnes</a:t>
          </a:r>
          <a:endParaRPr lang="fr-FR" dirty="0"/>
        </a:p>
      </dgm:t>
    </dgm:pt>
    <dgm:pt modelId="{9C077BDF-A5D8-4F68-851F-BC090D12AC07}" type="parTrans" cxnId="{A622F433-8B3B-40C0-9AB4-77B5836AD9EE}">
      <dgm:prSet/>
      <dgm:spPr/>
      <dgm:t>
        <a:bodyPr/>
        <a:lstStyle/>
        <a:p>
          <a:endParaRPr lang="fr-FR"/>
        </a:p>
      </dgm:t>
    </dgm:pt>
    <dgm:pt modelId="{CE6E93D3-27B9-4B80-8507-70EB6B13ABB6}" type="sibTrans" cxnId="{A622F433-8B3B-40C0-9AB4-77B5836AD9EE}">
      <dgm:prSet/>
      <dgm:spPr/>
      <dgm:t>
        <a:bodyPr/>
        <a:lstStyle/>
        <a:p>
          <a:endParaRPr lang="fr-FR"/>
        </a:p>
      </dgm:t>
    </dgm:pt>
    <dgm:pt modelId="{136D4619-6289-4CF2-A9F6-2C31015A38EA}">
      <dgm:prSet phldrT="[Texte]"/>
      <dgm:spPr/>
      <dgm:t>
        <a:bodyPr/>
        <a:lstStyle/>
        <a:p>
          <a:r>
            <a:rPr lang="fr-FR" dirty="0" smtClean="0"/>
            <a:t>Wifi : 1 personne</a:t>
          </a:r>
          <a:endParaRPr lang="fr-FR" dirty="0"/>
        </a:p>
      </dgm:t>
    </dgm:pt>
    <dgm:pt modelId="{2FADB989-6165-4367-938A-B48FCABE3BC7}" type="parTrans" cxnId="{46CCF26A-01DF-4D94-90BC-317E190E0CAD}">
      <dgm:prSet/>
      <dgm:spPr/>
      <dgm:t>
        <a:bodyPr/>
        <a:lstStyle/>
        <a:p>
          <a:endParaRPr lang="fr-FR"/>
        </a:p>
      </dgm:t>
    </dgm:pt>
    <dgm:pt modelId="{3E18A3EF-C84D-4F74-99EE-78E9F7B3367E}" type="sibTrans" cxnId="{46CCF26A-01DF-4D94-90BC-317E190E0CAD}">
      <dgm:prSet/>
      <dgm:spPr/>
      <dgm:t>
        <a:bodyPr/>
        <a:lstStyle/>
        <a:p>
          <a:endParaRPr lang="fr-FR"/>
        </a:p>
      </dgm:t>
    </dgm:pt>
    <dgm:pt modelId="{2C37B476-2F37-4CD9-AF99-747A5ED18547}" type="pres">
      <dgm:prSet presAssocID="{9F7A2A73-EFCD-4DE8-9405-3023B3EF1511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0C919E0A-3676-437C-B097-B02E4A1501E7}" type="pres">
      <dgm:prSet presAssocID="{C8AE1F66-8E54-42E8-9A8B-3B20B92DC823}" presName="parentLin" presStyleCnt="0"/>
      <dgm:spPr/>
    </dgm:pt>
    <dgm:pt modelId="{D166BAB6-F159-4612-BB8E-DD09F76DA6E9}" type="pres">
      <dgm:prSet presAssocID="{C8AE1F66-8E54-42E8-9A8B-3B20B92DC823}" presName="parentLeftMargin" presStyleLbl="node1" presStyleIdx="0" presStyleCnt="2"/>
      <dgm:spPr/>
      <dgm:t>
        <a:bodyPr/>
        <a:lstStyle/>
        <a:p>
          <a:endParaRPr lang="fr-FR"/>
        </a:p>
      </dgm:t>
    </dgm:pt>
    <dgm:pt modelId="{FD29886C-C99E-40F1-A1F7-52EC6F82FE4F}" type="pres">
      <dgm:prSet presAssocID="{C8AE1F66-8E54-42E8-9A8B-3B20B92DC823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6B89DE9-21EF-4ED0-B5A0-A5228BDDEF75}" type="pres">
      <dgm:prSet presAssocID="{C8AE1F66-8E54-42E8-9A8B-3B20B92DC823}" presName="negativeSpace" presStyleCnt="0"/>
      <dgm:spPr/>
    </dgm:pt>
    <dgm:pt modelId="{ECBFB4C5-D345-462B-A89B-D9FC8CF56C4D}" type="pres">
      <dgm:prSet presAssocID="{C8AE1F66-8E54-42E8-9A8B-3B20B92DC823}" presName="childText" presStyleLbl="conFgAcc1" presStyleIdx="0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1A56AE4-F795-4E5B-870C-114ECFC26BE2}" type="pres">
      <dgm:prSet presAssocID="{36692BF4-1EFD-4DD9-B9FD-C3B41CD2A2F8}" presName="spaceBetweenRectangles" presStyleCnt="0"/>
      <dgm:spPr/>
    </dgm:pt>
    <dgm:pt modelId="{3C9FFF25-8274-40A0-904A-0A966E1EAB34}" type="pres">
      <dgm:prSet presAssocID="{6BCD0E8C-762F-430B-A86D-82B7F35BA1D5}" presName="parentLin" presStyleCnt="0"/>
      <dgm:spPr/>
    </dgm:pt>
    <dgm:pt modelId="{7C048A4B-B0F8-4C69-BE2D-8529AB850865}" type="pres">
      <dgm:prSet presAssocID="{6BCD0E8C-762F-430B-A86D-82B7F35BA1D5}" presName="parentLeftMargin" presStyleLbl="node1" presStyleIdx="0" presStyleCnt="2"/>
      <dgm:spPr/>
      <dgm:t>
        <a:bodyPr/>
        <a:lstStyle/>
        <a:p>
          <a:endParaRPr lang="fr-FR"/>
        </a:p>
      </dgm:t>
    </dgm:pt>
    <dgm:pt modelId="{ED7A7182-9F27-4936-AB9B-B24AFB2ADC60}" type="pres">
      <dgm:prSet presAssocID="{6BCD0E8C-762F-430B-A86D-82B7F35BA1D5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9E9D29F-4035-4C80-BD5C-E25D1BEE3F16}" type="pres">
      <dgm:prSet presAssocID="{6BCD0E8C-762F-430B-A86D-82B7F35BA1D5}" presName="negativeSpace" presStyleCnt="0"/>
      <dgm:spPr/>
    </dgm:pt>
    <dgm:pt modelId="{05D66B04-2671-4853-A4F2-57ABF318F815}" type="pres">
      <dgm:prSet presAssocID="{6BCD0E8C-762F-430B-A86D-82B7F35BA1D5}" presName="childText" presStyleLbl="conFgAcc1" presStyleIdx="1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BD348C24-17F2-4962-894B-62276D27FC3A}" srcId="{C8AE1F66-8E54-42E8-9A8B-3B20B92DC823}" destId="{251B5771-186E-4A68-BDFD-FD41A7003E06}" srcOrd="2" destOrd="0" parTransId="{D1F74B02-8CF1-4DDE-9056-04B4ABEB32A1}" sibTransId="{20C95B9B-CCD2-4916-B024-3C0A47E8E806}"/>
    <dgm:cxn modelId="{2AA586A0-0AAE-421F-B2A6-47DAACD3A2CC}" srcId="{C8AE1F66-8E54-42E8-9A8B-3B20B92DC823}" destId="{5D87D5C5-632A-4259-B683-2EA2C5966380}" srcOrd="3" destOrd="0" parTransId="{F5312337-F692-4281-B323-AC31DFF46D43}" sibTransId="{858791AF-413C-406F-B3F2-6FAD8FE3D241}"/>
    <dgm:cxn modelId="{5CB1A8ED-1F58-4924-B2AC-591491A68562}" type="presOf" srcId="{9F7A2A73-EFCD-4DE8-9405-3023B3EF1511}" destId="{2C37B476-2F37-4CD9-AF99-747A5ED18547}" srcOrd="0" destOrd="0" presId="urn:microsoft.com/office/officeart/2005/8/layout/list1"/>
    <dgm:cxn modelId="{EB829D01-AFCF-48BF-82E4-50DE183C4780}" type="presOf" srcId="{0575EB80-20E8-4064-B263-61261FC1F587}" destId="{ECBFB4C5-D345-462B-A89B-D9FC8CF56C4D}" srcOrd="0" destOrd="1" presId="urn:microsoft.com/office/officeart/2005/8/layout/list1"/>
    <dgm:cxn modelId="{A622F433-8B3B-40C0-9AB4-77B5836AD9EE}" srcId="{C8AE1F66-8E54-42E8-9A8B-3B20B92DC823}" destId="{88BC5C51-1795-405B-9208-33AFE8DE8A40}" srcOrd="4" destOrd="0" parTransId="{9C077BDF-A5D8-4F68-851F-BC090D12AC07}" sibTransId="{CE6E93D3-27B9-4B80-8507-70EB6B13ABB6}"/>
    <dgm:cxn modelId="{46CCF26A-01DF-4D94-90BC-317E190E0CAD}" srcId="{C8AE1F66-8E54-42E8-9A8B-3B20B92DC823}" destId="{136D4619-6289-4CF2-A9F6-2C31015A38EA}" srcOrd="5" destOrd="0" parTransId="{2FADB989-6165-4367-938A-B48FCABE3BC7}" sibTransId="{3E18A3EF-C84D-4F74-99EE-78E9F7B3367E}"/>
    <dgm:cxn modelId="{30A47B70-8F31-4C2A-89F9-51A8FDC6939A}" type="presOf" srcId="{0E053518-8900-4AFD-93DA-20E996AB4F5E}" destId="{05D66B04-2671-4853-A4F2-57ABF318F815}" srcOrd="0" destOrd="0" presId="urn:microsoft.com/office/officeart/2005/8/layout/list1"/>
    <dgm:cxn modelId="{F6E3E393-1E2E-4657-A2F6-837DA7F6759F}" type="presOf" srcId="{88BC5C51-1795-405B-9208-33AFE8DE8A40}" destId="{ECBFB4C5-D345-462B-A89B-D9FC8CF56C4D}" srcOrd="0" destOrd="4" presId="urn:microsoft.com/office/officeart/2005/8/layout/list1"/>
    <dgm:cxn modelId="{253F749C-C6B7-4BB0-95EE-4E40E9094790}" type="presOf" srcId="{251B5771-186E-4A68-BDFD-FD41A7003E06}" destId="{ECBFB4C5-D345-462B-A89B-D9FC8CF56C4D}" srcOrd="0" destOrd="2" presId="urn:microsoft.com/office/officeart/2005/8/layout/list1"/>
    <dgm:cxn modelId="{172D82BE-F261-4E69-824B-469B0D271DCF}" type="presOf" srcId="{5D87D5C5-632A-4259-B683-2EA2C5966380}" destId="{ECBFB4C5-D345-462B-A89B-D9FC8CF56C4D}" srcOrd="0" destOrd="3" presId="urn:microsoft.com/office/officeart/2005/8/layout/list1"/>
    <dgm:cxn modelId="{6713FD6A-17F3-4949-B338-93C5F0B20D73}" type="presOf" srcId="{6BCD0E8C-762F-430B-A86D-82B7F35BA1D5}" destId="{ED7A7182-9F27-4936-AB9B-B24AFB2ADC60}" srcOrd="1" destOrd="0" presId="urn:microsoft.com/office/officeart/2005/8/layout/list1"/>
    <dgm:cxn modelId="{4A92B6D5-F435-4113-8B9D-4F32D36AD7D8}" type="presOf" srcId="{C8AE1F66-8E54-42E8-9A8B-3B20B92DC823}" destId="{D166BAB6-F159-4612-BB8E-DD09F76DA6E9}" srcOrd="0" destOrd="0" presId="urn:microsoft.com/office/officeart/2005/8/layout/list1"/>
    <dgm:cxn modelId="{950A6D63-21B7-4039-BA2D-71DA3ED0B3E7}" type="presOf" srcId="{9FEAFAFF-B039-4093-A3E6-1423134024C6}" destId="{ECBFB4C5-D345-462B-A89B-D9FC8CF56C4D}" srcOrd="0" destOrd="0" presId="urn:microsoft.com/office/officeart/2005/8/layout/list1"/>
    <dgm:cxn modelId="{3C8D94EC-3F26-4B07-BADE-1CE32E776B1F}" srcId="{C8AE1F66-8E54-42E8-9A8B-3B20B92DC823}" destId="{9FEAFAFF-B039-4093-A3E6-1423134024C6}" srcOrd="0" destOrd="0" parTransId="{82D33491-F7BC-410F-B8B6-7FF1C6EA4556}" sibTransId="{060622F6-15BD-4994-8DAF-B591339BF52C}"/>
    <dgm:cxn modelId="{FD389692-8C1D-4A6C-83AE-66342E086887}" srcId="{9F7A2A73-EFCD-4DE8-9405-3023B3EF1511}" destId="{C8AE1F66-8E54-42E8-9A8B-3B20B92DC823}" srcOrd="0" destOrd="0" parTransId="{B75DEEBD-8AB6-4938-98E0-34EE6A35BE59}" sibTransId="{36692BF4-1EFD-4DD9-B9FD-C3B41CD2A2F8}"/>
    <dgm:cxn modelId="{63D1FA35-3F31-417C-BCC4-7C18D27D705D}" type="presOf" srcId="{136D4619-6289-4CF2-A9F6-2C31015A38EA}" destId="{ECBFB4C5-D345-462B-A89B-D9FC8CF56C4D}" srcOrd="0" destOrd="5" presId="urn:microsoft.com/office/officeart/2005/8/layout/list1"/>
    <dgm:cxn modelId="{56372913-8084-4A2F-A4F3-BD625291F2F6}" srcId="{6BCD0E8C-762F-430B-A86D-82B7F35BA1D5}" destId="{0E053518-8900-4AFD-93DA-20E996AB4F5E}" srcOrd="0" destOrd="0" parTransId="{FC640BF8-2C67-4648-B064-6560A198DDE6}" sibTransId="{E55D4A37-F1A7-4A4E-8F83-B231CD4B06C2}"/>
    <dgm:cxn modelId="{8929512F-C7BD-4F8E-8304-8039CE1EE6BB}" srcId="{C8AE1F66-8E54-42E8-9A8B-3B20B92DC823}" destId="{0575EB80-20E8-4064-B263-61261FC1F587}" srcOrd="1" destOrd="0" parTransId="{9077ED57-1DEF-48E8-A3F4-2B8E0F7B9991}" sibTransId="{67847450-02A6-48A8-A3C3-5197AA335D28}"/>
    <dgm:cxn modelId="{940765B7-ECDE-4407-8387-8BB728936A47}" type="presOf" srcId="{C8AE1F66-8E54-42E8-9A8B-3B20B92DC823}" destId="{FD29886C-C99E-40F1-A1F7-52EC6F82FE4F}" srcOrd="1" destOrd="0" presId="urn:microsoft.com/office/officeart/2005/8/layout/list1"/>
    <dgm:cxn modelId="{6924DA59-831D-494F-99C5-7D31709A07A6}" srcId="{9F7A2A73-EFCD-4DE8-9405-3023B3EF1511}" destId="{6BCD0E8C-762F-430B-A86D-82B7F35BA1D5}" srcOrd="1" destOrd="0" parTransId="{F37D261F-79E2-4F13-908D-6C1F7F10730D}" sibTransId="{A3598C0B-D89C-4DC4-8BD6-A54C424D2473}"/>
    <dgm:cxn modelId="{DD4D52F6-6CD9-4C49-AC82-F81673233139}" type="presOf" srcId="{6BCD0E8C-762F-430B-A86D-82B7F35BA1D5}" destId="{7C048A4B-B0F8-4C69-BE2D-8529AB850865}" srcOrd="0" destOrd="0" presId="urn:microsoft.com/office/officeart/2005/8/layout/list1"/>
    <dgm:cxn modelId="{3F598FC3-7193-4345-82BB-21B78357F416}" type="presParOf" srcId="{2C37B476-2F37-4CD9-AF99-747A5ED18547}" destId="{0C919E0A-3676-437C-B097-B02E4A1501E7}" srcOrd="0" destOrd="0" presId="urn:microsoft.com/office/officeart/2005/8/layout/list1"/>
    <dgm:cxn modelId="{90C874EB-7B57-421E-9DAD-327C84BBE12A}" type="presParOf" srcId="{0C919E0A-3676-437C-B097-B02E4A1501E7}" destId="{D166BAB6-F159-4612-BB8E-DD09F76DA6E9}" srcOrd="0" destOrd="0" presId="urn:microsoft.com/office/officeart/2005/8/layout/list1"/>
    <dgm:cxn modelId="{A81C017A-F52F-4AF0-B55E-08532E5DF59C}" type="presParOf" srcId="{0C919E0A-3676-437C-B097-B02E4A1501E7}" destId="{FD29886C-C99E-40F1-A1F7-52EC6F82FE4F}" srcOrd="1" destOrd="0" presId="urn:microsoft.com/office/officeart/2005/8/layout/list1"/>
    <dgm:cxn modelId="{D3CE5F9B-1A32-4DFE-8748-F06CE081FB77}" type="presParOf" srcId="{2C37B476-2F37-4CD9-AF99-747A5ED18547}" destId="{56B89DE9-21EF-4ED0-B5A0-A5228BDDEF75}" srcOrd="1" destOrd="0" presId="urn:microsoft.com/office/officeart/2005/8/layout/list1"/>
    <dgm:cxn modelId="{ED2EE8B9-F5CC-4D8B-846D-3F83A9DDB7F2}" type="presParOf" srcId="{2C37B476-2F37-4CD9-AF99-747A5ED18547}" destId="{ECBFB4C5-D345-462B-A89B-D9FC8CF56C4D}" srcOrd="2" destOrd="0" presId="urn:microsoft.com/office/officeart/2005/8/layout/list1"/>
    <dgm:cxn modelId="{E662E67A-6E7A-431B-8101-5D157CBF08EB}" type="presParOf" srcId="{2C37B476-2F37-4CD9-AF99-747A5ED18547}" destId="{F1A56AE4-F795-4E5B-870C-114ECFC26BE2}" srcOrd="3" destOrd="0" presId="urn:microsoft.com/office/officeart/2005/8/layout/list1"/>
    <dgm:cxn modelId="{423CC82B-950E-435D-B399-527B971B4FC7}" type="presParOf" srcId="{2C37B476-2F37-4CD9-AF99-747A5ED18547}" destId="{3C9FFF25-8274-40A0-904A-0A966E1EAB34}" srcOrd="4" destOrd="0" presId="urn:microsoft.com/office/officeart/2005/8/layout/list1"/>
    <dgm:cxn modelId="{AD1CF1BC-94F1-49F8-B48D-5099DA00161C}" type="presParOf" srcId="{3C9FFF25-8274-40A0-904A-0A966E1EAB34}" destId="{7C048A4B-B0F8-4C69-BE2D-8529AB850865}" srcOrd="0" destOrd="0" presId="urn:microsoft.com/office/officeart/2005/8/layout/list1"/>
    <dgm:cxn modelId="{7E4DC71C-93FF-4FF0-842E-AA776873495A}" type="presParOf" srcId="{3C9FFF25-8274-40A0-904A-0A966E1EAB34}" destId="{ED7A7182-9F27-4936-AB9B-B24AFB2ADC60}" srcOrd="1" destOrd="0" presId="urn:microsoft.com/office/officeart/2005/8/layout/list1"/>
    <dgm:cxn modelId="{5EA65A3A-9195-4FC5-802B-A02F2280968E}" type="presParOf" srcId="{2C37B476-2F37-4CD9-AF99-747A5ED18547}" destId="{C9E9D29F-4035-4C80-BD5C-E25D1BEE3F16}" srcOrd="5" destOrd="0" presId="urn:microsoft.com/office/officeart/2005/8/layout/list1"/>
    <dgm:cxn modelId="{2900EB70-3617-4AC3-A64E-F30F37B6452A}" type="presParOf" srcId="{2C37B476-2F37-4CD9-AF99-747A5ED18547}" destId="{05D66B04-2671-4853-A4F2-57ABF318F815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9F7A2A73-EFCD-4DE8-9405-3023B3EF1511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C8AE1F66-8E54-42E8-9A8B-3B20B92DC823}">
      <dgm:prSet phldrT="[Texte]"/>
      <dgm:spPr/>
      <dgm:t>
        <a:bodyPr/>
        <a:lstStyle/>
        <a:p>
          <a:r>
            <a:rPr lang="fr-FR" dirty="0" smtClean="0"/>
            <a:t>Acteurs</a:t>
          </a:r>
          <a:endParaRPr lang="fr-FR" dirty="0"/>
        </a:p>
      </dgm:t>
    </dgm:pt>
    <dgm:pt modelId="{B75DEEBD-8AB6-4938-98E0-34EE6A35BE59}" type="parTrans" cxnId="{FD389692-8C1D-4A6C-83AE-66342E086887}">
      <dgm:prSet/>
      <dgm:spPr/>
      <dgm:t>
        <a:bodyPr/>
        <a:lstStyle/>
        <a:p>
          <a:endParaRPr lang="fr-FR"/>
        </a:p>
      </dgm:t>
    </dgm:pt>
    <dgm:pt modelId="{36692BF4-1EFD-4DD9-B9FD-C3B41CD2A2F8}" type="sibTrans" cxnId="{FD389692-8C1D-4A6C-83AE-66342E086887}">
      <dgm:prSet/>
      <dgm:spPr/>
      <dgm:t>
        <a:bodyPr/>
        <a:lstStyle/>
        <a:p>
          <a:endParaRPr lang="fr-FR"/>
        </a:p>
      </dgm:t>
    </dgm:pt>
    <dgm:pt modelId="{6BCD0E8C-762F-430B-A86D-82B7F35BA1D5}">
      <dgm:prSet phldrT="[Texte]"/>
      <dgm:spPr/>
      <dgm:t>
        <a:bodyPr/>
        <a:lstStyle/>
        <a:p>
          <a:r>
            <a:rPr lang="fr-FR" dirty="0" smtClean="0"/>
            <a:t>Scénario</a:t>
          </a:r>
          <a:endParaRPr lang="fr-FR" dirty="0"/>
        </a:p>
      </dgm:t>
    </dgm:pt>
    <dgm:pt modelId="{F37D261F-79E2-4F13-908D-6C1F7F10730D}" type="parTrans" cxnId="{6924DA59-831D-494F-99C5-7D31709A07A6}">
      <dgm:prSet/>
      <dgm:spPr/>
      <dgm:t>
        <a:bodyPr/>
        <a:lstStyle/>
        <a:p>
          <a:endParaRPr lang="fr-FR"/>
        </a:p>
      </dgm:t>
    </dgm:pt>
    <dgm:pt modelId="{A3598C0B-D89C-4DC4-8BD6-A54C424D2473}" type="sibTrans" cxnId="{6924DA59-831D-494F-99C5-7D31709A07A6}">
      <dgm:prSet/>
      <dgm:spPr/>
      <dgm:t>
        <a:bodyPr/>
        <a:lstStyle/>
        <a:p>
          <a:endParaRPr lang="fr-FR"/>
        </a:p>
      </dgm:t>
    </dgm:pt>
    <dgm:pt modelId="{0E053518-8900-4AFD-93DA-20E996AB4F5E}">
      <dgm:prSet phldrT="[Texte]"/>
      <dgm:spPr/>
      <dgm:t>
        <a:bodyPr/>
        <a:lstStyle/>
        <a:p>
          <a:r>
            <a:rPr lang="fr-FR" dirty="0" smtClean="0"/>
            <a:t>Les terminaux envoient une requête au serveur en Wifi.</a:t>
          </a:r>
          <a:endParaRPr lang="fr-FR" dirty="0"/>
        </a:p>
      </dgm:t>
    </dgm:pt>
    <dgm:pt modelId="{FC640BF8-2C67-4648-B064-6560A198DDE6}" type="parTrans" cxnId="{56372913-8084-4A2F-A4F3-BD625291F2F6}">
      <dgm:prSet/>
      <dgm:spPr/>
      <dgm:t>
        <a:bodyPr/>
        <a:lstStyle/>
        <a:p>
          <a:endParaRPr lang="fr-FR"/>
        </a:p>
      </dgm:t>
    </dgm:pt>
    <dgm:pt modelId="{E55D4A37-F1A7-4A4E-8F83-B231CD4B06C2}" type="sibTrans" cxnId="{56372913-8084-4A2F-A4F3-BD625291F2F6}">
      <dgm:prSet/>
      <dgm:spPr/>
      <dgm:t>
        <a:bodyPr/>
        <a:lstStyle/>
        <a:p>
          <a:endParaRPr lang="fr-FR"/>
        </a:p>
      </dgm:t>
    </dgm:pt>
    <dgm:pt modelId="{9FEAFAFF-B039-4093-A3E6-1423134024C6}">
      <dgm:prSet phldrT="[Texte]"/>
      <dgm:spPr/>
      <dgm:t>
        <a:bodyPr/>
        <a:lstStyle/>
        <a:p>
          <a:r>
            <a:rPr lang="fr-FR" dirty="0" smtClean="0"/>
            <a:t>4 terminaux : 4x3 personnes tous les terminaux en Wifi</a:t>
          </a:r>
          <a:endParaRPr lang="fr-FR" dirty="0"/>
        </a:p>
      </dgm:t>
    </dgm:pt>
    <dgm:pt modelId="{82D33491-F7BC-410F-B8B6-7FF1C6EA4556}" type="parTrans" cxnId="{3C8D94EC-3F26-4B07-BADE-1CE32E776B1F}">
      <dgm:prSet/>
      <dgm:spPr/>
      <dgm:t>
        <a:bodyPr/>
        <a:lstStyle/>
        <a:p>
          <a:endParaRPr lang="fr-FR"/>
        </a:p>
      </dgm:t>
    </dgm:pt>
    <dgm:pt modelId="{060622F6-15BD-4994-8DAF-B591339BF52C}" type="sibTrans" cxnId="{3C8D94EC-3F26-4B07-BADE-1CE32E776B1F}">
      <dgm:prSet/>
      <dgm:spPr/>
      <dgm:t>
        <a:bodyPr/>
        <a:lstStyle/>
        <a:p>
          <a:endParaRPr lang="fr-FR"/>
        </a:p>
      </dgm:t>
    </dgm:pt>
    <dgm:pt modelId="{0575EB80-20E8-4064-B263-61261FC1F587}">
      <dgm:prSet phldrT="[Texte]"/>
      <dgm:spPr/>
      <dgm:t>
        <a:bodyPr/>
        <a:lstStyle/>
        <a:p>
          <a:r>
            <a:rPr lang="fr-FR" dirty="0" smtClean="0"/>
            <a:t>3 câble de terminal</a:t>
          </a:r>
          <a:endParaRPr lang="fr-FR" dirty="0"/>
        </a:p>
      </dgm:t>
    </dgm:pt>
    <dgm:pt modelId="{9077ED57-1DEF-48E8-A3F4-2B8E0F7B9991}" type="parTrans" cxnId="{8929512F-C7BD-4F8E-8304-8039CE1EE6BB}">
      <dgm:prSet/>
      <dgm:spPr/>
      <dgm:t>
        <a:bodyPr/>
        <a:lstStyle/>
        <a:p>
          <a:endParaRPr lang="fr-FR"/>
        </a:p>
      </dgm:t>
    </dgm:pt>
    <dgm:pt modelId="{67847450-02A6-48A8-A3C3-5197AA335D28}" type="sibTrans" cxnId="{8929512F-C7BD-4F8E-8304-8039CE1EE6BB}">
      <dgm:prSet/>
      <dgm:spPr/>
      <dgm:t>
        <a:bodyPr/>
        <a:lstStyle/>
        <a:p>
          <a:endParaRPr lang="fr-FR"/>
        </a:p>
      </dgm:t>
    </dgm:pt>
    <dgm:pt modelId="{251B5771-186E-4A68-BDFD-FD41A7003E06}">
      <dgm:prSet phldrT="[Texte]"/>
      <dgm:spPr/>
      <dgm:t>
        <a:bodyPr/>
        <a:lstStyle/>
        <a:p>
          <a:r>
            <a:rPr lang="fr-FR" dirty="0" smtClean="0"/>
            <a:t>Routeur : 4 personnes</a:t>
          </a:r>
          <a:endParaRPr lang="fr-FR" dirty="0"/>
        </a:p>
      </dgm:t>
    </dgm:pt>
    <dgm:pt modelId="{D1F74B02-8CF1-4DDE-9056-04B4ABEB32A1}" type="parTrans" cxnId="{BD348C24-17F2-4962-894B-62276D27FC3A}">
      <dgm:prSet/>
      <dgm:spPr/>
      <dgm:t>
        <a:bodyPr/>
        <a:lstStyle/>
        <a:p>
          <a:endParaRPr lang="fr-FR"/>
        </a:p>
      </dgm:t>
    </dgm:pt>
    <dgm:pt modelId="{20C95B9B-CCD2-4916-B024-3C0A47E8E806}" type="sibTrans" cxnId="{BD348C24-17F2-4962-894B-62276D27FC3A}">
      <dgm:prSet/>
      <dgm:spPr/>
      <dgm:t>
        <a:bodyPr/>
        <a:lstStyle/>
        <a:p>
          <a:endParaRPr lang="fr-FR"/>
        </a:p>
      </dgm:t>
    </dgm:pt>
    <dgm:pt modelId="{5D87D5C5-632A-4259-B683-2EA2C5966380}">
      <dgm:prSet phldrT="[Texte]"/>
      <dgm:spPr/>
      <dgm:t>
        <a:bodyPr/>
        <a:lstStyle/>
        <a:p>
          <a:r>
            <a:rPr lang="fr-FR" dirty="0" smtClean="0"/>
            <a:t>4 câbles de routeur (augmentation du débit)</a:t>
          </a:r>
          <a:endParaRPr lang="fr-FR" dirty="0"/>
        </a:p>
      </dgm:t>
    </dgm:pt>
    <dgm:pt modelId="{F5312337-F692-4281-B323-AC31DFF46D43}" type="parTrans" cxnId="{2AA586A0-0AAE-421F-B2A6-47DAACD3A2CC}">
      <dgm:prSet/>
      <dgm:spPr/>
      <dgm:t>
        <a:bodyPr/>
        <a:lstStyle/>
        <a:p>
          <a:endParaRPr lang="fr-FR"/>
        </a:p>
      </dgm:t>
    </dgm:pt>
    <dgm:pt modelId="{858791AF-413C-406F-B3F2-6FAD8FE3D241}" type="sibTrans" cxnId="{2AA586A0-0AAE-421F-B2A6-47DAACD3A2CC}">
      <dgm:prSet/>
      <dgm:spPr/>
      <dgm:t>
        <a:bodyPr/>
        <a:lstStyle/>
        <a:p>
          <a:endParaRPr lang="fr-FR"/>
        </a:p>
      </dgm:t>
    </dgm:pt>
    <dgm:pt modelId="{88BC5C51-1795-405B-9208-33AFE8DE8A40}">
      <dgm:prSet phldrT="[Texte]"/>
      <dgm:spPr/>
      <dgm:t>
        <a:bodyPr/>
        <a:lstStyle/>
        <a:p>
          <a:r>
            <a:rPr lang="fr-FR" dirty="0" smtClean="0"/>
            <a:t>Serveur : 4 personnes</a:t>
          </a:r>
          <a:endParaRPr lang="fr-FR" dirty="0"/>
        </a:p>
      </dgm:t>
    </dgm:pt>
    <dgm:pt modelId="{9C077BDF-A5D8-4F68-851F-BC090D12AC07}" type="parTrans" cxnId="{A622F433-8B3B-40C0-9AB4-77B5836AD9EE}">
      <dgm:prSet/>
      <dgm:spPr/>
      <dgm:t>
        <a:bodyPr/>
        <a:lstStyle/>
        <a:p>
          <a:endParaRPr lang="fr-FR"/>
        </a:p>
      </dgm:t>
    </dgm:pt>
    <dgm:pt modelId="{CE6E93D3-27B9-4B80-8507-70EB6B13ABB6}" type="sibTrans" cxnId="{A622F433-8B3B-40C0-9AB4-77B5836AD9EE}">
      <dgm:prSet/>
      <dgm:spPr/>
      <dgm:t>
        <a:bodyPr/>
        <a:lstStyle/>
        <a:p>
          <a:endParaRPr lang="fr-FR"/>
        </a:p>
      </dgm:t>
    </dgm:pt>
    <dgm:pt modelId="{DD079932-C9E4-4A91-9174-D476AF7D5F8A}">
      <dgm:prSet phldrT="[Texte]"/>
      <dgm:spPr/>
      <dgm:t>
        <a:bodyPr/>
        <a:lstStyle/>
        <a:p>
          <a:r>
            <a:rPr lang="fr-FR" dirty="0" smtClean="0"/>
            <a:t>Wifi : 1 personne</a:t>
          </a:r>
          <a:endParaRPr lang="fr-FR" dirty="0"/>
        </a:p>
      </dgm:t>
    </dgm:pt>
    <dgm:pt modelId="{FCEF8F2C-218C-4353-8B38-37291677F03D}" type="parTrans" cxnId="{61E1A159-47CA-48BE-B67F-7FE57CC3802A}">
      <dgm:prSet/>
      <dgm:spPr/>
      <dgm:t>
        <a:bodyPr/>
        <a:lstStyle/>
        <a:p>
          <a:endParaRPr lang="fr-FR"/>
        </a:p>
      </dgm:t>
    </dgm:pt>
    <dgm:pt modelId="{3D6AE926-58FD-4DB4-973F-52C0D5F01A57}" type="sibTrans" cxnId="{61E1A159-47CA-48BE-B67F-7FE57CC3802A}">
      <dgm:prSet/>
      <dgm:spPr/>
      <dgm:t>
        <a:bodyPr/>
        <a:lstStyle/>
        <a:p>
          <a:endParaRPr lang="fr-FR"/>
        </a:p>
      </dgm:t>
    </dgm:pt>
    <dgm:pt modelId="{2C37B476-2F37-4CD9-AF99-747A5ED18547}" type="pres">
      <dgm:prSet presAssocID="{9F7A2A73-EFCD-4DE8-9405-3023B3EF1511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0C919E0A-3676-437C-B097-B02E4A1501E7}" type="pres">
      <dgm:prSet presAssocID="{C8AE1F66-8E54-42E8-9A8B-3B20B92DC823}" presName="parentLin" presStyleCnt="0"/>
      <dgm:spPr/>
    </dgm:pt>
    <dgm:pt modelId="{D166BAB6-F159-4612-BB8E-DD09F76DA6E9}" type="pres">
      <dgm:prSet presAssocID="{C8AE1F66-8E54-42E8-9A8B-3B20B92DC823}" presName="parentLeftMargin" presStyleLbl="node1" presStyleIdx="0" presStyleCnt="2"/>
      <dgm:spPr/>
      <dgm:t>
        <a:bodyPr/>
        <a:lstStyle/>
        <a:p>
          <a:endParaRPr lang="fr-FR"/>
        </a:p>
      </dgm:t>
    </dgm:pt>
    <dgm:pt modelId="{FD29886C-C99E-40F1-A1F7-52EC6F82FE4F}" type="pres">
      <dgm:prSet presAssocID="{C8AE1F66-8E54-42E8-9A8B-3B20B92DC823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6B89DE9-21EF-4ED0-B5A0-A5228BDDEF75}" type="pres">
      <dgm:prSet presAssocID="{C8AE1F66-8E54-42E8-9A8B-3B20B92DC823}" presName="negativeSpace" presStyleCnt="0"/>
      <dgm:spPr/>
    </dgm:pt>
    <dgm:pt modelId="{ECBFB4C5-D345-462B-A89B-D9FC8CF56C4D}" type="pres">
      <dgm:prSet presAssocID="{C8AE1F66-8E54-42E8-9A8B-3B20B92DC823}" presName="childText" presStyleLbl="conFgAcc1" presStyleIdx="0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1A56AE4-F795-4E5B-870C-114ECFC26BE2}" type="pres">
      <dgm:prSet presAssocID="{36692BF4-1EFD-4DD9-B9FD-C3B41CD2A2F8}" presName="spaceBetweenRectangles" presStyleCnt="0"/>
      <dgm:spPr/>
    </dgm:pt>
    <dgm:pt modelId="{3C9FFF25-8274-40A0-904A-0A966E1EAB34}" type="pres">
      <dgm:prSet presAssocID="{6BCD0E8C-762F-430B-A86D-82B7F35BA1D5}" presName="parentLin" presStyleCnt="0"/>
      <dgm:spPr/>
    </dgm:pt>
    <dgm:pt modelId="{7C048A4B-B0F8-4C69-BE2D-8529AB850865}" type="pres">
      <dgm:prSet presAssocID="{6BCD0E8C-762F-430B-A86D-82B7F35BA1D5}" presName="parentLeftMargin" presStyleLbl="node1" presStyleIdx="0" presStyleCnt="2"/>
      <dgm:spPr/>
      <dgm:t>
        <a:bodyPr/>
        <a:lstStyle/>
        <a:p>
          <a:endParaRPr lang="fr-FR"/>
        </a:p>
      </dgm:t>
    </dgm:pt>
    <dgm:pt modelId="{ED7A7182-9F27-4936-AB9B-B24AFB2ADC60}" type="pres">
      <dgm:prSet presAssocID="{6BCD0E8C-762F-430B-A86D-82B7F35BA1D5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9E9D29F-4035-4C80-BD5C-E25D1BEE3F16}" type="pres">
      <dgm:prSet presAssocID="{6BCD0E8C-762F-430B-A86D-82B7F35BA1D5}" presName="negativeSpace" presStyleCnt="0"/>
      <dgm:spPr/>
    </dgm:pt>
    <dgm:pt modelId="{05D66B04-2671-4853-A4F2-57ABF318F815}" type="pres">
      <dgm:prSet presAssocID="{6BCD0E8C-762F-430B-A86D-82B7F35BA1D5}" presName="childText" presStyleLbl="conFgAcc1" presStyleIdx="1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BD348C24-17F2-4962-894B-62276D27FC3A}" srcId="{C8AE1F66-8E54-42E8-9A8B-3B20B92DC823}" destId="{251B5771-186E-4A68-BDFD-FD41A7003E06}" srcOrd="2" destOrd="0" parTransId="{D1F74B02-8CF1-4DDE-9056-04B4ABEB32A1}" sibTransId="{20C95B9B-CCD2-4916-B024-3C0A47E8E806}"/>
    <dgm:cxn modelId="{2AA586A0-0AAE-421F-B2A6-47DAACD3A2CC}" srcId="{C8AE1F66-8E54-42E8-9A8B-3B20B92DC823}" destId="{5D87D5C5-632A-4259-B683-2EA2C5966380}" srcOrd="3" destOrd="0" parTransId="{F5312337-F692-4281-B323-AC31DFF46D43}" sibTransId="{858791AF-413C-406F-B3F2-6FAD8FE3D241}"/>
    <dgm:cxn modelId="{FDAEF666-7078-41F4-89A3-43DB07E20E3F}" type="presOf" srcId="{5D87D5C5-632A-4259-B683-2EA2C5966380}" destId="{ECBFB4C5-D345-462B-A89B-D9FC8CF56C4D}" srcOrd="0" destOrd="3" presId="urn:microsoft.com/office/officeart/2005/8/layout/list1"/>
    <dgm:cxn modelId="{A622F433-8B3B-40C0-9AB4-77B5836AD9EE}" srcId="{C8AE1F66-8E54-42E8-9A8B-3B20B92DC823}" destId="{88BC5C51-1795-405B-9208-33AFE8DE8A40}" srcOrd="4" destOrd="0" parTransId="{9C077BDF-A5D8-4F68-851F-BC090D12AC07}" sibTransId="{CE6E93D3-27B9-4B80-8507-70EB6B13ABB6}"/>
    <dgm:cxn modelId="{B5E83679-2393-4600-8E54-C40589BB9157}" type="presOf" srcId="{0575EB80-20E8-4064-B263-61261FC1F587}" destId="{ECBFB4C5-D345-462B-A89B-D9FC8CF56C4D}" srcOrd="0" destOrd="1" presId="urn:microsoft.com/office/officeart/2005/8/layout/list1"/>
    <dgm:cxn modelId="{F85F7A61-A223-4039-B595-5E963F0909FC}" type="presOf" srcId="{C8AE1F66-8E54-42E8-9A8B-3B20B92DC823}" destId="{D166BAB6-F159-4612-BB8E-DD09F76DA6E9}" srcOrd="0" destOrd="0" presId="urn:microsoft.com/office/officeart/2005/8/layout/list1"/>
    <dgm:cxn modelId="{45DCE693-DD9B-4BF2-9D2E-310CBDE097B1}" type="presOf" srcId="{9F7A2A73-EFCD-4DE8-9405-3023B3EF1511}" destId="{2C37B476-2F37-4CD9-AF99-747A5ED18547}" srcOrd="0" destOrd="0" presId="urn:microsoft.com/office/officeart/2005/8/layout/list1"/>
    <dgm:cxn modelId="{61E1A159-47CA-48BE-B67F-7FE57CC3802A}" srcId="{C8AE1F66-8E54-42E8-9A8B-3B20B92DC823}" destId="{DD079932-C9E4-4A91-9174-D476AF7D5F8A}" srcOrd="5" destOrd="0" parTransId="{FCEF8F2C-218C-4353-8B38-37291677F03D}" sibTransId="{3D6AE926-58FD-4DB4-973F-52C0D5F01A57}"/>
    <dgm:cxn modelId="{6DCE75AD-4A14-4EC8-9DAC-D077D765F82D}" type="presOf" srcId="{C8AE1F66-8E54-42E8-9A8B-3B20B92DC823}" destId="{FD29886C-C99E-40F1-A1F7-52EC6F82FE4F}" srcOrd="1" destOrd="0" presId="urn:microsoft.com/office/officeart/2005/8/layout/list1"/>
    <dgm:cxn modelId="{15E7D957-AF44-4647-96BF-4B344080C3AB}" type="presOf" srcId="{DD079932-C9E4-4A91-9174-D476AF7D5F8A}" destId="{ECBFB4C5-D345-462B-A89B-D9FC8CF56C4D}" srcOrd="0" destOrd="5" presId="urn:microsoft.com/office/officeart/2005/8/layout/list1"/>
    <dgm:cxn modelId="{3C8D94EC-3F26-4B07-BADE-1CE32E776B1F}" srcId="{C8AE1F66-8E54-42E8-9A8B-3B20B92DC823}" destId="{9FEAFAFF-B039-4093-A3E6-1423134024C6}" srcOrd="0" destOrd="0" parTransId="{82D33491-F7BC-410F-B8B6-7FF1C6EA4556}" sibTransId="{060622F6-15BD-4994-8DAF-B591339BF52C}"/>
    <dgm:cxn modelId="{FD389692-8C1D-4A6C-83AE-66342E086887}" srcId="{9F7A2A73-EFCD-4DE8-9405-3023B3EF1511}" destId="{C8AE1F66-8E54-42E8-9A8B-3B20B92DC823}" srcOrd="0" destOrd="0" parTransId="{B75DEEBD-8AB6-4938-98E0-34EE6A35BE59}" sibTransId="{36692BF4-1EFD-4DD9-B9FD-C3B41CD2A2F8}"/>
    <dgm:cxn modelId="{56372913-8084-4A2F-A4F3-BD625291F2F6}" srcId="{6BCD0E8C-762F-430B-A86D-82B7F35BA1D5}" destId="{0E053518-8900-4AFD-93DA-20E996AB4F5E}" srcOrd="0" destOrd="0" parTransId="{FC640BF8-2C67-4648-B064-6560A198DDE6}" sibTransId="{E55D4A37-F1A7-4A4E-8F83-B231CD4B06C2}"/>
    <dgm:cxn modelId="{8929512F-C7BD-4F8E-8304-8039CE1EE6BB}" srcId="{C8AE1F66-8E54-42E8-9A8B-3B20B92DC823}" destId="{0575EB80-20E8-4064-B263-61261FC1F587}" srcOrd="1" destOrd="0" parTransId="{9077ED57-1DEF-48E8-A3F4-2B8E0F7B9991}" sibTransId="{67847450-02A6-48A8-A3C3-5197AA335D28}"/>
    <dgm:cxn modelId="{7E0993B0-8F1B-4C3B-B493-70AEAC0C8782}" type="presOf" srcId="{6BCD0E8C-762F-430B-A86D-82B7F35BA1D5}" destId="{7C048A4B-B0F8-4C69-BE2D-8529AB850865}" srcOrd="0" destOrd="0" presId="urn:microsoft.com/office/officeart/2005/8/layout/list1"/>
    <dgm:cxn modelId="{71B8EC1A-01D6-4A0F-B6C6-C47445149742}" type="presOf" srcId="{251B5771-186E-4A68-BDFD-FD41A7003E06}" destId="{ECBFB4C5-D345-462B-A89B-D9FC8CF56C4D}" srcOrd="0" destOrd="2" presId="urn:microsoft.com/office/officeart/2005/8/layout/list1"/>
    <dgm:cxn modelId="{6924DA59-831D-494F-99C5-7D31709A07A6}" srcId="{9F7A2A73-EFCD-4DE8-9405-3023B3EF1511}" destId="{6BCD0E8C-762F-430B-A86D-82B7F35BA1D5}" srcOrd="1" destOrd="0" parTransId="{F37D261F-79E2-4F13-908D-6C1F7F10730D}" sibTransId="{A3598C0B-D89C-4DC4-8BD6-A54C424D2473}"/>
    <dgm:cxn modelId="{0159DE2B-562A-49E3-BAD2-A47DB652A6EE}" type="presOf" srcId="{0E053518-8900-4AFD-93DA-20E996AB4F5E}" destId="{05D66B04-2671-4853-A4F2-57ABF318F815}" srcOrd="0" destOrd="0" presId="urn:microsoft.com/office/officeart/2005/8/layout/list1"/>
    <dgm:cxn modelId="{FA3791AF-3AC6-47B6-9556-38069C34A476}" type="presOf" srcId="{88BC5C51-1795-405B-9208-33AFE8DE8A40}" destId="{ECBFB4C5-D345-462B-A89B-D9FC8CF56C4D}" srcOrd="0" destOrd="4" presId="urn:microsoft.com/office/officeart/2005/8/layout/list1"/>
    <dgm:cxn modelId="{0A9B6586-4BDF-4DA1-80C2-E58F2DA9177A}" type="presOf" srcId="{9FEAFAFF-B039-4093-A3E6-1423134024C6}" destId="{ECBFB4C5-D345-462B-A89B-D9FC8CF56C4D}" srcOrd="0" destOrd="0" presId="urn:microsoft.com/office/officeart/2005/8/layout/list1"/>
    <dgm:cxn modelId="{CC1448E9-EE4D-4A99-80BC-DA1BC6E3B50C}" type="presOf" srcId="{6BCD0E8C-762F-430B-A86D-82B7F35BA1D5}" destId="{ED7A7182-9F27-4936-AB9B-B24AFB2ADC60}" srcOrd="1" destOrd="0" presId="urn:microsoft.com/office/officeart/2005/8/layout/list1"/>
    <dgm:cxn modelId="{653394A2-4535-48BA-8051-F1CE313BC13F}" type="presParOf" srcId="{2C37B476-2F37-4CD9-AF99-747A5ED18547}" destId="{0C919E0A-3676-437C-B097-B02E4A1501E7}" srcOrd="0" destOrd="0" presId="urn:microsoft.com/office/officeart/2005/8/layout/list1"/>
    <dgm:cxn modelId="{2EE0512B-6814-4858-B7CA-43183217A43B}" type="presParOf" srcId="{0C919E0A-3676-437C-B097-B02E4A1501E7}" destId="{D166BAB6-F159-4612-BB8E-DD09F76DA6E9}" srcOrd="0" destOrd="0" presId="urn:microsoft.com/office/officeart/2005/8/layout/list1"/>
    <dgm:cxn modelId="{55B88E4B-A20A-4C02-8CF2-02D0DEE7FA88}" type="presParOf" srcId="{0C919E0A-3676-437C-B097-B02E4A1501E7}" destId="{FD29886C-C99E-40F1-A1F7-52EC6F82FE4F}" srcOrd="1" destOrd="0" presId="urn:microsoft.com/office/officeart/2005/8/layout/list1"/>
    <dgm:cxn modelId="{55BE53A3-C220-4A78-A9CD-726EB503F6BE}" type="presParOf" srcId="{2C37B476-2F37-4CD9-AF99-747A5ED18547}" destId="{56B89DE9-21EF-4ED0-B5A0-A5228BDDEF75}" srcOrd="1" destOrd="0" presId="urn:microsoft.com/office/officeart/2005/8/layout/list1"/>
    <dgm:cxn modelId="{76E9D9AC-E24E-4BD0-8D0B-990A380D6ACB}" type="presParOf" srcId="{2C37B476-2F37-4CD9-AF99-747A5ED18547}" destId="{ECBFB4C5-D345-462B-A89B-D9FC8CF56C4D}" srcOrd="2" destOrd="0" presId="urn:microsoft.com/office/officeart/2005/8/layout/list1"/>
    <dgm:cxn modelId="{F58F8E96-2FAE-4C46-B6E0-309801D3C21C}" type="presParOf" srcId="{2C37B476-2F37-4CD9-AF99-747A5ED18547}" destId="{F1A56AE4-F795-4E5B-870C-114ECFC26BE2}" srcOrd="3" destOrd="0" presId="urn:microsoft.com/office/officeart/2005/8/layout/list1"/>
    <dgm:cxn modelId="{200C01FE-2DA7-4614-89EE-1F06D0ACF2CA}" type="presParOf" srcId="{2C37B476-2F37-4CD9-AF99-747A5ED18547}" destId="{3C9FFF25-8274-40A0-904A-0A966E1EAB34}" srcOrd="4" destOrd="0" presId="urn:microsoft.com/office/officeart/2005/8/layout/list1"/>
    <dgm:cxn modelId="{EBCC0D7D-CAF0-4FEA-A220-88B4C3BA7C0B}" type="presParOf" srcId="{3C9FFF25-8274-40A0-904A-0A966E1EAB34}" destId="{7C048A4B-B0F8-4C69-BE2D-8529AB850865}" srcOrd="0" destOrd="0" presId="urn:microsoft.com/office/officeart/2005/8/layout/list1"/>
    <dgm:cxn modelId="{A9B53FEB-692E-4F50-9E98-7EDBA8ED4612}" type="presParOf" srcId="{3C9FFF25-8274-40A0-904A-0A966E1EAB34}" destId="{ED7A7182-9F27-4936-AB9B-B24AFB2ADC60}" srcOrd="1" destOrd="0" presId="urn:microsoft.com/office/officeart/2005/8/layout/list1"/>
    <dgm:cxn modelId="{9E81537F-E2E2-47DD-AB88-C40A925DE23F}" type="presParOf" srcId="{2C37B476-2F37-4CD9-AF99-747A5ED18547}" destId="{C9E9D29F-4035-4C80-BD5C-E25D1BEE3F16}" srcOrd="5" destOrd="0" presId="urn:microsoft.com/office/officeart/2005/8/layout/list1"/>
    <dgm:cxn modelId="{73B93816-16AC-40B2-ADB8-F8FBC1D87024}" type="presParOf" srcId="{2C37B476-2F37-4CD9-AF99-747A5ED18547}" destId="{05D66B04-2671-4853-A4F2-57ABF318F815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AF896A-8D6E-4A7A-A3EF-F2255CBCD082}">
      <dsp:nvSpPr>
        <dsp:cNvPr id="0" name=""/>
        <dsp:cNvSpPr/>
      </dsp:nvSpPr>
      <dsp:spPr>
        <a:xfrm>
          <a:off x="0" y="337908"/>
          <a:ext cx="8333682" cy="11907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6786" tIns="437388" rIns="646786" bIns="149352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100" kern="1200" dirty="0" smtClean="0"/>
            <a:t>  A la fin de cette séance vous serez plus conscient du fonctionnement d’un réseau domestique</a:t>
          </a:r>
          <a:endParaRPr lang="fr-FR" sz="2100" kern="1200" dirty="0"/>
        </a:p>
      </dsp:txBody>
      <dsp:txXfrm>
        <a:off x="0" y="337908"/>
        <a:ext cx="8333682" cy="1190700"/>
      </dsp:txXfrm>
    </dsp:sp>
    <dsp:sp modelId="{4BAD5FE4-3D27-4449-8944-7B2923C17224}">
      <dsp:nvSpPr>
        <dsp:cNvPr id="0" name=""/>
        <dsp:cNvSpPr/>
      </dsp:nvSpPr>
      <dsp:spPr>
        <a:xfrm>
          <a:off x="416684" y="27948"/>
          <a:ext cx="5833577" cy="61992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495" tIns="0" rIns="220495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100" kern="1200" dirty="0" smtClean="0"/>
            <a:t>Résultat(s) attendu(s)</a:t>
          </a:r>
          <a:endParaRPr lang="fr-FR" sz="2100" kern="1200" dirty="0"/>
        </a:p>
      </dsp:txBody>
      <dsp:txXfrm>
        <a:off x="446946" y="58210"/>
        <a:ext cx="5773053" cy="559396"/>
      </dsp:txXfrm>
    </dsp:sp>
    <dsp:sp modelId="{EE3030F2-DEF7-47CD-9B64-C42CFE4272DC}">
      <dsp:nvSpPr>
        <dsp:cNvPr id="0" name=""/>
        <dsp:cNvSpPr/>
      </dsp:nvSpPr>
      <dsp:spPr>
        <a:xfrm>
          <a:off x="0" y="1951969"/>
          <a:ext cx="8333682" cy="15876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6786" tIns="437388" rIns="646786" bIns="149352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100" kern="1200" dirty="0" smtClean="0"/>
            <a:t> Lancement de la séance</a:t>
          </a:r>
          <a:endParaRPr lang="fr-FR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100" kern="1200" dirty="0" smtClean="0"/>
            <a:t>Mise en scène du réseau</a:t>
          </a:r>
          <a:endParaRPr lang="fr-FR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100" kern="1200" dirty="0" smtClean="0"/>
            <a:t> Structuration</a:t>
          </a:r>
          <a:endParaRPr lang="fr-FR" sz="2100" kern="1200" dirty="0"/>
        </a:p>
      </dsp:txBody>
      <dsp:txXfrm>
        <a:off x="0" y="1951969"/>
        <a:ext cx="8333682" cy="1587600"/>
      </dsp:txXfrm>
    </dsp:sp>
    <dsp:sp modelId="{48088667-AB80-4672-B0F6-A9A97D99CAE0}">
      <dsp:nvSpPr>
        <dsp:cNvPr id="0" name=""/>
        <dsp:cNvSpPr/>
      </dsp:nvSpPr>
      <dsp:spPr>
        <a:xfrm>
          <a:off x="416684" y="1642008"/>
          <a:ext cx="5833577" cy="61992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495" tIns="0" rIns="220495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100" kern="1200" dirty="0" smtClean="0"/>
            <a:t>Déroulement de la séance</a:t>
          </a:r>
          <a:endParaRPr lang="fr-FR" sz="2100" kern="1200" dirty="0"/>
        </a:p>
      </dsp:txBody>
      <dsp:txXfrm>
        <a:off x="446946" y="1672270"/>
        <a:ext cx="5773053" cy="55939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D317CD-9C6B-4D7B-81CE-435F43CEEF36}">
      <dsp:nvSpPr>
        <dsp:cNvPr id="0" name=""/>
        <dsp:cNvSpPr/>
      </dsp:nvSpPr>
      <dsp:spPr>
        <a:xfrm>
          <a:off x="-4594335" y="-704407"/>
          <a:ext cx="5472816" cy="5472816"/>
        </a:xfrm>
        <a:prstGeom prst="blockArc">
          <a:avLst>
            <a:gd name="adj1" fmla="val 18900000"/>
            <a:gd name="adj2" fmla="val 2700000"/>
            <a:gd name="adj3" fmla="val 395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44A7CA-62EF-4775-8EDA-708DCD20E0FA}">
      <dsp:nvSpPr>
        <dsp:cNvPr id="0" name=""/>
        <dsp:cNvSpPr/>
      </dsp:nvSpPr>
      <dsp:spPr>
        <a:xfrm>
          <a:off x="564979" y="406400"/>
          <a:ext cx="7819785" cy="8128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5160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kern="1200" dirty="0" smtClean="0"/>
            <a:t>Rejoindre l’élément qui vous a été confié</a:t>
          </a:r>
          <a:endParaRPr lang="fr-FR" sz="2400" kern="1200" dirty="0"/>
        </a:p>
      </dsp:txBody>
      <dsp:txXfrm>
        <a:off x="564979" y="406400"/>
        <a:ext cx="7819785" cy="812800"/>
      </dsp:txXfrm>
    </dsp:sp>
    <dsp:sp modelId="{C6A59CEB-5985-45FB-95AD-FC4B454F2872}">
      <dsp:nvSpPr>
        <dsp:cNvPr id="0" name=""/>
        <dsp:cNvSpPr/>
      </dsp:nvSpPr>
      <dsp:spPr>
        <a:xfrm>
          <a:off x="56979" y="304800"/>
          <a:ext cx="1016000" cy="10160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EDDDEE4-4AEE-4BB7-95E9-5BB5FCE8B444}">
      <dsp:nvSpPr>
        <dsp:cNvPr id="0" name=""/>
        <dsp:cNvSpPr/>
      </dsp:nvSpPr>
      <dsp:spPr>
        <a:xfrm>
          <a:off x="860432" y="1625599"/>
          <a:ext cx="7524332" cy="8128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5160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kern="1200" dirty="0" smtClean="0"/>
            <a:t>Lire la fiche composant afin de découvrir votre mission</a:t>
          </a:r>
          <a:endParaRPr lang="fr-FR" sz="2400" kern="1200" dirty="0"/>
        </a:p>
      </dsp:txBody>
      <dsp:txXfrm>
        <a:off x="860432" y="1625599"/>
        <a:ext cx="7524332" cy="812800"/>
      </dsp:txXfrm>
    </dsp:sp>
    <dsp:sp modelId="{75C01443-9228-4BB2-9577-9C33CF318274}">
      <dsp:nvSpPr>
        <dsp:cNvPr id="0" name=""/>
        <dsp:cNvSpPr/>
      </dsp:nvSpPr>
      <dsp:spPr>
        <a:xfrm>
          <a:off x="352432" y="1523999"/>
          <a:ext cx="1016000" cy="10160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C88383-EFCD-4E98-9D02-BBA5EBCA6F5F}">
      <dsp:nvSpPr>
        <dsp:cNvPr id="0" name=""/>
        <dsp:cNvSpPr/>
      </dsp:nvSpPr>
      <dsp:spPr>
        <a:xfrm>
          <a:off x="564979" y="2844800"/>
          <a:ext cx="7819785" cy="8128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5160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kern="1200" dirty="0" smtClean="0"/>
            <a:t>Attendez le signal de départ puis réalisez la mission qui vous est confiée.</a:t>
          </a:r>
          <a:endParaRPr lang="fr-FR" sz="2400" kern="1200" dirty="0"/>
        </a:p>
      </dsp:txBody>
      <dsp:txXfrm>
        <a:off x="564979" y="2844800"/>
        <a:ext cx="7819785" cy="812800"/>
      </dsp:txXfrm>
    </dsp:sp>
    <dsp:sp modelId="{E6CACA7C-4D90-41D4-9619-CE4D00E78B8E}">
      <dsp:nvSpPr>
        <dsp:cNvPr id="0" name=""/>
        <dsp:cNvSpPr/>
      </dsp:nvSpPr>
      <dsp:spPr>
        <a:xfrm>
          <a:off x="56979" y="2743200"/>
          <a:ext cx="1016000" cy="10160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BFB4C5-D345-462B-A89B-D9FC8CF56C4D}">
      <dsp:nvSpPr>
        <dsp:cNvPr id="0" name=""/>
        <dsp:cNvSpPr/>
      </dsp:nvSpPr>
      <dsp:spPr>
        <a:xfrm>
          <a:off x="0" y="339999"/>
          <a:ext cx="8375374" cy="214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50022" tIns="416560" rIns="650022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000" kern="1200" dirty="0" smtClean="0"/>
            <a:t>1 terminal : 3 personnes</a:t>
          </a:r>
          <a:endParaRPr lang="fr-FR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000" kern="1200" dirty="0" smtClean="0"/>
            <a:t>1 câble terminal</a:t>
          </a:r>
          <a:endParaRPr lang="fr-FR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000" kern="1200" dirty="0" smtClean="0"/>
            <a:t>Routeur : 4 personnes</a:t>
          </a:r>
          <a:endParaRPr lang="fr-FR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000" kern="1200" dirty="0" smtClean="0"/>
            <a:t>1 câble routeur</a:t>
          </a:r>
          <a:endParaRPr lang="fr-FR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000" kern="1200" dirty="0" smtClean="0"/>
            <a:t>Serveur : 4 personnes</a:t>
          </a:r>
          <a:endParaRPr lang="fr-FR" sz="2000" kern="1200" dirty="0"/>
        </a:p>
      </dsp:txBody>
      <dsp:txXfrm>
        <a:off x="0" y="339999"/>
        <a:ext cx="8375374" cy="2142000"/>
      </dsp:txXfrm>
    </dsp:sp>
    <dsp:sp modelId="{FD29886C-C99E-40F1-A1F7-52EC6F82FE4F}">
      <dsp:nvSpPr>
        <dsp:cNvPr id="0" name=""/>
        <dsp:cNvSpPr/>
      </dsp:nvSpPr>
      <dsp:spPr>
        <a:xfrm>
          <a:off x="418768" y="44799"/>
          <a:ext cx="5862761" cy="590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1598" tIns="0" rIns="221598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/>
            <a:t>Acteurs</a:t>
          </a:r>
          <a:endParaRPr lang="fr-FR" sz="2000" kern="1200" dirty="0"/>
        </a:p>
      </dsp:txBody>
      <dsp:txXfrm>
        <a:off x="447589" y="73620"/>
        <a:ext cx="5805119" cy="532758"/>
      </dsp:txXfrm>
    </dsp:sp>
    <dsp:sp modelId="{05D66B04-2671-4853-A4F2-57ABF318F815}">
      <dsp:nvSpPr>
        <dsp:cNvPr id="0" name=""/>
        <dsp:cNvSpPr/>
      </dsp:nvSpPr>
      <dsp:spPr>
        <a:xfrm>
          <a:off x="0" y="2885200"/>
          <a:ext cx="8375374" cy="113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50022" tIns="416560" rIns="650022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000" kern="1200" dirty="0" smtClean="0"/>
            <a:t>Le terminal envoie une requête au serveur dont les fichiers ne sont pas structurés.</a:t>
          </a:r>
          <a:endParaRPr lang="fr-FR" sz="2000" kern="1200" dirty="0"/>
        </a:p>
      </dsp:txBody>
      <dsp:txXfrm>
        <a:off x="0" y="2885200"/>
        <a:ext cx="8375374" cy="1134000"/>
      </dsp:txXfrm>
    </dsp:sp>
    <dsp:sp modelId="{ED7A7182-9F27-4936-AB9B-B24AFB2ADC60}">
      <dsp:nvSpPr>
        <dsp:cNvPr id="0" name=""/>
        <dsp:cNvSpPr/>
      </dsp:nvSpPr>
      <dsp:spPr>
        <a:xfrm>
          <a:off x="418768" y="2590000"/>
          <a:ext cx="5862761" cy="590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1598" tIns="0" rIns="221598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/>
            <a:t>Scénario</a:t>
          </a:r>
          <a:endParaRPr lang="fr-FR" sz="2000" kern="1200" dirty="0"/>
        </a:p>
      </dsp:txBody>
      <dsp:txXfrm>
        <a:off x="447589" y="2618821"/>
        <a:ext cx="5805119" cy="53275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BFB4C5-D345-462B-A89B-D9FC8CF56C4D}">
      <dsp:nvSpPr>
        <dsp:cNvPr id="0" name=""/>
        <dsp:cNvSpPr/>
      </dsp:nvSpPr>
      <dsp:spPr>
        <a:xfrm>
          <a:off x="0" y="339999"/>
          <a:ext cx="8375374" cy="214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50022" tIns="416560" rIns="650022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000" kern="1200" dirty="0" smtClean="0"/>
            <a:t>1 terminal : 3 personnes</a:t>
          </a:r>
          <a:endParaRPr lang="fr-FR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000" kern="1200" dirty="0" smtClean="0"/>
            <a:t>1 câble terminal</a:t>
          </a:r>
          <a:endParaRPr lang="fr-FR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000" kern="1200" dirty="0" smtClean="0"/>
            <a:t>Routeur : 4 personnes</a:t>
          </a:r>
          <a:endParaRPr lang="fr-FR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000" kern="1200" dirty="0" smtClean="0"/>
            <a:t>1 câble routeur</a:t>
          </a:r>
          <a:endParaRPr lang="fr-FR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000" kern="1200" dirty="0" smtClean="0"/>
            <a:t>Serveur : 4 personnes</a:t>
          </a:r>
          <a:endParaRPr lang="fr-FR" sz="2000" kern="1200" dirty="0"/>
        </a:p>
      </dsp:txBody>
      <dsp:txXfrm>
        <a:off x="0" y="339999"/>
        <a:ext cx="8375374" cy="2142000"/>
      </dsp:txXfrm>
    </dsp:sp>
    <dsp:sp modelId="{FD29886C-C99E-40F1-A1F7-52EC6F82FE4F}">
      <dsp:nvSpPr>
        <dsp:cNvPr id="0" name=""/>
        <dsp:cNvSpPr/>
      </dsp:nvSpPr>
      <dsp:spPr>
        <a:xfrm>
          <a:off x="418768" y="44799"/>
          <a:ext cx="5862761" cy="590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1598" tIns="0" rIns="221598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/>
            <a:t>Acteurs</a:t>
          </a:r>
          <a:endParaRPr lang="fr-FR" sz="2000" kern="1200" dirty="0"/>
        </a:p>
      </dsp:txBody>
      <dsp:txXfrm>
        <a:off x="447589" y="73620"/>
        <a:ext cx="5805119" cy="532758"/>
      </dsp:txXfrm>
    </dsp:sp>
    <dsp:sp modelId="{05D66B04-2671-4853-A4F2-57ABF318F815}">
      <dsp:nvSpPr>
        <dsp:cNvPr id="0" name=""/>
        <dsp:cNvSpPr/>
      </dsp:nvSpPr>
      <dsp:spPr>
        <a:xfrm>
          <a:off x="0" y="2885200"/>
          <a:ext cx="8375374" cy="113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50022" tIns="416560" rIns="650022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000" kern="1200" dirty="0" smtClean="0"/>
            <a:t>Le terminal envoie une requête au serveur dont les fichiers sont structurés.</a:t>
          </a:r>
          <a:endParaRPr lang="fr-FR" sz="2000" kern="1200" dirty="0"/>
        </a:p>
      </dsp:txBody>
      <dsp:txXfrm>
        <a:off x="0" y="2885200"/>
        <a:ext cx="8375374" cy="1134000"/>
      </dsp:txXfrm>
    </dsp:sp>
    <dsp:sp modelId="{ED7A7182-9F27-4936-AB9B-B24AFB2ADC60}">
      <dsp:nvSpPr>
        <dsp:cNvPr id="0" name=""/>
        <dsp:cNvSpPr/>
      </dsp:nvSpPr>
      <dsp:spPr>
        <a:xfrm>
          <a:off x="418768" y="2590000"/>
          <a:ext cx="5862761" cy="590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1598" tIns="0" rIns="221598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/>
            <a:t>Scénario</a:t>
          </a:r>
          <a:endParaRPr lang="fr-FR" sz="2000" kern="1200" dirty="0"/>
        </a:p>
      </dsp:txBody>
      <dsp:txXfrm>
        <a:off x="447589" y="2618821"/>
        <a:ext cx="5805119" cy="53275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BFB4C5-D345-462B-A89B-D9FC8CF56C4D}">
      <dsp:nvSpPr>
        <dsp:cNvPr id="0" name=""/>
        <dsp:cNvSpPr/>
      </dsp:nvSpPr>
      <dsp:spPr>
        <a:xfrm>
          <a:off x="0" y="339999"/>
          <a:ext cx="8375374" cy="214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50022" tIns="416560" rIns="650022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000" kern="1200" dirty="0" smtClean="0"/>
            <a:t>3 terminaux : 3x3 personnes</a:t>
          </a:r>
          <a:endParaRPr lang="fr-FR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000" kern="1200" dirty="0" smtClean="0"/>
            <a:t>3 câbles de terminal</a:t>
          </a:r>
          <a:endParaRPr lang="fr-FR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000" kern="1200" dirty="0" smtClean="0"/>
            <a:t>Routeur : 4 personnes</a:t>
          </a:r>
          <a:endParaRPr lang="fr-FR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000" kern="1200" dirty="0" smtClean="0"/>
            <a:t>1 câble routeur</a:t>
          </a:r>
          <a:endParaRPr lang="fr-FR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000" kern="1200" dirty="0" smtClean="0"/>
            <a:t>Serveur : 4 personnes</a:t>
          </a:r>
          <a:endParaRPr lang="fr-FR" sz="2000" kern="1200" dirty="0"/>
        </a:p>
      </dsp:txBody>
      <dsp:txXfrm>
        <a:off x="0" y="339999"/>
        <a:ext cx="8375374" cy="2142000"/>
      </dsp:txXfrm>
    </dsp:sp>
    <dsp:sp modelId="{FD29886C-C99E-40F1-A1F7-52EC6F82FE4F}">
      <dsp:nvSpPr>
        <dsp:cNvPr id="0" name=""/>
        <dsp:cNvSpPr/>
      </dsp:nvSpPr>
      <dsp:spPr>
        <a:xfrm>
          <a:off x="418768" y="44799"/>
          <a:ext cx="5862761" cy="590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1598" tIns="0" rIns="221598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/>
            <a:t>Acteurs</a:t>
          </a:r>
          <a:endParaRPr lang="fr-FR" sz="2000" kern="1200" dirty="0"/>
        </a:p>
      </dsp:txBody>
      <dsp:txXfrm>
        <a:off x="447589" y="73620"/>
        <a:ext cx="5805119" cy="532758"/>
      </dsp:txXfrm>
    </dsp:sp>
    <dsp:sp modelId="{05D66B04-2671-4853-A4F2-57ABF318F815}">
      <dsp:nvSpPr>
        <dsp:cNvPr id="0" name=""/>
        <dsp:cNvSpPr/>
      </dsp:nvSpPr>
      <dsp:spPr>
        <a:xfrm>
          <a:off x="0" y="2885200"/>
          <a:ext cx="8375374" cy="113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50022" tIns="416560" rIns="650022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000" kern="1200" dirty="0" smtClean="0"/>
            <a:t>Les terminaux envoient une requête au serveur dont les fichiers sont structurés.</a:t>
          </a:r>
          <a:endParaRPr lang="fr-FR" sz="2000" kern="1200" dirty="0"/>
        </a:p>
      </dsp:txBody>
      <dsp:txXfrm>
        <a:off x="0" y="2885200"/>
        <a:ext cx="8375374" cy="1134000"/>
      </dsp:txXfrm>
    </dsp:sp>
    <dsp:sp modelId="{ED7A7182-9F27-4936-AB9B-B24AFB2ADC60}">
      <dsp:nvSpPr>
        <dsp:cNvPr id="0" name=""/>
        <dsp:cNvSpPr/>
      </dsp:nvSpPr>
      <dsp:spPr>
        <a:xfrm>
          <a:off x="418768" y="2590000"/>
          <a:ext cx="5862761" cy="590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1598" tIns="0" rIns="221598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/>
            <a:t>Scénario</a:t>
          </a:r>
          <a:endParaRPr lang="fr-FR" sz="2000" kern="1200" dirty="0"/>
        </a:p>
      </dsp:txBody>
      <dsp:txXfrm>
        <a:off x="447589" y="2618821"/>
        <a:ext cx="5805119" cy="53275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BFB4C5-D345-462B-A89B-D9FC8CF56C4D}">
      <dsp:nvSpPr>
        <dsp:cNvPr id="0" name=""/>
        <dsp:cNvSpPr/>
      </dsp:nvSpPr>
      <dsp:spPr>
        <a:xfrm>
          <a:off x="0" y="339999"/>
          <a:ext cx="8375374" cy="214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50022" tIns="416560" rIns="650022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000" kern="1200" dirty="0" smtClean="0"/>
            <a:t>3 terminaux : 3x3 personnes</a:t>
          </a:r>
          <a:endParaRPr lang="fr-FR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000" kern="1200" dirty="0" smtClean="0"/>
            <a:t>3 câble de terminal</a:t>
          </a:r>
          <a:endParaRPr lang="fr-FR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000" kern="1200" dirty="0" smtClean="0"/>
            <a:t>Routeur : 4 personnes</a:t>
          </a:r>
          <a:endParaRPr lang="fr-FR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000" kern="1200" dirty="0" smtClean="0"/>
            <a:t>4 câbles de routeur (augmentation du débit)</a:t>
          </a:r>
          <a:endParaRPr lang="fr-FR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000" kern="1200" dirty="0" smtClean="0"/>
            <a:t>Serveur : 4 personnes</a:t>
          </a:r>
          <a:endParaRPr lang="fr-FR" sz="2000" kern="1200" dirty="0"/>
        </a:p>
      </dsp:txBody>
      <dsp:txXfrm>
        <a:off x="0" y="339999"/>
        <a:ext cx="8375374" cy="2142000"/>
      </dsp:txXfrm>
    </dsp:sp>
    <dsp:sp modelId="{FD29886C-C99E-40F1-A1F7-52EC6F82FE4F}">
      <dsp:nvSpPr>
        <dsp:cNvPr id="0" name=""/>
        <dsp:cNvSpPr/>
      </dsp:nvSpPr>
      <dsp:spPr>
        <a:xfrm>
          <a:off x="418768" y="44799"/>
          <a:ext cx="5862761" cy="590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1598" tIns="0" rIns="221598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/>
            <a:t>Acteurs</a:t>
          </a:r>
          <a:endParaRPr lang="fr-FR" sz="2000" kern="1200" dirty="0"/>
        </a:p>
      </dsp:txBody>
      <dsp:txXfrm>
        <a:off x="447589" y="73620"/>
        <a:ext cx="5805119" cy="532758"/>
      </dsp:txXfrm>
    </dsp:sp>
    <dsp:sp modelId="{05D66B04-2671-4853-A4F2-57ABF318F815}">
      <dsp:nvSpPr>
        <dsp:cNvPr id="0" name=""/>
        <dsp:cNvSpPr/>
      </dsp:nvSpPr>
      <dsp:spPr>
        <a:xfrm>
          <a:off x="0" y="2885200"/>
          <a:ext cx="8375374" cy="113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50022" tIns="416560" rIns="650022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000" kern="1200" dirty="0" smtClean="0"/>
            <a:t>Les terminaux envoient une requête au serveur dont les fichiers sont structurés.</a:t>
          </a:r>
          <a:endParaRPr lang="fr-FR" sz="2000" kern="1200" dirty="0"/>
        </a:p>
      </dsp:txBody>
      <dsp:txXfrm>
        <a:off x="0" y="2885200"/>
        <a:ext cx="8375374" cy="1134000"/>
      </dsp:txXfrm>
    </dsp:sp>
    <dsp:sp modelId="{ED7A7182-9F27-4936-AB9B-B24AFB2ADC60}">
      <dsp:nvSpPr>
        <dsp:cNvPr id="0" name=""/>
        <dsp:cNvSpPr/>
      </dsp:nvSpPr>
      <dsp:spPr>
        <a:xfrm>
          <a:off x="418768" y="2590000"/>
          <a:ext cx="5862761" cy="590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1598" tIns="0" rIns="221598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/>
            <a:t>Scénario</a:t>
          </a:r>
          <a:endParaRPr lang="fr-FR" sz="2000" kern="1200" dirty="0"/>
        </a:p>
      </dsp:txBody>
      <dsp:txXfrm>
        <a:off x="447589" y="2618821"/>
        <a:ext cx="5805119" cy="532758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BFB4C5-D345-462B-A89B-D9FC8CF56C4D}">
      <dsp:nvSpPr>
        <dsp:cNvPr id="0" name=""/>
        <dsp:cNvSpPr/>
      </dsp:nvSpPr>
      <dsp:spPr>
        <a:xfrm>
          <a:off x="0" y="339099"/>
          <a:ext cx="8375374" cy="226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50022" tIns="374904" rIns="650022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800" kern="1200" dirty="0" smtClean="0"/>
            <a:t>4 terminaux : 4x3 personnes dont un terminal en Wifi</a:t>
          </a:r>
          <a:endParaRPr lang="fr-FR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800" kern="1200" dirty="0" smtClean="0"/>
            <a:t>3 câble de terminal</a:t>
          </a:r>
          <a:endParaRPr lang="fr-FR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800" kern="1200" dirty="0" smtClean="0"/>
            <a:t>Routeur : 4 personnes</a:t>
          </a:r>
          <a:endParaRPr lang="fr-FR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800" kern="1200" dirty="0" smtClean="0"/>
            <a:t>4 câbles de routeur (augmentation du débit)</a:t>
          </a:r>
          <a:endParaRPr lang="fr-FR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800" kern="1200" dirty="0" smtClean="0"/>
            <a:t>Serveur : 4 personnes</a:t>
          </a:r>
          <a:endParaRPr lang="fr-FR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800" kern="1200" dirty="0" smtClean="0"/>
            <a:t>Wifi : 1 personne</a:t>
          </a:r>
          <a:endParaRPr lang="fr-FR" sz="1800" kern="1200" dirty="0"/>
        </a:p>
      </dsp:txBody>
      <dsp:txXfrm>
        <a:off x="0" y="339099"/>
        <a:ext cx="8375374" cy="2268000"/>
      </dsp:txXfrm>
    </dsp:sp>
    <dsp:sp modelId="{FD29886C-C99E-40F1-A1F7-52EC6F82FE4F}">
      <dsp:nvSpPr>
        <dsp:cNvPr id="0" name=""/>
        <dsp:cNvSpPr/>
      </dsp:nvSpPr>
      <dsp:spPr>
        <a:xfrm>
          <a:off x="418768" y="73419"/>
          <a:ext cx="5862761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1598" tIns="0" rIns="221598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/>
            <a:t>Acteurs</a:t>
          </a:r>
          <a:endParaRPr lang="fr-FR" sz="1800" kern="1200" dirty="0"/>
        </a:p>
      </dsp:txBody>
      <dsp:txXfrm>
        <a:off x="444707" y="99358"/>
        <a:ext cx="5810883" cy="479482"/>
      </dsp:txXfrm>
    </dsp:sp>
    <dsp:sp modelId="{05D66B04-2671-4853-A4F2-57ABF318F815}">
      <dsp:nvSpPr>
        <dsp:cNvPr id="0" name=""/>
        <dsp:cNvSpPr/>
      </dsp:nvSpPr>
      <dsp:spPr>
        <a:xfrm>
          <a:off x="0" y="2969980"/>
          <a:ext cx="8375374" cy="1020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50022" tIns="374904" rIns="650022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800" kern="1200" dirty="0" smtClean="0"/>
            <a:t>Les terminaux envoient une requête au serveur dont les fichiers sont structurés. Le quatrième terminal envoie sa requête en Wifi</a:t>
          </a:r>
          <a:endParaRPr lang="fr-FR" sz="1800" kern="1200" dirty="0"/>
        </a:p>
      </dsp:txBody>
      <dsp:txXfrm>
        <a:off x="0" y="2969980"/>
        <a:ext cx="8375374" cy="1020600"/>
      </dsp:txXfrm>
    </dsp:sp>
    <dsp:sp modelId="{ED7A7182-9F27-4936-AB9B-B24AFB2ADC60}">
      <dsp:nvSpPr>
        <dsp:cNvPr id="0" name=""/>
        <dsp:cNvSpPr/>
      </dsp:nvSpPr>
      <dsp:spPr>
        <a:xfrm>
          <a:off x="418768" y="2704300"/>
          <a:ext cx="5862761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1598" tIns="0" rIns="221598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/>
            <a:t>Scénario</a:t>
          </a:r>
          <a:endParaRPr lang="fr-FR" sz="1800" kern="1200" dirty="0"/>
        </a:p>
      </dsp:txBody>
      <dsp:txXfrm>
        <a:off x="444707" y="2730239"/>
        <a:ext cx="5810883" cy="479482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BFB4C5-D345-462B-A89B-D9FC8CF56C4D}">
      <dsp:nvSpPr>
        <dsp:cNvPr id="0" name=""/>
        <dsp:cNvSpPr/>
      </dsp:nvSpPr>
      <dsp:spPr>
        <a:xfrm>
          <a:off x="0" y="379712"/>
          <a:ext cx="8375374" cy="239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50022" tIns="395732" rIns="650022" bIns="135128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900" kern="1200" dirty="0" smtClean="0"/>
            <a:t>4 terminaux : 4x3 personnes tous les terminaux en Wifi</a:t>
          </a:r>
          <a:endParaRPr lang="fr-FR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900" kern="1200" dirty="0" smtClean="0"/>
            <a:t>3 câble de terminal</a:t>
          </a:r>
          <a:endParaRPr lang="fr-FR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900" kern="1200" dirty="0" smtClean="0"/>
            <a:t>Routeur : 4 personnes</a:t>
          </a:r>
          <a:endParaRPr lang="fr-FR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900" kern="1200" dirty="0" smtClean="0"/>
            <a:t>4 câbles de routeur (augmentation du débit)</a:t>
          </a:r>
          <a:endParaRPr lang="fr-FR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900" kern="1200" dirty="0" smtClean="0"/>
            <a:t>Serveur : 4 personnes</a:t>
          </a:r>
          <a:endParaRPr lang="fr-FR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900" kern="1200" dirty="0" smtClean="0"/>
            <a:t>Wifi : 1 personne</a:t>
          </a:r>
          <a:endParaRPr lang="fr-FR" sz="1900" kern="1200" dirty="0"/>
        </a:p>
      </dsp:txBody>
      <dsp:txXfrm>
        <a:off x="0" y="379712"/>
        <a:ext cx="8375374" cy="2394000"/>
      </dsp:txXfrm>
    </dsp:sp>
    <dsp:sp modelId="{FD29886C-C99E-40F1-A1F7-52EC6F82FE4F}">
      <dsp:nvSpPr>
        <dsp:cNvPr id="0" name=""/>
        <dsp:cNvSpPr/>
      </dsp:nvSpPr>
      <dsp:spPr>
        <a:xfrm>
          <a:off x="418768" y="99272"/>
          <a:ext cx="5862761" cy="5608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1598" tIns="0" rIns="221598" bIns="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900" kern="1200" dirty="0" smtClean="0"/>
            <a:t>Acteurs</a:t>
          </a:r>
          <a:endParaRPr lang="fr-FR" sz="1900" kern="1200" dirty="0"/>
        </a:p>
      </dsp:txBody>
      <dsp:txXfrm>
        <a:off x="446148" y="126652"/>
        <a:ext cx="5808001" cy="506120"/>
      </dsp:txXfrm>
    </dsp:sp>
    <dsp:sp modelId="{05D66B04-2671-4853-A4F2-57ABF318F815}">
      <dsp:nvSpPr>
        <dsp:cNvPr id="0" name=""/>
        <dsp:cNvSpPr/>
      </dsp:nvSpPr>
      <dsp:spPr>
        <a:xfrm>
          <a:off x="0" y="3156752"/>
          <a:ext cx="8375374" cy="80797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50022" tIns="395732" rIns="650022" bIns="135128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900" kern="1200" dirty="0" smtClean="0"/>
            <a:t>Les terminaux envoient une requête au serveur en Wifi.</a:t>
          </a:r>
          <a:endParaRPr lang="fr-FR" sz="1900" kern="1200" dirty="0"/>
        </a:p>
      </dsp:txBody>
      <dsp:txXfrm>
        <a:off x="0" y="3156752"/>
        <a:ext cx="8375374" cy="807975"/>
      </dsp:txXfrm>
    </dsp:sp>
    <dsp:sp modelId="{ED7A7182-9F27-4936-AB9B-B24AFB2ADC60}">
      <dsp:nvSpPr>
        <dsp:cNvPr id="0" name=""/>
        <dsp:cNvSpPr/>
      </dsp:nvSpPr>
      <dsp:spPr>
        <a:xfrm>
          <a:off x="418768" y="2876312"/>
          <a:ext cx="5862761" cy="5608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1598" tIns="0" rIns="221598" bIns="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900" kern="1200" dirty="0" smtClean="0"/>
            <a:t>Scénario</a:t>
          </a:r>
          <a:endParaRPr lang="fr-FR" sz="1900" kern="1200" dirty="0"/>
        </a:p>
      </dsp:txBody>
      <dsp:txXfrm>
        <a:off x="446148" y="2903692"/>
        <a:ext cx="5808001" cy="5061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7D676D-4AFC-49EC-8926-D42D6C09655B}" type="datetimeFigureOut">
              <a:rPr lang="fr-FR" smtClean="0"/>
              <a:t>03/04/2025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31A751-E864-494A-A9A6-5324275C33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44564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Concernant le serveur DHCP faire le lien avec l’année de</a:t>
            </a:r>
            <a:r>
              <a:rPr lang="fr-FR" baseline="0" dirty="0" smtClean="0"/>
              <a:t> cinquième durant laquelle les élèves ont réalisé l’adressage </a:t>
            </a:r>
            <a:r>
              <a:rPr lang="fr-FR" baseline="0" smtClean="0"/>
              <a:t>de façon manuelle.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31A751-E864-494A-A9A6-5324275C33D0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35692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31A751-E864-494A-A9A6-5324275C33D0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35692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31A751-E864-494A-A9A6-5324275C33D0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35692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31A751-E864-494A-A9A6-5324275C33D0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35692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31A751-E864-494A-A9A6-5324275C33D0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35692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31A751-E864-494A-A9A6-5324275C33D0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35692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31A751-E864-494A-A9A6-5324275C33D0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35692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03/04/2025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742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03/04/2025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77133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190500"/>
            <a:ext cx="2057400" cy="4064000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90500"/>
            <a:ext cx="6019800" cy="4064000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03/04/2025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83386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03/04/2025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2207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03/04/2025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62839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03/04/2025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7243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03/04/2025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1683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03/04/2025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96632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03/04/2025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64379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03/04/2025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2638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03/04/2025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49410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646F62-B97E-45C1-AA85-72ABCAD74B96}" type="datetimeFigureOut">
              <a:rPr lang="fr-FR" smtClean="0"/>
              <a:t>03/04/2025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7962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110432" y="121196"/>
            <a:ext cx="4923144" cy="584775"/>
          </a:xfrm>
          <a:prstGeom prst="rect">
            <a:avLst/>
          </a:prstGeom>
          <a:noFill/>
        </p:spPr>
        <p:txBody>
          <a:bodyPr wrap="none" lIns="91440" tIns="45720" rIns="91440" bIns="45720" anchor="ctr">
            <a:spAutoFit/>
          </a:bodyPr>
          <a:lstStyle/>
          <a:p>
            <a:pPr algn="ctr"/>
            <a:r>
              <a:rPr lang="fr-FR" sz="32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Séquence n°11 – séance n°3</a:t>
            </a:r>
            <a:endParaRPr lang="fr-FR" sz="32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53738" y="1954990"/>
            <a:ext cx="7048789" cy="1569660"/>
          </a:xfrm>
          <a:prstGeom prst="rect">
            <a:avLst/>
          </a:prstGeom>
          <a:noFill/>
        </p:spPr>
        <p:txBody>
          <a:bodyPr wrap="none" lIns="91440" tIns="45720" rIns="91440" bIns="45720" anchor="ctr">
            <a:spAutoFit/>
          </a:bodyPr>
          <a:lstStyle/>
          <a:p>
            <a:pPr algn="ctr"/>
            <a:r>
              <a:rPr lang="fr-FR" sz="48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Et si le réseau de la maison</a:t>
            </a:r>
          </a:p>
          <a:p>
            <a:pPr algn="ctr"/>
            <a:r>
              <a:rPr lang="fr-FR" sz="48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prenait vie ?</a:t>
            </a:r>
            <a:endParaRPr lang="fr-FR" sz="48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035874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rot="16200000">
            <a:off x="-2657876" y="2565111"/>
            <a:ext cx="5715000" cy="584775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fr-FR" sz="32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Scénario 6</a:t>
            </a:r>
            <a:endParaRPr lang="fr-FR" sz="3200" b="1" cap="none" spc="0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graphicFrame>
        <p:nvGraphicFramePr>
          <p:cNvPr id="3" name="Diagramme 2"/>
          <p:cNvGraphicFramePr/>
          <p:nvPr>
            <p:extLst>
              <p:ext uri="{D42A27DB-BD31-4B8C-83A1-F6EECF244321}">
                <p14:modId xmlns:p14="http://schemas.microsoft.com/office/powerpoint/2010/main" val="518867857"/>
              </p:ext>
            </p:extLst>
          </p:nvPr>
        </p:nvGraphicFramePr>
        <p:xfrm>
          <a:off x="609600" y="825500"/>
          <a:ext cx="8375374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533505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rot="16200000">
            <a:off x="-2565112" y="2565111"/>
            <a:ext cx="5715000" cy="584775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fr-FR" sz="32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Présentation de la séance</a:t>
            </a:r>
            <a:endParaRPr lang="fr-FR" sz="32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graphicFrame>
        <p:nvGraphicFramePr>
          <p:cNvPr id="4" name="Diagramme 3"/>
          <p:cNvGraphicFramePr/>
          <p:nvPr>
            <p:extLst>
              <p:ext uri="{D42A27DB-BD31-4B8C-83A1-F6EECF244321}">
                <p14:modId xmlns:p14="http://schemas.microsoft.com/office/powerpoint/2010/main" val="3289996932"/>
              </p:ext>
            </p:extLst>
          </p:nvPr>
        </p:nvGraphicFramePr>
        <p:xfrm>
          <a:off x="661231" y="1073739"/>
          <a:ext cx="8333682" cy="35675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69219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9144000" cy="5714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/>
          <p:cNvSpPr/>
          <p:nvPr/>
        </p:nvSpPr>
        <p:spPr>
          <a:xfrm rot="16200000">
            <a:off x="-2644624" y="2565111"/>
            <a:ext cx="5715000" cy="584775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fr-FR" sz="32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Organisation de la salle</a:t>
            </a:r>
            <a:endParaRPr lang="fr-FR" sz="32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1965" y="622852"/>
            <a:ext cx="6639890" cy="3983935"/>
          </a:xfrm>
          <a:prstGeom prst="rect">
            <a:avLst/>
          </a:prstGeom>
        </p:spPr>
      </p:pic>
      <p:cxnSp>
        <p:nvCxnSpPr>
          <p:cNvPr id="7" name="Connecteur droit avec flèche 6"/>
          <p:cNvCxnSpPr/>
          <p:nvPr/>
        </p:nvCxnSpPr>
        <p:spPr>
          <a:xfrm flipV="1">
            <a:off x="1656522" y="3909391"/>
            <a:ext cx="715617" cy="43732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/>
          <p:cNvSpPr txBox="1"/>
          <p:nvPr/>
        </p:nvSpPr>
        <p:spPr>
          <a:xfrm>
            <a:off x="808383" y="4346713"/>
            <a:ext cx="15637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Fichiers du serveur</a:t>
            </a:r>
            <a:endParaRPr lang="fr-FR" dirty="0"/>
          </a:p>
        </p:txBody>
      </p:sp>
      <p:cxnSp>
        <p:nvCxnSpPr>
          <p:cNvPr id="9" name="Connecteur droit avec flèche 8"/>
          <p:cNvCxnSpPr/>
          <p:nvPr/>
        </p:nvCxnSpPr>
        <p:spPr>
          <a:xfrm flipH="1" flipV="1">
            <a:off x="3419061" y="3564835"/>
            <a:ext cx="960783" cy="125060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/>
        </p:nvSpPr>
        <p:spPr>
          <a:xfrm>
            <a:off x="3531705" y="4815437"/>
            <a:ext cx="15637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Serveur</a:t>
            </a:r>
            <a:endParaRPr lang="fr-FR" dirty="0"/>
          </a:p>
        </p:txBody>
      </p:sp>
      <p:cxnSp>
        <p:nvCxnSpPr>
          <p:cNvPr id="12" name="Connecteur droit avec flèche 11"/>
          <p:cNvCxnSpPr/>
          <p:nvPr/>
        </p:nvCxnSpPr>
        <p:spPr>
          <a:xfrm>
            <a:off x="3597966" y="811551"/>
            <a:ext cx="715617" cy="204594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/>
          <p:cNvSpPr txBox="1"/>
          <p:nvPr/>
        </p:nvSpPr>
        <p:spPr>
          <a:xfrm>
            <a:off x="2816088" y="215744"/>
            <a:ext cx="15637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Modem-Routeur</a:t>
            </a:r>
            <a:endParaRPr lang="fr-FR" dirty="0"/>
          </a:p>
        </p:txBody>
      </p:sp>
      <p:cxnSp>
        <p:nvCxnSpPr>
          <p:cNvPr id="16" name="Connecteur droit avec flèche 15"/>
          <p:cNvCxnSpPr>
            <a:stCxn id="17" idx="0"/>
          </p:cNvCxnSpPr>
          <p:nvPr/>
        </p:nvCxnSpPr>
        <p:spPr>
          <a:xfrm flipH="1" flipV="1">
            <a:off x="5976730" y="2857498"/>
            <a:ext cx="1335157" cy="86722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ZoneTexte 16"/>
          <p:cNvSpPr txBox="1"/>
          <p:nvPr/>
        </p:nvSpPr>
        <p:spPr>
          <a:xfrm>
            <a:off x="6530009" y="3724725"/>
            <a:ext cx="15637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Terminaux</a:t>
            </a:r>
            <a:endParaRPr lang="fr-FR" dirty="0"/>
          </a:p>
        </p:txBody>
      </p:sp>
      <p:cxnSp>
        <p:nvCxnSpPr>
          <p:cNvPr id="20" name="Connecteur droit avec flèche 19"/>
          <p:cNvCxnSpPr>
            <a:stCxn id="17" idx="0"/>
          </p:cNvCxnSpPr>
          <p:nvPr/>
        </p:nvCxnSpPr>
        <p:spPr>
          <a:xfrm flipH="1" flipV="1">
            <a:off x="5095461" y="2133600"/>
            <a:ext cx="2216426" cy="1591125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avec flèche 24"/>
          <p:cNvCxnSpPr>
            <a:stCxn id="17" idx="0"/>
          </p:cNvCxnSpPr>
          <p:nvPr/>
        </p:nvCxnSpPr>
        <p:spPr>
          <a:xfrm flipH="1" flipV="1">
            <a:off x="5830958" y="1834524"/>
            <a:ext cx="1480929" cy="1890201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avec flèche 27"/>
          <p:cNvCxnSpPr/>
          <p:nvPr/>
        </p:nvCxnSpPr>
        <p:spPr>
          <a:xfrm flipH="1" flipV="1">
            <a:off x="6824870" y="2411896"/>
            <a:ext cx="487018" cy="1312829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avec flèche 30"/>
          <p:cNvCxnSpPr/>
          <p:nvPr/>
        </p:nvCxnSpPr>
        <p:spPr>
          <a:xfrm flipV="1">
            <a:off x="5262769" y="3568111"/>
            <a:ext cx="1" cy="96326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avec flèche 32"/>
          <p:cNvCxnSpPr/>
          <p:nvPr/>
        </p:nvCxnSpPr>
        <p:spPr>
          <a:xfrm flipH="1" flipV="1">
            <a:off x="3419061" y="2779624"/>
            <a:ext cx="1843708" cy="1751755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ZoneTexte 35"/>
          <p:cNvSpPr txBox="1"/>
          <p:nvPr/>
        </p:nvSpPr>
        <p:spPr>
          <a:xfrm>
            <a:off x="5007666" y="4353772"/>
            <a:ext cx="15637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Postes d’observateur</a:t>
            </a:r>
            <a:endParaRPr lang="fr-FR" dirty="0"/>
          </a:p>
        </p:txBody>
      </p:sp>
      <p:cxnSp>
        <p:nvCxnSpPr>
          <p:cNvPr id="19" name="Connecteur droit avec flèche 18"/>
          <p:cNvCxnSpPr/>
          <p:nvPr/>
        </p:nvCxnSpPr>
        <p:spPr>
          <a:xfrm flipH="1">
            <a:off x="4744278" y="538910"/>
            <a:ext cx="192157" cy="25294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ZoneTexte 20"/>
          <p:cNvSpPr txBox="1"/>
          <p:nvPr/>
        </p:nvSpPr>
        <p:spPr>
          <a:xfrm>
            <a:off x="4154557" y="169578"/>
            <a:ext cx="15637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err="1" smtClean="0"/>
              <a:t>WiFi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27225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rot="16200000">
            <a:off x="-2657876" y="2565111"/>
            <a:ext cx="5715000" cy="584775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fr-FR" sz="32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Travail à réaliser</a:t>
            </a:r>
            <a:endParaRPr lang="fr-FR" sz="3200" b="1" cap="none" spc="0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graphicFrame>
        <p:nvGraphicFramePr>
          <p:cNvPr id="2" name="Diagramme 1"/>
          <p:cNvGraphicFramePr/>
          <p:nvPr>
            <p:extLst>
              <p:ext uri="{D42A27DB-BD31-4B8C-83A1-F6EECF244321}">
                <p14:modId xmlns:p14="http://schemas.microsoft.com/office/powerpoint/2010/main" val="248096025"/>
              </p:ext>
            </p:extLst>
          </p:nvPr>
        </p:nvGraphicFramePr>
        <p:xfrm>
          <a:off x="492013" y="825500"/>
          <a:ext cx="8439952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538410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rot="16200000">
            <a:off x="-2657876" y="2565111"/>
            <a:ext cx="5715000" cy="584775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fr-FR" sz="32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Scénario 1</a:t>
            </a:r>
            <a:endParaRPr lang="fr-FR" sz="3200" b="1" cap="none" spc="0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graphicFrame>
        <p:nvGraphicFramePr>
          <p:cNvPr id="3" name="Diagramme 2"/>
          <p:cNvGraphicFramePr/>
          <p:nvPr>
            <p:extLst>
              <p:ext uri="{D42A27DB-BD31-4B8C-83A1-F6EECF244321}">
                <p14:modId xmlns:p14="http://schemas.microsoft.com/office/powerpoint/2010/main" val="1827519075"/>
              </p:ext>
            </p:extLst>
          </p:nvPr>
        </p:nvGraphicFramePr>
        <p:xfrm>
          <a:off x="609600" y="825500"/>
          <a:ext cx="8375374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589281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rot="16200000">
            <a:off x="-2657876" y="2565111"/>
            <a:ext cx="5715000" cy="584775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fr-FR" sz="32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Scénario 2</a:t>
            </a:r>
            <a:endParaRPr lang="fr-FR" sz="3200" b="1" cap="none" spc="0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graphicFrame>
        <p:nvGraphicFramePr>
          <p:cNvPr id="3" name="Diagramme 2"/>
          <p:cNvGraphicFramePr/>
          <p:nvPr>
            <p:extLst>
              <p:ext uri="{D42A27DB-BD31-4B8C-83A1-F6EECF244321}">
                <p14:modId xmlns:p14="http://schemas.microsoft.com/office/powerpoint/2010/main" val="2906112797"/>
              </p:ext>
            </p:extLst>
          </p:nvPr>
        </p:nvGraphicFramePr>
        <p:xfrm>
          <a:off x="609600" y="825500"/>
          <a:ext cx="8375374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303222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rot="16200000">
            <a:off x="-2657876" y="2565111"/>
            <a:ext cx="5715000" cy="584775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fr-FR" sz="32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Scénario 3</a:t>
            </a:r>
            <a:endParaRPr lang="fr-FR" sz="3200" b="1" cap="none" spc="0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graphicFrame>
        <p:nvGraphicFramePr>
          <p:cNvPr id="3" name="Diagramme 2"/>
          <p:cNvGraphicFramePr/>
          <p:nvPr>
            <p:extLst>
              <p:ext uri="{D42A27DB-BD31-4B8C-83A1-F6EECF244321}">
                <p14:modId xmlns:p14="http://schemas.microsoft.com/office/powerpoint/2010/main" val="1274903529"/>
              </p:ext>
            </p:extLst>
          </p:nvPr>
        </p:nvGraphicFramePr>
        <p:xfrm>
          <a:off x="609600" y="825500"/>
          <a:ext cx="8375374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743115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rot="16200000">
            <a:off x="-2657876" y="2565111"/>
            <a:ext cx="5715000" cy="584775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fr-FR" sz="32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Scénario 4</a:t>
            </a:r>
            <a:endParaRPr lang="fr-FR" sz="3200" b="1" cap="none" spc="0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graphicFrame>
        <p:nvGraphicFramePr>
          <p:cNvPr id="3" name="Diagramme 2"/>
          <p:cNvGraphicFramePr/>
          <p:nvPr>
            <p:extLst>
              <p:ext uri="{D42A27DB-BD31-4B8C-83A1-F6EECF244321}">
                <p14:modId xmlns:p14="http://schemas.microsoft.com/office/powerpoint/2010/main" val="699954312"/>
              </p:ext>
            </p:extLst>
          </p:nvPr>
        </p:nvGraphicFramePr>
        <p:xfrm>
          <a:off x="609600" y="825500"/>
          <a:ext cx="8375374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838440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rot="16200000">
            <a:off x="-2657876" y="2565111"/>
            <a:ext cx="5715000" cy="584775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fr-FR" sz="32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Scénario 5</a:t>
            </a:r>
            <a:endParaRPr lang="fr-FR" sz="3200" b="1" cap="none" spc="0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graphicFrame>
        <p:nvGraphicFramePr>
          <p:cNvPr id="3" name="Diagramme 2"/>
          <p:cNvGraphicFramePr/>
          <p:nvPr>
            <p:extLst>
              <p:ext uri="{D42A27DB-BD31-4B8C-83A1-F6EECF244321}">
                <p14:modId xmlns:p14="http://schemas.microsoft.com/office/powerpoint/2010/main" val="3259141725"/>
              </p:ext>
            </p:extLst>
          </p:nvPr>
        </p:nvGraphicFramePr>
        <p:xfrm>
          <a:off x="609600" y="825500"/>
          <a:ext cx="8375374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112125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8411</TotalTime>
  <Words>393</Words>
  <Application>Microsoft Office PowerPoint</Application>
  <PresentationFormat>Affichage à l'écran (16:10)</PresentationFormat>
  <Paragraphs>85</Paragraphs>
  <Slides>10</Slides>
  <Notes>7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1" baseType="lpstr"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guillaume fantoli</dc:creator>
  <cp:lastModifiedBy>fantoli</cp:lastModifiedBy>
  <cp:revision>63</cp:revision>
  <dcterms:created xsi:type="dcterms:W3CDTF">2019-01-17T13:50:09Z</dcterms:created>
  <dcterms:modified xsi:type="dcterms:W3CDTF">2025-04-03T09:17:51Z</dcterms:modified>
</cp:coreProperties>
</file>