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6" r:id="rId3"/>
    <p:sldId id="265" r:id="rId4"/>
    <p:sldId id="261" r:id="rId5"/>
    <p:sldId id="262" r:id="rId6"/>
    <p:sldId id="263" r:id="rId7"/>
    <p:sldId id="266" r:id="rId8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2" autoAdjust="0"/>
  </p:normalViewPr>
  <p:slideViewPr>
    <p:cSldViewPr snapToGrid="0" snapToObjects="1">
      <p:cViewPr varScale="1">
        <p:scale>
          <a:sx n="88" d="100"/>
          <a:sy n="88" d="100"/>
        </p:scale>
        <p:origin x="-876" y="-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112085-3BCF-4E02-85A2-6B104756306E}" type="doc">
      <dgm:prSet loTypeId="urn:microsoft.com/office/officeart/2009/3/layout/IncreasingArrowsProcess" loCatId="process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4AAAC44-8730-4774-8568-9D774C2FB9F0}">
      <dgm:prSet phldrT="[Texte]"/>
      <dgm:spPr/>
      <dgm:t>
        <a:bodyPr/>
        <a:lstStyle/>
        <a:p>
          <a:r>
            <a:rPr lang="fr-FR" dirty="0" smtClean="0"/>
            <a:t>Fonction technique / solution technique</a:t>
          </a:r>
          <a:endParaRPr lang="fr-FR" dirty="0"/>
        </a:p>
      </dgm:t>
    </dgm:pt>
    <dgm:pt modelId="{DA52D67C-64F6-4193-812A-4F3BAFC65ECE}" type="parTrans" cxnId="{4BBE030E-84E7-4528-AB89-AA831019499B}">
      <dgm:prSet/>
      <dgm:spPr/>
      <dgm:t>
        <a:bodyPr/>
        <a:lstStyle/>
        <a:p>
          <a:endParaRPr lang="fr-FR"/>
        </a:p>
      </dgm:t>
    </dgm:pt>
    <dgm:pt modelId="{879835B8-B822-4468-B971-80B566376348}" type="sibTrans" cxnId="{4BBE030E-84E7-4528-AB89-AA831019499B}">
      <dgm:prSet/>
      <dgm:spPr/>
      <dgm:t>
        <a:bodyPr/>
        <a:lstStyle/>
        <a:p>
          <a:endParaRPr lang="fr-FR"/>
        </a:p>
      </dgm:t>
    </dgm:pt>
    <dgm:pt modelId="{85FD3B1C-1605-41D6-A483-ABDF2B2C8FB6}">
      <dgm:prSet phldrT="[Texte]"/>
      <dgm:spPr/>
      <dgm:t>
        <a:bodyPr/>
        <a:lstStyle/>
        <a:p>
          <a:r>
            <a:rPr lang="fr-FR" dirty="0" smtClean="0"/>
            <a:t>Quelles sont les différences techniques entre ces deux trottinettes ?</a:t>
          </a:r>
          <a:endParaRPr lang="fr-FR" dirty="0"/>
        </a:p>
      </dgm:t>
    </dgm:pt>
    <dgm:pt modelId="{ABAE97E9-C687-4D83-B037-94B209D8879D}" type="parTrans" cxnId="{4B2C2BC2-7D40-48BE-B7EB-BF89D4C75C19}">
      <dgm:prSet/>
      <dgm:spPr/>
      <dgm:t>
        <a:bodyPr/>
        <a:lstStyle/>
        <a:p>
          <a:endParaRPr lang="fr-FR"/>
        </a:p>
      </dgm:t>
    </dgm:pt>
    <dgm:pt modelId="{F2CCE98A-71B2-4E78-A02F-A74546DA2342}" type="sibTrans" cxnId="{4B2C2BC2-7D40-48BE-B7EB-BF89D4C75C19}">
      <dgm:prSet/>
      <dgm:spPr/>
      <dgm:t>
        <a:bodyPr/>
        <a:lstStyle/>
        <a:p>
          <a:endParaRPr lang="fr-FR"/>
        </a:p>
      </dgm:t>
    </dgm:pt>
    <dgm:pt modelId="{576F6587-E0AF-406B-9429-3C2923FCAC8A}">
      <dgm:prSet phldrT="[Texte]"/>
      <dgm:spPr/>
      <dgm:t>
        <a:bodyPr/>
        <a:lstStyle/>
        <a:p>
          <a:r>
            <a:rPr lang="fr-FR" dirty="0" smtClean="0"/>
            <a:t>Ergonomie</a:t>
          </a:r>
          <a:endParaRPr lang="fr-FR" dirty="0"/>
        </a:p>
      </dgm:t>
    </dgm:pt>
    <dgm:pt modelId="{95104134-893E-4368-BFB9-CCE476F82E29}" type="parTrans" cxnId="{C0BF5C95-E4B3-4238-8F9D-F57E8979B575}">
      <dgm:prSet/>
      <dgm:spPr/>
      <dgm:t>
        <a:bodyPr/>
        <a:lstStyle/>
        <a:p>
          <a:endParaRPr lang="fr-FR"/>
        </a:p>
      </dgm:t>
    </dgm:pt>
    <dgm:pt modelId="{5A8F87DD-A867-475B-B46F-467FC208A95D}" type="sibTrans" cxnId="{C0BF5C95-E4B3-4238-8F9D-F57E8979B575}">
      <dgm:prSet/>
      <dgm:spPr/>
      <dgm:t>
        <a:bodyPr/>
        <a:lstStyle/>
        <a:p>
          <a:endParaRPr lang="fr-FR"/>
        </a:p>
      </dgm:t>
    </dgm:pt>
    <dgm:pt modelId="{D5CA249E-AE24-4A85-BF92-B4B21499B0AF}">
      <dgm:prSet phldrT="[Texte]"/>
      <dgm:spPr/>
      <dgm:t>
        <a:bodyPr/>
        <a:lstStyle/>
        <a:p>
          <a:r>
            <a:rPr lang="fr-FR" dirty="0" smtClean="0"/>
            <a:t>Quels sont les points communs entre ces deux trottinettes ? Pourquoi ?</a:t>
          </a:r>
          <a:endParaRPr lang="fr-FR" dirty="0"/>
        </a:p>
      </dgm:t>
    </dgm:pt>
    <dgm:pt modelId="{5353CAD6-7B37-47A3-ADF5-30C0E8899552}" type="parTrans" cxnId="{D0DDC8B6-9C06-4B56-AF17-D4B61C6709EF}">
      <dgm:prSet/>
      <dgm:spPr/>
      <dgm:t>
        <a:bodyPr/>
        <a:lstStyle/>
        <a:p>
          <a:endParaRPr lang="fr-FR"/>
        </a:p>
      </dgm:t>
    </dgm:pt>
    <dgm:pt modelId="{EDA9D877-8E96-439B-896C-AD4D84AA403F}" type="sibTrans" cxnId="{D0DDC8B6-9C06-4B56-AF17-D4B61C6709EF}">
      <dgm:prSet/>
      <dgm:spPr/>
      <dgm:t>
        <a:bodyPr/>
        <a:lstStyle/>
        <a:p>
          <a:endParaRPr lang="fr-FR"/>
        </a:p>
      </dgm:t>
    </dgm:pt>
    <dgm:pt modelId="{6E14E589-5AF8-4ED7-9AEB-0A54076AFB36}">
      <dgm:prSet phldrT="[Texte]"/>
      <dgm:spPr/>
      <dgm:t>
        <a:bodyPr/>
        <a:lstStyle/>
        <a:p>
          <a:r>
            <a:rPr lang="fr-FR" dirty="0" smtClean="0"/>
            <a:t>Performance</a:t>
          </a:r>
          <a:endParaRPr lang="fr-FR" dirty="0"/>
        </a:p>
      </dgm:t>
    </dgm:pt>
    <dgm:pt modelId="{E8C2D7D1-42C9-43D8-B7EC-3A22DB738E6D}" type="parTrans" cxnId="{D0B286FE-3540-49BB-9B6A-42FE06FACDE0}">
      <dgm:prSet/>
      <dgm:spPr/>
      <dgm:t>
        <a:bodyPr/>
        <a:lstStyle/>
        <a:p>
          <a:endParaRPr lang="fr-FR"/>
        </a:p>
      </dgm:t>
    </dgm:pt>
    <dgm:pt modelId="{879FE51C-9AAB-4746-A03B-19F7DBE6D16C}" type="sibTrans" cxnId="{D0B286FE-3540-49BB-9B6A-42FE06FACDE0}">
      <dgm:prSet/>
      <dgm:spPr/>
      <dgm:t>
        <a:bodyPr/>
        <a:lstStyle/>
        <a:p>
          <a:endParaRPr lang="fr-FR"/>
        </a:p>
      </dgm:t>
    </dgm:pt>
    <dgm:pt modelId="{9A9EDF4B-A74E-4471-952D-8267EE67CAD3}">
      <dgm:prSet phldrT="[Texte]"/>
      <dgm:spPr/>
      <dgm:t>
        <a:bodyPr/>
        <a:lstStyle/>
        <a:p>
          <a:r>
            <a:rPr lang="fr-FR" dirty="0" smtClean="0"/>
            <a:t>Quelles sont les performances de ces trottinettes ?</a:t>
          </a:r>
          <a:endParaRPr lang="fr-FR" dirty="0"/>
        </a:p>
      </dgm:t>
    </dgm:pt>
    <dgm:pt modelId="{085DF0AC-6332-4F4D-B3C9-94C20D108150}" type="parTrans" cxnId="{88ABFB49-5941-4315-917A-9B93BF943B62}">
      <dgm:prSet/>
      <dgm:spPr/>
      <dgm:t>
        <a:bodyPr/>
        <a:lstStyle/>
        <a:p>
          <a:endParaRPr lang="fr-FR"/>
        </a:p>
      </dgm:t>
    </dgm:pt>
    <dgm:pt modelId="{C06EEB74-AB6A-498B-873C-DDF3287EA9AE}" type="sibTrans" cxnId="{88ABFB49-5941-4315-917A-9B93BF943B62}">
      <dgm:prSet/>
      <dgm:spPr/>
      <dgm:t>
        <a:bodyPr/>
        <a:lstStyle/>
        <a:p>
          <a:endParaRPr lang="fr-FR"/>
        </a:p>
      </dgm:t>
    </dgm:pt>
    <dgm:pt modelId="{033C964B-9E94-4F7D-831E-CD72D900FD92}">
      <dgm:prSet phldrT="[Texte]"/>
      <dgm:spPr/>
      <dgm:t>
        <a:bodyPr/>
        <a:lstStyle/>
        <a:p>
          <a:r>
            <a:rPr lang="fr-FR" dirty="0" smtClean="0"/>
            <a:t>Critères</a:t>
          </a:r>
          <a:endParaRPr lang="fr-FR" dirty="0"/>
        </a:p>
      </dgm:t>
    </dgm:pt>
    <dgm:pt modelId="{1E1FC173-8BDC-4BC0-8F1D-37944112530C}" type="parTrans" cxnId="{31F52D40-3E87-4539-BAC9-8A4C00594FF0}">
      <dgm:prSet/>
      <dgm:spPr/>
      <dgm:t>
        <a:bodyPr/>
        <a:lstStyle/>
        <a:p>
          <a:endParaRPr lang="fr-FR"/>
        </a:p>
      </dgm:t>
    </dgm:pt>
    <dgm:pt modelId="{6DCB1958-1E05-4023-ACC3-F0C7E856FE78}" type="sibTrans" cxnId="{31F52D40-3E87-4539-BAC9-8A4C00594FF0}">
      <dgm:prSet/>
      <dgm:spPr/>
      <dgm:t>
        <a:bodyPr/>
        <a:lstStyle/>
        <a:p>
          <a:endParaRPr lang="fr-FR"/>
        </a:p>
      </dgm:t>
    </dgm:pt>
    <dgm:pt modelId="{398BD91A-0E1A-428C-8594-0B71E7E762AA}">
      <dgm:prSet phldrT="[Texte]"/>
      <dgm:spPr/>
      <dgm:t>
        <a:bodyPr/>
        <a:lstStyle/>
        <a:p>
          <a:r>
            <a:rPr lang="fr-FR" smtClean="0"/>
            <a:t>Quelle trottinette dois-je choisir ?</a:t>
          </a:r>
          <a:endParaRPr lang="fr-FR" dirty="0"/>
        </a:p>
      </dgm:t>
    </dgm:pt>
    <dgm:pt modelId="{888BAE92-3541-491A-9DE1-3A34BD4483A3}" type="parTrans" cxnId="{F8383086-9A77-4181-BA94-BDE60F2AD11E}">
      <dgm:prSet/>
      <dgm:spPr/>
      <dgm:t>
        <a:bodyPr/>
        <a:lstStyle/>
        <a:p>
          <a:endParaRPr lang="fr-FR"/>
        </a:p>
      </dgm:t>
    </dgm:pt>
    <dgm:pt modelId="{D04EDB51-BE8E-491E-8DE6-DDDC4CBA7494}" type="sibTrans" cxnId="{F8383086-9A77-4181-BA94-BDE60F2AD11E}">
      <dgm:prSet/>
      <dgm:spPr/>
      <dgm:t>
        <a:bodyPr/>
        <a:lstStyle/>
        <a:p>
          <a:endParaRPr lang="fr-FR"/>
        </a:p>
      </dgm:t>
    </dgm:pt>
    <dgm:pt modelId="{D4D50250-0C03-4A5E-BFCA-821520F9E112}" type="pres">
      <dgm:prSet presAssocID="{8E112085-3BCF-4E02-85A2-6B104756306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43152F1D-E3B8-4FFD-B16D-FE49A18550CE}" type="pres">
      <dgm:prSet presAssocID="{24AAAC44-8730-4774-8568-9D774C2FB9F0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2E0CB9F-F64F-4D70-AC94-86D5C83D67DC}" type="pres">
      <dgm:prSet presAssocID="{24AAAC44-8730-4774-8568-9D774C2FB9F0}" presName="childText1" presStyleLbl="solidAlignAcc1" presStyleIdx="0" presStyleCnt="4" custScaleX="100790" custScaleY="52520" custLinFactNeighborX="-395" custLinFactNeighborY="-290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E2A74C7-416C-406D-A9D5-1C0C656EEF34}" type="pres">
      <dgm:prSet presAssocID="{576F6587-E0AF-406B-9429-3C2923FCAC8A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4A3C6C-6189-4957-B977-69F680619EB6}" type="pres">
      <dgm:prSet presAssocID="{576F6587-E0AF-406B-9429-3C2923FCAC8A}" presName="childText2" presStyleLbl="solidAlignAcc1" presStyleIdx="1" presStyleCnt="4" custScaleY="52520" custLinFactNeighborX="-395" custLinFactNeighborY="-290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8C1F6F-03C1-47CC-A704-E63F1C281839}" type="pres">
      <dgm:prSet presAssocID="{6E14E589-5AF8-4ED7-9AEB-0A54076AFB36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DE2383-E7C5-42CF-8FA2-14D66B26D368}" type="pres">
      <dgm:prSet presAssocID="{6E14E589-5AF8-4ED7-9AEB-0A54076AFB36}" presName="childText3" presStyleLbl="solidAlignAcc1" presStyleIdx="2" presStyleCnt="4" custScaleY="52520" custLinFactNeighborX="-395" custLinFactNeighborY="-294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81C6C82-D697-44EE-A5DC-720076598BD8}" type="pres">
      <dgm:prSet presAssocID="{033C964B-9E94-4F7D-831E-CD72D900FD92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C3CD4F-1E3F-4586-B10C-D4E25CCCFE3D}" type="pres">
      <dgm:prSet presAssocID="{033C964B-9E94-4F7D-831E-CD72D900FD92}" presName="childText4" presStyleLbl="solidAlignAcc1" presStyleIdx="3" presStyleCnt="4" custScaleY="49730" custLinFactNeighborX="-616" custLinFactNeighborY="-267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1F52D40-3E87-4539-BAC9-8A4C00594FF0}" srcId="{8E112085-3BCF-4E02-85A2-6B104756306E}" destId="{033C964B-9E94-4F7D-831E-CD72D900FD92}" srcOrd="3" destOrd="0" parTransId="{1E1FC173-8BDC-4BC0-8F1D-37944112530C}" sibTransId="{6DCB1958-1E05-4023-ACC3-F0C7E856FE78}"/>
    <dgm:cxn modelId="{0FFC4A80-16CB-4099-BA4B-5F5971927E2C}" type="presOf" srcId="{398BD91A-0E1A-428C-8594-0B71E7E762AA}" destId="{57C3CD4F-1E3F-4586-B10C-D4E25CCCFE3D}" srcOrd="0" destOrd="0" presId="urn:microsoft.com/office/officeart/2009/3/layout/IncreasingArrowsProcess"/>
    <dgm:cxn modelId="{C0BF5C95-E4B3-4238-8F9D-F57E8979B575}" srcId="{8E112085-3BCF-4E02-85A2-6B104756306E}" destId="{576F6587-E0AF-406B-9429-3C2923FCAC8A}" srcOrd="1" destOrd="0" parTransId="{95104134-893E-4368-BFB9-CCE476F82E29}" sibTransId="{5A8F87DD-A867-475B-B46F-467FC208A95D}"/>
    <dgm:cxn modelId="{ED86BCF2-0726-4A7B-A335-21654E1AAE91}" type="presOf" srcId="{6E14E589-5AF8-4ED7-9AEB-0A54076AFB36}" destId="{A88C1F6F-03C1-47CC-A704-E63F1C281839}" srcOrd="0" destOrd="0" presId="urn:microsoft.com/office/officeart/2009/3/layout/IncreasingArrowsProcess"/>
    <dgm:cxn modelId="{D7383B24-6FDB-408E-A09E-D033D26A7B58}" type="presOf" srcId="{D5CA249E-AE24-4A85-BF92-B4B21499B0AF}" destId="{004A3C6C-6189-4957-B977-69F680619EB6}" srcOrd="0" destOrd="0" presId="urn:microsoft.com/office/officeart/2009/3/layout/IncreasingArrowsProcess"/>
    <dgm:cxn modelId="{B3AE9F52-A43B-4E82-9A35-FC4E3E250E2B}" type="presOf" srcId="{033C964B-9E94-4F7D-831E-CD72D900FD92}" destId="{D81C6C82-D697-44EE-A5DC-720076598BD8}" srcOrd="0" destOrd="0" presId="urn:microsoft.com/office/officeart/2009/3/layout/IncreasingArrowsProcess"/>
    <dgm:cxn modelId="{26DA764E-8B78-4E9D-A48F-2AB2B7978162}" type="presOf" srcId="{9A9EDF4B-A74E-4471-952D-8267EE67CAD3}" destId="{6DDE2383-E7C5-42CF-8FA2-14D66B26D368}" srcOrd="0" destOrd="0" presId="urn:microsoft.com/office/officeart/2009/3/layout/IncreasingArrowsProcess"/>
    <dgm:cxn modelId="{D0B286FE-3540-49BB-9B6A-42FE06FACDE0}" srcId="{8E112085-3BCF-4E02-85A2-6B104756306E}" destId="{6E14E589-5AF8-4ED7-9AEB-0A54076AFB36}" srcOrd="2" destOrd="0" parTransId="{E8C2D7D1-42C9-43D8-B7EC-3A22DB738E6D}" sibTransId="{879FE51C-9AAB-4746-A03B-19F7DBE6D16C}"/>
    <dgm:cxn modelId="{B81C24D4-ED11-4FAF-98FB-08EDA53BEA0B}" type="presOf" srcId="{8E112085-3BCF-4E02-85A2-6B104756306E}" destId="{D4D50250-0C03-4A5E-BFCA-821520F9E112}" srcOrd="0" destOrd="0" presId="urn:microsoft.com/office/officeart/2009/3/layout/IncreasingArrowsProcess"/>
    <dgm:cxn modelId="{88ABFB49-5941-4315-917A-9B93BF943B62}" srcId="{6E14E589-5AF8-4ED7-9AEB-0A54076AFB36}" destId="{9A9EDF4B-A74E-4471-952D-8267EE67CAD3}" srcOrd="0" destOrd="0" parTransId="{085DF0AC-6332-4F4D-B3C9-94C20D108150}" sibTransId="{C06EEB74-AB6A-498B-873C-DDF3287EA9AE}"/>
    <dgm:cxn modelId="{4B2C2BC2-7D40-48BE-B7EB-BF89D4C75C19}" srcId="{24AAAC44-8730-4774-8568-9D774C2FB9F0}" destId="{85FD3B1C-1605-41D6-A483-ABDF2B2C8FB6}" srcOrd="0" destOrd="0" parTransId="{ABAE97E9-C687-4D83-B037-94B209D8879D}" sibTransId="{F2CCE98A-71B2-4E78-A02F-A74546DA2342}"/>
    <dgm:cxn modelId="{2B286928-5FB8-4220-ABDE-EB24E095A385}" type="presOf" srcId="{576F6587-E0AF-406B-9429-3C2923FCAC8A}" destId="{9E2A74C7-416C-406D-A9D5-1C0C656EEF34}" srcOrd="0" destOrd="0" presId="urn:microsoft.com/office/officeart/2009/3/layout/IncreasingArrowsProcess"/>
    <dgm:cxn modelId="{D0DDC8B6-9C06-4B56-AF17-D4B61C6709EF}" srcId="{576F6587-E0AF-406B-9429-3C2923FCAC8A}" destId="{D5CA249E-AE24-4A85-BF92-B4B21499B0AF}" srcOrd="0" destOrd="0" parTransId="{5353CAD6-7B37-47A3-ADF5-30C0E8899552}" sibTransId="{EDA9D877-8E96-439B-896C-AD4D84AA403F}"/>
    <dgm:cxn modelId="{4BBE030E-84E7-4528-AB89-AA831019499B}" srcId="{8E112085-3BCF-4E02-85A2-6B104756306E}" destId="{24AAAC44-8730-4774-8568-9D774C2FB9F0}" srcOrd="0" destOrd="0" parTransId="{DA52D67C-64F6-4193-812A-4F3BAFC65ECE}" sibTransId="{879835B8-B822-4468-B971-80B566376348}"/>
    <dgm:cxn modelId="{1D822FE8-F144-4D66-B768-95014E4DAD8A}" type="presOf" srcId="{85FD3B1C-1605-41D6-A483-ABDF2B2C8FB6}" destId="{B2E0CB9F-F64F-4D70-AC94-86D5C83D67DC}" srcOrd="0" destOrd="0" presId="urn:microsoft.com/office/officeart/2009/3/layout/IncreasingArrowsProcess"/>
    <dgm:cxn modelId="{F8383086-9A77-4181-BA94-BDE60F2AD11E}" srcId="{033C964B-9E94-4F7D-831E-CD72D900FD92}" destId="{398BD91A-0E1A-428C-8594-0B71E7E762AA}" srcOrd="0" destOrd="0" parTransId="{888BAE92-3541-491A-9DE1-3A34BD4483A3}" sibTransId="{D04EDB51-BE8E-491E-8DE6-DDDC4CBA7494}"/>
    <dgm:cxn modelId="{1ED00640-F05C-4E16-8D87-A898E1EFAD71}" type="presOf" srcId="{24AAAC44-8730-4774-8568-9D774C2FB9F0}" destId="{43152F1D-E3B8-4FFD-B16D-FE49A18550CE}" srcOrd="0" destOrd="0" presId="urn:microsoft.com/office/officeart/2009/3/layout/IncreasingArrowsProcess"/>
    <dgm:cxn modelId="{C6C7165B-079D-4DF3-A9FC-6E7D564E7E91}" type="presParOf" srcId="{D4D50250-0C03-4A5E-BFCA-821520F9E112}" destId="{43152F1D-E3B8-4FFD-B16D-FE49A18550CE}" srcOrd="0" destOrd="0" presId="urn:microsoft.com/office/officeart/2009/3/layout/IncreasingArrowsProcess"/>
    <dgm:cxn modelId="{A3332B08-9898-49CA-B9E4-358BC7762812}" type="presParOf" srcId="{D4D50250-0C03-4A5E-BFCA-821520F9E112}" destId="{B2E0CB9F-F64F-4D70-AC94-86D5C83D67DC}" srcOrd="1" destOrd="0" presId="urn:microsoft.com/office/officeart/2009/3/layout/IncreasingArrowsProcess"/>
    <dgm:cxn modelId="{240DADD8-E1F3-4DE7-9E30-A85D4DD6030D}" type="presParOf" srcId="{D4D50250-0C03-4A5E-BFCA-821520F9E112}" destId="{9E2A74C7-416C-406D-A9D5-1C0C656EEF34}" srcOrd="2" destOrd="0" presId="urn:microsoft.com/office/officeart/2009/3/layout/IncreasingArrowsProcess"/>
    <dgm:cxn modelId="{2C70C613-41EA-4B91-9C9F-D2A202176863}" type="presParOf" srcId="{D4D50250-0C03-4A5E-BFCA-821520F9E112}" destId="{004A3C6C-6189-4957-B977-69F680619EB6}" srcOrd="3" destOrd="0" presId="urn:microsoft.com/office/officeart/2009/3/layout/IncreasingArrowsProcess"/>
    <dgm:cxn modelId="{62566BC2-DB7C-41BF-89A4-FE860ED007D7}" type="presParOf" srcId="{D4D50250-0C03-4A5E-BFCA-821520F9E112}" destId="{A88C1F6F-03C1-47CC-A704-E63F1C281839}" srcOrd="4" destOrd="0" presId="urn:microsoft.com/office/officeart/2009/3/layout/IncreasingArrowsProcess"/>
    <dgm:cxn modelId="{5C78E030-B8E2-4ED3-AB1E-ACA075202A04}" type="presParOf" srcId="{D4D50250-0C03-4A5E-BFCA-821520F9E112}" destId="{6DDE2383-E7C5-42CF-8FA2-14D66B26D368}" srcOrd="5" destOrd="0" presId="urn:microsoft.com/office/officeart/2009/3/layout/IncreasingArrowsProcess"/>
    <dgm:cxn modelId="{028BD3F5-E66C-4523-8109-18AC960400BF}" type="presParOf" srcId="{D4D50250-0C03-4A5E-BFCA-821520F9E112}" destId="{D81C6C82-D697-44EE-A5DC-720076598BD8}" srcOrd="6" destOrd="0" presId="urn:microsoft.com/office/officeart/2009/3/layout/IncreasingArrowsProcess"/>
    <dgm:cxn modelId="{71A4C8C8-26B2-4F95-B63D-AB5F431D6A99}" type="presParOf" srcId="{D4D50250-0C03-4A5E-BFCA-821520F9E112}" destId="{57C3CD4F-1E3F-4586-B10C-D4E25CCCFE3D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A la fin de cette séance, vous serez capable de déterminer les solutions techniques retenues pour la conception d’objet afin de les comparer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80F42B43-E897-475B-8166-45A64A80DFB2}">
      <dgm:prSet/>
      <dgm:spPr/>
      <dgm:t>
        <a:bodyPr/>
        <a:lstStyle/>
        <a:p>
          <a:r>
            <a:rPr lang="fr-FR" smtClean="0"/>
            <a:t>Résultat(s) attendu(s)</a:t>
          </a:r>
          <a:endParaRPr lang="fr-FR" b="0" dirty="0"/>
        </a:p>
      </dgm:t>
    </dgm:pt>
    <dgm:pt modelId="{7B3A69F6-D629-42C9-9728-C151FF2D1823}" type="parTrans" cxnId="{8513DB8C-B4CA-4CEB-BF86-0E3A616E6F3C}">
      <dgm:prSet/>
      <dgm:spPr/>
      <dgm:t>
        <a:bodyPr/>
        <a:lstStyle/>
        <a:p>
          <a:endParaRPr lang="fr-FR"/>
        </a:p>
      </dgm:t>
    </dgm:pt>
    <dgm:pt modelId="{3C26D8AF-6CB0-4314-B16C-890CFFFEC31A}" type="sibTrans" cxnId="{8513DB8C-B4CA-4CEB-BF86-0E3A616E6F3C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Lancement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C39EED9D-7669-4546-9E39-DE84AAC62058}">
      <dgm:prSet/>
      <dgm:spPr/>
      <dgm:t>
        <a:bodyPr/>
        <a:lstStyle/>
        <a:p>
          <a:r>
            <a:rPr lang="fr-FR" dirty="0" smtClean="0"/>
            <a:t>Analyse de notices</a:t>
          </a:r>
          <a:endParaRPr lang="fr-FR" dirty="0"/>
        </a:p>
      </dgm:t>
    </dgm:pt>
    <dgm:pt modelId="{191B53E1-61ED-4F92-A84E-07C96F4B7260}" type="parTrans" cxnId="{F827F430-029D-45F6-A604-580548E0D91C}">
      <dgm:prSet/>
      <dgm:spPr/>
      <dgm:t>
        <a:bodyPr/>
        <a:lstStyle/>
        <a:p>
          <a:endParaRPr lang="fr-FR"/>
        </a:p>
      </dgm:t>
    </dgm:pt>
    <dgm:pt modelId="{F343BEA5-2DA4-410D-91D7-1846C4AC5689}" type="sibTrans" cxnId="{F827F430-029D-45F6-A604-580548E0D91C}">
      <dgm:prSet/>
      <dgm:spPr/>
      <dgm:t>
        <a:bodyPr/>
        <a:lstStyle/>
        <a:p>
          <a:endParaRPr lang="fr-FR"/>
        </a:p>
      </dgm:t>
    </dgm:pt>
    <dgm:pt modelId="{B3705186-25A1-46C1-8568-510BDF89BB59}">
      <dgm:prSet/>
      <dgm:spPr/>
      <dgm:t>
        <a:bodyPr/>
        <a:lstStyle/>
        <a:p>
          <a:r>
            <a:rPr lang="fr-FR" dirty="0" smtClean="0"/>
            <a:t>Conclusion / structuration</a:t>
          </a:r>
          <a:endParaRPr lang="fr-FR" dirty="0"/>
        </a:p>
      </dgm:t>
    </dgm:pt>
    <dgm:pt modelId="{61BBB787-CF76-4580-B488-4D4CE25EA2D5}" type="parTrans" cxnId="{DA07402F-BA83-48E9-9964-CC94CE6356B1}">
      <dgm:prSet/>
      <dgm:spPr/>
      <dgm:t>
        <a:bodyPr/>
        <a:lstStyle/>
        <a:p>
          <a:endParaRPr lang="fr-FR"/>
        </a:p>
      </dgm:t>
    </dgm:pt>
    <dgm:pt modelId="{165E956D-23EF-45D8-9DC7-38152215C7FD}" type="sibTrans" cxnId="{DA07402F-BA83-48E9-9964-CC94CE6356B1}">
      <dgm:prSet/>
      <dgm:spPr/>
      <dgm:t>
        <a:bodyPr/>
        <a:lstStyle/>
        <a:p>
          <a:endParaRPr lang="fr-FR"/>
        </a:p>
      </dgm:t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0266618-24FC-4159-87D7-538353A16870}" type="pres">
      <dgm:prSet presAssocID="{80F42B43-E897-475B-8166-45A64A80DFB2}" presName="parentLin" presStyleCnt="0"/>
      <dgm:spPr/>
    </dgm:pt>
    <dgm:pt modelId="{5FDB3D81-144B-431F-BADD-F4F963A94FB5}" type="pres">
      <dgm:prSet presAssocID="{80F42B43-E897-475B-8166-45A64A80DFB2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098BFD3E-8D28-4938-BF8E-6F592AD2423A}" type="pres">
      <dgm:prSet presAssocID="{80F42B43-E897-475B-8166-45A64A80DF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0A10A03-7503-4641-A89A-B9272C993D4A}" type="pres">
      <dgm:prSet presAssocID="{80F42B43-E897-475B-8166-45A64A80DFB2}" presName="negativeSpace" presStyleCnt="0"/>
      <dgm:spPr/>
    </dgm:pt>
    <dgm:pt modelId="{FAA1549D-860F-48FF-AEEA-AF5DEE94F031}" type="pres">
      <dgm:prSet presAssocID="{80F42B43-E897-475B-8166-45A64A80DFB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651FD1-D06D-4C6E-82ED-0589320EF502}" type="pres">
      <dgm:prSet presAssocID="{3C26D8AF-6CB0-4314-B16C-890CFFFEC31A}" presName="spaceBetweenRectangles" presStyleCnt="0"/>
      <dgm:spPr/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513DB8C-B4CA-4CEB-BF86-0E3A616E6F3C}" srcId="{BBDFF847-8304-4B5B-A6B6-0A6D21DB8A6C}" destId="{80F42B43-E897-475B-8166-45A64A80DFB2}" srcOrd="0" destOrd="0" parTransId="{7B3A69F6-D629-42C9-9728-C151FF2D1823}" sibTransId="{3C26D8AF-6CB0-4314-B16C-890CFFFEC31A}"/>
    <dgm:cxn modelId="{77D9552B-F221-4E11-95E1-92ECC567FE49}" type="presOf" srcId="{B3705186-25A1-46C1-8568-510BDF89BB59}" destId="{EE3030F2-DEF7-47CD-9B64-C42CFE4272DC}" srcOrd="0" destOrd="2" presId="urn:microsoft.com/office/officeart/2005/8/layout/list1"/>
    <dgm:cxn modelId="{DA07402F-BA83-48E9-9964-CC94CE6356B1}" srcId="{B0FF1C25-4799-4107-BEDC-E618F8FA1E09}" destId="{B3705186-25A1-46C1-8568-510BDF89BB59}" srcOrd="2" destOrd="0" parTransId="{61BBB787-CF76-4580-B488-4D4CE25EA2D5}" sibTransId="{165E956D-23EF-45D8-9DC7-38152215C7FD}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F827F430-029D-45F6-A604-580548E0D91C}" srcId="{B0FF1C25-4799-4107-BEDC-E618F8FA1E09}" destId="{C39EED9D-7669-4546-9E39-DE84AAC62058}" srcOrd="1" destOrd="0" parTransId="{191B53E1-61ED-4F92-A84E-07C96F4B7260}" sibTransId="{F343BEA5-2DA4-410D-91D7-1846C4AC5689}"/>
    <dgm:cxn modelId="{A5332F43-9ED1-4DBC-9B94-62EA1B9010F3}" type="presOf" srcId="{C39EED9D-7669-4546-9E39-DE84AAC62058}" destId="{EE3030F2-DEF7-47CD-9B64-C42CFE4272DC}" srcOrd="0" destOrd="1" presId="urn:microsoft.com/office/officeart/2005/8/layout/list1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B9A7B04C-A965-4767-9D28-CF03BB3BD3FD}" type="presOf" srcId="{80F42B43-E897-475B-8166-45A64A80DFB2}" destId="{098BFD3E-8D28-4938-BF8E-6F592AD2423A}" srcOrd="1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2A22DE23-2206-466A-A541-5FC82C8066ED}" srcId="{BBDFF847-8304-4B5B-A6B6-0A6D21DB8A6C}" destId="{B0FF1C25-4799-4107-BEDC-E618F8FA1E09}" srcOrd="1" destOrd="0" parTransId="{9E3D2861-BCC5-42B0-BF19-5E837A730724}" sibTransId="{247B008E-9CC0-4AE4-B068-FD42EE0B3590}"/>
    <dgm:cxn modelId="{81F8B5E0-A7EA-4A5F-A323-5070E1708E4C}" type="presOf" srcId="{79C39624-F723-4A95-9EDB-6CC3788350E6}" destId="{FAA1549D-860F-48FF-AEEA-AF5DEE94F031}" srcOrd="0" destOrd="0" presId="urn:microsoft.com/office/officeart/2005/8/layout/list1"/>
    <dgm:cxn modelId="{91A44981-3496-45E7-A582-DF7B4C2C3B63}" srcId="{80F42B43-E897-475B-8166-45A64A80DFB2}" destId="{79C39624-F723-4A95-9EDB-6CC3788350E6}" srcOrd="0" destOrd="0" parTransId="{6E7E2300-FBBC-4415-AE0B-99681999DD6B}" sibTransId="{9A92B4D4-C23F-48A3-A500-CBC9B0B1993D}"/>
    <dgm:cxn modelId="{564B8484-2F3A-4FAC-A211-37A0B3AF8472}" type="presOf" srcId="{80F42B43-E897-475B-8166-45A64A80DFB2}" destId="{5FDB3D81-144B-431F-BADD-F4F963A94FB5}" srcOrd="0" destOrd="0" presId="urn:microsoft.com/office/officeart/2005/8/layout/list1"/>
    <dgm:cxn modelId="{D1DFBE15-5BE7-4B87-9A4F-064124FBC139}" type="presParOf" srcId="{2FB9FFAC-AE5B-4029-BBC7-1FA60AB9E94C}" destId="{00266618-24FC-4159-87D7-538353A16870}" srcOrd="0" destOrd="0" presId="urn:microsoft.com/office/officeart/2005/8/layout/list1"/>
    <dgm:cxn modelId="{2A794A85-2C26-442F-AE38-A7F86FED1392}" type="presParOf" srcId="{00266618-24FC-4159-87D7-538353A16870}" destId="{5FDB3D81-144B-431F-BADD-F4F963A94FB5}" srcOrd="0" destOrd="0" presId="urn:microsoft.com/office/officeart/2005/8/layout/list1"/>
    <dgm:cxn modelId="{12E3708E-BE43-4167-B6CB-3146A8EDFFA2}" type="presParOf" srcId="{00266618-24FC-4159-87D7-538353A16870}" destId="{098BFD3E-8D28-4938-BF8E-6F592AD2423A}" srcOrd="1" destOrd="0" presId="urn:microsoft.com/office/officeart/2005/8/layout/list1"/>
    <dgm:cxn modelId="{E75A65EC-1B8C-4D24-8300-985A9314849E}" type="presParOf" srcId="{2FB9FFAC-AE5B-4029-BBC7-1FA60AB9E94C}" destId="{70A10A03-7503-4641-A89A-B9272C993D4A}" srcOrd="1" destOrd="0" presId="urn:microsoft.com/office/officeart/2005/8/layout/list1"/>
    <dgm:cxn modelId="{3627F4FC-3D5C-484C-A13C-1FC0D5865F59}" type="presParOf" srcId="{2FB9FFAC-AE5B-4029-BBC7-1FA60AB9E94C}" destId="{FAA1549D-860F-48FF-AEEA-AF5DEE94F031}" srcOrd="2" destOrd="0" presId="urn:microsoft.com/office/officeart/2005/8/layout/list1"/>
    <dgm:cxn modelId="{AA368E29-0EA6-45B3-97D8-77E914D95311}" type="presParOf" srcId="{2FB9FFAC-AE5B-4029-BBC7-1FA60AB9E94C}" destId="{7A651FD1-D06D-4C6E-82ED-0589320EF502}" srcOrd="3" destOrd="0" presId="urn:microsoft.com/office/officeart/2005/8/layout/list1"/>
    <dgm:cxn modelId="{708774BD-9DC4-4CBD-AA59-3E1AF9DB45A0}" type="presParOf" srcId="{2FB9FFAC-AE5B-4029-BBC7-1FA60AB9E94C}" destId="{36F3B2CE-2721-453F-89F3-1B3AE1EF0CC8}" srcOrd="4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5" destOrd="0" presId="urn:microsoft.com/office/officeart/2005/8/layout/list1"/>
    <dgm:cxn modelId="{ED8F2761-497D-491D-8E60-CE647DE96D67}" type="presParOf" srcId="{2FB9FFAC-AE5B-4029-BBC7-1FA60AB9E94C}" destId="{EE3030F2-DEF7-47CD-9B64-C42CFE4272D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152F1D-E3B8-4FFD-B16D-FE49A18550CE}">
      <dsp:nvSpPr>
        <dsp:cNvPr id="0" name=""/>
        <dsp:cNvSpPr/>
      </dsp:nvSpPr>
      <dsp:spPr>
        <a:xfrm>
          <a:off x="287734" y="290766"/>
          <a:ext cx="7601417" cy="1106652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5681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Fonction technique / solution technique</a:t>
          </a:r>
          <a:endParaRPr lang="fr-FR" sz="2100" kern="1200" dirty="0"/>
        </a:p>
      </dsp:txBody>
      <dsp:txXfrm>
        <a:off x="287734" y="567429"/>
        <a:ext cx="7324754" cy="553326"/>
      </dsp:txXfrm>
    </dsp:sp>
    <dsp:sp modelId="{B2E0CB9F-F64F-4D70-AC94-86D5C83D67DC}">
      <dsp:nvSpPr>
        <dsp:cNvPr id="0" name=""/>
        <dsp:cNvSpPr/>
      </dsp:nvSpPr>
      <dsp:spPr>
        <a:xfrm>
          <a:off x="273892" y="1037205"/>
          <a:ext cx="1765968" cy="10750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Quelles sont les différences techniques entre ces deux trottinettes ?</a:t>
          </a:r>
          <a:endParaRPr lang="fr-FR" sz="1500" kern="1200" dirty="0"/>
        </a:p>
      </dsp:txBody>
      <dsp:txXfrm>
        <a:off x="273892" y="1037205"/>
        <a:ext cx="1765968" cy="1075070"/>
      </dsp:txXfrm>
    </dsp:sp>
    <dsp:sp modelId="{9E2A74C7-416C-406D-A9D5-1C0C656EEF34}">
      <dsp:nvSpPr>
        <dsp:cNvPr id="0" name=""/>
        <dsp:cNvSpPr/>
      </dsp:nvSpPr>
      <dsp:spPr>
        <a:xfrm>
          <a:off x="2039861" y="659520"/>
          <a:ext cx="5849290" cy="1106652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5681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Ergonomie</a:t>
          </a:r>
          <a:endParaRPr lang="fr-FR" sz="2100" kern="1200" dirty="0"/>
        </a:p>
      </dsp:txBody>
      <dsp:txXfrm>
        <a:off x="2039861" y="936183"/>
        <a:ext cx="5572627" cy="553326"/>
      </dsp:txXfrm>
    </dsp:sp>
    <dsp:sp modelId="{004A3C6C-6189-4957-B977-69F680619EB6}">
      <dsp:nvSpPr>
        <dsp:cNvPr id="0" name=""/>
        <dsp:cNvSpPr/>
      </dsp:nvSpPr>
      <dsp:spPr>
        <a:xfrm>
          <a:off x="2032940" y="1408730"/>
          <a:ext cx="1752126" cy="10476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Quels sont les points communs entre ces deux trottinettes ? Pourquoi ?</a:t>
          </a:r>
          <a:endParaRPr lang="fr-FR" sz="1500" kern="1200" dirty="0"/>
        </a:p>
      </dsp:txBody>
      <dsp:txXfrm>
        <a:off x="2032940" y="1408730"/>
        <a:ext cx="1752126" cy="1047668"/>
      </dsp:txXfrm>
    </dsp:sp>
    <dsp:sp modelId="{A88C1F6F-03C1-47CC-A704-E63F1C281839}">
      <dsp:nvSpPr>
        <dsp:cNvPr id="0" name=""/>
        <dsp:cNvSpPr/>
      </dsp:nvSpPr>
      <dsp:spPr>
        <a:xfrm>
          <a:off x="3791987" y="1028273"/>
          <a:ext cx="4097163" cy="1106652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5681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Performance</a:t>
          </a:r>
          <a:endParaRPr lang="fr-FR" sz="2100" kern="1200" dirty="0"/>
        </a:p>
      </dsp:txBody>
      <dsp:txXfrm>
        <a:off x="3791987" y="1304936"/>
        <a:ext cx="3820500" cy="553326"/>
      </dsp:txXfrm>
    </dsp:sp>
    <dsp:sp modelId="{6DDE2383-E7C5-42CF-8FA2-14D66B26D368}">
      <dsp:nvSpPr>
        <dsp:cNvPr id="0" name=""/>
        <dsp:cNvSpPr/>
      </dsp:nvSpPr>
      <dsp:spPr>
        <a:xfrm>
          <a:off x="3785066" y="1768119"/>
          <a:ext cx="1752126" cy="10546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Quelles sont les performances de ces trottinettes ?</a:t>
          </a:r>
          <a:endParaRPr lang="fr-FR" sz="1500" kern="1200" dirty="0"/>
        </a:p>
      </dsp:txBody>
      <dsp:txXfrm>
        <a:off x="3785066" y="1768119"/>
        <a:ext cx="1752126" cy="1054673"/>
      </dsp:txXfrm>
    </dsp:sp>
    <dsp:sp modelId="{D81C6C82-D697-44EE-A5DC-720076598BD8}">
      <dsp:nvSpPr>
        <dsp:cNvPr id="0" name=""/>
        <dsp:cNvSpPr/>
      </dsp:nvSpPr>
      <dsp:spPr>
        <a:xfrm>
          <a:off x="5544114" y="1397026"/>
          <a:ext cx="2345037" cy="1106652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5681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Critères</a:t>
          </a:r>
          <a:endParaRPr lang="fr-FR" sz="2100" kern="1200" dirty="0"/>
        </a:p>
      </dsp:txBody>
      <dsp:txXfrm>
        <a:off x="5544114" y="1673689"/>
        <a:ext cx="2068374" cy="553326"/>
      </dsp:txXfrm>
    </dsp:sp>
    <dsp:sp modelId="{57C3CD4F-1E3F-4586-B10C-D4E25CCCFE3D}">
      <dsp:nvSpPr>
        <dsp:cNvPr id="0" name=""/>
        <dsp:cNvSpPr/>
      </dsp:nvSpPr>
      <dsp:spPr>
        <a:xfrm>
          <a:off x="5533222" y="2218596"/>
          <a:ext cx="1768089" cy="10103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smtClean="0"/>
            <a:t>Quelle trottinette dois-je choisir ?</a:t>
          </a:r>
          <a:endParaRPr lang="fr-FR" sz="1500" kern="1200" dirty="0"/>
        </a:p>
      </dsp:txBody>
      <dsp:txXfrm>
        <a:off x="5533222" y="2218596"/>
        <a:ext cx="1768089" cy="10103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A1549D-860F-48FF-AEEA-AF5DEE94F031}">
      <dsp:nvSpPr>
        <dsp:cNvPr id="0" name=""/>
        <dsp:cNvSpPr/>
      </dsp:nvSpPr>
      <dsp:spPr>
        <a:xfrm>
          <a:off x="0" y="257206"/>
          <a:ext cx="8333682" cy="8505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12420" rIns="64678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 la fin de cette séance, vous serez capable de déterminer les solutions techniques retenues pour la conception d’objet afin de les comparer</a:t>
          </a:r>
          <a:endParaRPr lang="fr-FR" sz="1500" kern="1200" dirty="0"/>
        </a:p>
      </dsp:txBody>
      <dsp:txXfrm>
        <a:off x="0" y="257206"/>
        <a:ext cx="8333682" cy="850500"/>
      </dsp:txXfrm>
    </dsp:sp>
    <dsp:sp modelId="{098BFD3E-8D28-4938-BF8E-6F592AD2423A}">
      <dsp:nvSpPr>
        <dsp:cNvPr id="0" name=""/>
        <dsp:cNvSpPr/>
      </dsp:nvSpPr>
      <dsp:spPr>
        <a:xfrm>
          <a:off x="416684" y="35806"/>
          <a:ext cx="5833577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smtClean="0"/>
            <a:t>Résultat(s) attendu(s)</a:t>
          </a:r>
          <a:endParaRPr lang="fr-FR" sz="1500" b="0" kern="1200" dirty="0"/>
        </a:p>
      </dsp:txBody>
      <dsp:txXfrm>
        <a:off x="438300" y="57422"/>
        <a:ext cx="5790345" cy="399568"/>
      </dsp:txXfrm>
    </dsp:sp>
    <dsp:sp modelId="{EE3030F2-DEF7-47CD-9B64-C42CFE4272DC}">
      <dsp:nvSpPr>
        <dsp:cNvPr id="0" name=""/>
        <dsp:cNvSpPr/>
      </dsp:nvSpPr>
      <dsp:spPr>
        <a:xfrm>
          <a:off x="0" y="1410107"/>
          <a:ext cx="8333682" cy="113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312420" rIns="64678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Lancement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Analyse de notices</a:t>
          </a: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Conclusion / structuration</a:t>
          </a:r>
          <a:endParaRPr lang="fr-FR" sz="1500" kern="1200" dirty="0"/>
        </a:p>
      </dsp:txBody>
      <dsp:txXfrm>
        <a:off x="0" y="1410107"/>
        <a:ext cx="8333682" cy="1134000"/>
      </dsp:txXfrm>
    </dsp:sp>
    <dsp:sp modelId="{48088667-AB80-4672-B0F6-A9A97D99CAE0}">
      <dsp:nvSpPr>
        <dsp:cNvPr id="0" name=""/>
        <dsp:cNvSpPr/>
      </dsp:nvSpPr>
      <dsp:spPr>
        <a:xfrm>
          <a:off x="416684" y="1188707"/>
          <a:ext cx="5833577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Déroulement de la séance</a:t>
          </a:r>
          <a:endParaRPr lang="fr-FR" sz="1500" kern="1200" dirty="0"/>
        </a:p>
      </dsp:txBody>
      <dsp:txXfrm>
        <a:off x="438300" y="1210323"/>
        <a:ext cx="5790345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</a:t>
            </a:r>
            <a:r>
              <a:rPr lang="fr-FR" baseline="0" dirty="0" smtClean="0"/>
              <a:t> répondre à cette question 3 séances seront nécessaires…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02/10/2024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06644" y="121196"/>
            <a:ext cx="2130713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2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2343" y="1849388"/>
            <a:ext cx="6011517" cy="156966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Comment choisir ma</a:t>
            </a:r>
          </a:p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trottinette électrique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171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Problématisation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2486" y="1580225"/>
            <a:ext cx="6477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dirty="0"/>
              <a:t>Je souhaite acheter une trottinette électrique pour aller de la gare au collège mais </a:t>
            </a:r>
            <a:r>
              <a:rPr lang="fr-FR" sz="4000" dirty="0" smtClean="0"/>
              <a:t>laquelle </a:t>
            </a:r>
            <a:r>
              <a:rPr lang="fr-FR" sz="4000" dirty="0"/>
              <a:t>choisir ?</a:t>
            </a:r>
          </a:p>
        </p:txBody>
      </p:sp>
    </p:spTree>
    <p:extLst>
      <p:ext uri="{BB962C8B-B14F-4D97-AF65-F5344CB8AC3E}">
        <p14:creationId xmlns:p14="http://schemas.microsoft.com/office/powerpoint/2010/main" val="38420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Chronologie de la séquence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037386309"/>
              </p:ext>
            </p:extLst>
          </p:nvPr>
        </p:nvGraphicFramePr>
        <p:xfrm>
          <a:off x="785191" y="825498"/>
          <a:ext cx="816996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723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3152F1D-E3B8-4FFD-B16D-FE49A1855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43152F1D-E3B8-4FFD-B16D-FE49A18550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2E0CB9F-F64F-4D70-AC94-86D5C83D67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B2E0CB9F-F64F-4D70-AC94-86D5C83D67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E2A74C7-416C-406D-A9D5-1C0C656EEF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9E2A74C7-416C-406D-A9D5-1C0C656EEF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04A3C6C-6189-4957-B977-69F680619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004A3C6C-6189-4957-B977-69F680619E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8C1F6F-03C1-47CC-A704-E63F1C281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A88C1F6F-03C1-47CC-A704-E63F1C2818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DDE2383-E7C5-42CF-8FA2-14D66B26D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6DDE2383-E7C5-42CF-8FA2-14D66B26D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81C6C82-D697-44EE-A5DC-720076598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dgm id="{D81C6C82-D697-44EE-A5DC-720076598B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7C3CD4F-1E3F-4586-B10C-D4E25CCCF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dgm id="{57C3CD4F-1E3F-4586-B10C-D4E25CCCFE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75300" y="121196"/>
            <a:ext cx="3993402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2 – séance 1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1440300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Quelles sont les différences techniques entre ces deux trottinettes ?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35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007883060"/>
              </p:ext>
            </p:extLst>
          </p:nvPr>
        </p:nvGraphicFramePr>
        <p:xfrm>
          <a:off x="648563" y="2890155"/>
          <a:ext cx="8333682" cy="2579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4" y="424543"/>
            <a:ext cx="8287081" cy="219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Travail demandé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585785"/>
            <a:ext cx="7105650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Travail demandé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55371" y="2534331"/>
            <a:ext cx="5164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Rédaction de la conclusion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10046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6">
      <a:dk1>
        <a:srgbClr val="171717"/>
      </a:dk1>
      <a:lt1>
        <a:srgbClr val="FFFFFF"/>
      </a:lt1>
      <a:dk2>
        <a:srgbClr val="A5A5A5"/>
      </a:dk2>
      <a:lt2>
        <a:srgbClr val="EAEAEA"/>
      </a:lt2>
      <a:accent1>
        <a:srgbClr val="FFFFFF"/>
      </a:accent1>
      <a:accent2>
        <a:srgbClr val="F2F2F2"/>
      </a:accent2>
      <a:accent3>
        <a:srgbClr val="D8D8D8"/>
      </a:accent3>
      <a:accent4>
        <a:srgbClr val="BFBFBF"/>
      </a:accent4>
      <a:accent5>
        <a:srgbClr val="A5A5A5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15204</TotalTime>
  <Words>150</Words>
  <Application>Microsoft Office PowerPoint</Application>
  <PresentationFormat>Affichage à l'écran (16:10)</PresentationFormat>
  <Paragraphs>29</Paragraphs>
  <Slides>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fantoli</cp:lastModifiedBy>
  <cp:revision>49</cp:revision>
  <dcterms:created xsi:type="dcterms:W3CDTF">2019-01-17T13:50:09Z</dcterms:created>
  <dcterms:modified xsi:type="dcterms:W3CDTF">2024-10-02T14:46:25Z</dcterms:modified>
</cp:coreProperties>
</file>