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A la fin de cette séance, vous serez capable de définir comment les objets sont dimensionnés 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dirty="0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 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3B003274-D56E-4090-8CF5-569C25DCCF34}">
      <dgm:prSet/>
      <dgm:spPr/>
      <dgm:t>
        <a:bodyPr/>
        <a:lstStyle/>
        <a:p>
          <a:r>
            <a:rPr lang="fr-FR" dirty="0" smtClean="0"/>
            <a:t>Prise de mesures</a:t>
          </a:r>
          <a:endParaRPr lang="fr-FR" dirty="0"/>
        </a:p>
      </dgm:t>
    </dgm:pt>
    <dgm:pt modelId="{F2D8B891-13F9-4CC0-A513-E232E2E35FCB}" type="parTrans" cxnId="{87A3FE8C-504C-4B68-B7F6-AF032398A308}">
      <dgm:prSet/>
      <dgm:spPr/>
      <dgm:t>
        <a:bodyPr/>
        <a:lstStyle/>
        <a:p>
          <a:endParaRPr lang="fr-FR"/>
        </a:p>
      </dgm:t>
    </dgm:pt>
    <dgm:pt modelId="{70C1D31B-3A34-49F4-9F90-829E0C5A0E8A}" type="sibTrans" cxnId="{87A3FE8C-504C-4B68-B7F6-AF032398A308}">
      <dgm:prSet/>
      <dgm:spPr/>
      <dgm:t>
        <a:bodyPr/>
        <a:lstStyle/>
        <a:p>
          <a:endParaRPr lang="fr-FR"/>
        </a:p>
      </dgm:t>
    </dgm:pt>
    <dgm:pt modelId="{D330D24B-D57E-4D5E-86CB-F5A48F7B9A28}">
      <dgm:prSet/>
      <dgm:spPr/>
      <dgm:t>
        <a:bodyPr/>
        <a:lstStyle/>
        <a:p>
          <a:r>
            <a:rPr lang="fr-FR" dirty="0" smtClean="0"/>
            <a:t>Recherche d’hypothèses</a:t>
          </a:r>
          <a:endParaRPr lang="fr-FR" dirty="0"/>
        </a:p>
      </dgm:t>
    </dgm:pt>
    <dgm:pt modelId="{83E06088-1EE2-4E67-BF04-5EA8A3EAF255}" type="parTrans" cxnId="{288D832C-7886-4047-B84C-7C6C65A8CBAF}">
      <dgm:prSet/>
      <dgm:spPr/>
      <dgm:t>
        <a:bodyPr/>
        <a:lstStyle/>
        <a:p>
          <a:endParaRPr lang="fr-FR"/>
        </a:p>
      </dgm:t>
    </dgm:pt>
    <dgm:pt modelId="{8687421E-65FD-4ADC-A503-3EAAA4BE8D09}" type="sibTrans" cxnId="{288D832C-7886-4047-B84C-7C6C65A8CBAF}">
      <dgm:prSet/>
      <dgm:spPr/>
      <dgm:t>
        <a:bodyPr/>
        <a:lstStyle/>
        <a:p>
          <a:endParaRPr lang="fr-FR"/>
        </a:p>
      </dgm:t>
    </dgm:pt>
    <dgm:pt modelId="{95193A47-8DE0-4EEA-A3EB-D0C219298435}">
      <dgm:prSet/>
      <dgm:spPr/>
      <dgm:t>
        <a:bodyPr/>
        <a:lstStyle/>
        <a:p>
          <a:r>
            <a:rPr lang="fr-FR" dirty="0" smtClean="0"/>
            <a:t>Structuration </a:t>
          </a:r>
          <a:endParaRPr lang="fr-FR" dirty="0"/>
        </a:p>
      </dgm:t>
    </dgm:pt>
    <dgm:pt modelId="{B1E7AD6A-2541-43DB-8233-27BCD269066B}" type="parTrans" cxnId="{D6BA8E2A-CB90-49BA-9312-72041D07361D}">
      <dgm:prSet/>
      <dgm:spPr/>
      <dgm:t>
        <a:bodyPr/>
        <a:lstStyle/>
        <a:p>
          <a:endParaRPr lang="fr-FR"/>
        </a:p>
      </dgm:t>
    </dgm:pt>
    <dgm:pt modelId="{3C4B42CD-511E-4EAE-821E-94FB18F2FBB8}" type="sibTrans" cxnId="{D6BA8E2A-CB90-49BA-9312-72041D07361D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0D7AB84-908B-4FA5-84CC-83DBE7B512B6}" type="pres">
      <dgm:prSet presAssocID="{80F42B43-E897-475B-8166-45A64A80DFB2}" presName="parentLin" presStyleCnt="0"/>
      <dgm:spPr/>
    </dgm:pt>
    <dgm:pt modelId="{3B371AD5-D82F-4661-AA63-BC2B4AEF2259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11AE42BA-D606-461F-B015-366B9E7852BC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23A176-EC46-443D-A493-9233D5544158}" type="pres">
      <dgm:prSet presAssocID="{80F42B43-E897-475B-8166-45A64A80DFB2}" presName="negativeSpace" presStyleCnt="0"/>
      <dgm:spPr/>
    </dgm:pt>
    <dgm:pt modelId="{18C3F396-E092-494A-BB5D-ED972FF1F5FD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D898A3-191E-4814-A9B0-0BA4C1B20562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D3BCD47-DB58-4A97-97B8-912D739C91C5}" type="presOf" srcId="{80F42B43-E897-475B-8166-45A64A80DFB2}" destId="{11AE42BA-D606-461F-B015-366B9E7852BC}" srcOrd="1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410F1643-D789-4E95-927E-FFA6BE2F621F}" type="presOf" srcId="{3B003274-D56E-4090-8CF5-569C25DCCF34}" destId="{EE3030F2-DEF7-47CD-9B64-C42CFE4272DC}" srcOrd="0" destOrd="1" presId="urn:microsoft.com/office/officeart/2005/8/layout/list1"/>
    <dgm:cxn modelId="{5FD90C43-7F59-4323-804F-1B11449C409E}" type="presOf" srcId="{D330D24B-D57E-4D5E-86CB-F5A48F7B9A28}" destId="{EE3030F2-DEF7-47CD-9B64-C42CFE4272DC}" srcOrd="0" destOrd="2" presId="urn:microsoft.com/office/officeart/2005/8/layout/list1"/>
    <dgm:cxn modelId="{87A3FE8C-504C-4B68-B7F6-AF032398A308}" srcId="{B0FF1C25-4799-4107-BEDC-E618F8FA1E09}" destId="{3B003274-D56E-4090-8CF5-569C25DCCF34}" srcOrd="1" destOrd="0" parTransId="{F2D8B891-13F9-4CC0-A513-E232E2E35FCB}" sibTransId="{70C1D31B-3A34-49F4-9F90-829E0C5A0E8A}"/>
    <dgm:cxn modelId="{8D96225F-C8C8-42EC-AED1-EE6615094C54}" type="presOf" srcId="{79C39624-F723-4A95-9EDB-6CC3788350E6}" destId="{18C3F396-E092-494A-BB5D-ED972FF1F5FD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AC5EA6D6-B174-4D8D-AA44-B0467BDF686F}" type="presOf" srcId="{95193A47-8DE0-4EEA-A3EB-D0C219298435}" destId="{EE3030F2-DEF7-47CD-9B64-C42CFE4272DC}" srcOrd="0" destOrd="3" presId="urn:microsoft.com/office/officeart/2005/8/layout/list1"/>
    <dgm:cxn modelId="{288D832C-7886-4047-B84C-7C6C65A8CBAF}" srcId="{B0FF1C25-4799-4107-BEDC-E618F8FA1E09}" destId="{D330D24B-D57E-4D5E-86CB-F5A48F7B9A28}" srcOrd="2" destOrd="0" parTransId="{83E06088-1EE2-4E67-BF04-5EA8A3EAF255}" sibTransId="{8687421E-65FD-4ADC-A503-3EAAA4BE8D09}"/>
    <dgm:cxn modelId="{EA19C815-E477-4C88-8DD9-2307DD37437C}" type="presOf" srcId="{80F42B43-E897-475B-8166-45A64A80DFB2}" destId="{3B371AD5-D82F-4661-AA63-BC2B4AEF2259}" srcOrd="0" destOrd="0" presId="urn:microsoft.com/office/officeart/2005/8/layout/list1"/>
    <dgm:cxn modelId="{D6BA8E2A-CB90-49BA-9312-72041D07361D}" srcId="{B0FF1C25-4799-4107-BEDC-E618F8FA1E09}" destId="{95193A47-8DE0-4EEA-A3EB-D0C219298435}" srcOrd="3" destOrd="0" parTransId="{B1E7AD6A-2541-43DB-8233-27BCD269066B}" sibTransId="{3C4B42CD-511E-4EAE-821E-94FB18F2FBB8}"/>
    <dgm:cxn modelId="{CEC6D198-B012-4770-BE33-F1F4786A4D72}" type="presParOf" srcId="{2FB9FFAC-AE5B-4029-BBC7-1FA60AB9E94C}" destId="{70D7AB84-908B-4FA5-84CC-83DBE7B512B6}" srcOrd="0" destOrd="0" presId="urn:microsoft.com/office/officeart/2005/8/layout/list1"/>
    <dgm:cxn modelId="{5B34C455-71F2-42BC-BDEB-A85B8B39A1F0}" type="presParOf" srcId="{70D7AB84-908B-4FA5-84CC-83DBE7B512B6}" destId="{3B371AD5-D82F-4661-AA63-BC2B4AEF2259}" srcOrd="0" destOrd="0" presId="urn:microsoft.com/office/officeart/2005/8/layout/list1"/>
    <dgm:cxn modelId="{47C7094E-3DF2-4ECD-9401-A6529ED14FC3}" type="presParOf" srcId="{70D7AB84-908B-4FA5-84CC-83DBE7B512B6}" destId="{11AE42BA-D606-461F-B015-366B9E7852BC}" srcOrd="1" destOrd="0" presId="urn:microsoft.com/office/officeart/2005/8/layout/list1"/>
    <dgm:cxn modelId="{3FC60D52-8BA5-4573-B7B0-78B841ABD600}" type="presParOf" srcId="{2FB9FFAC-AE5B-4029-BBC7-1FA60AB9E94C}" destId="{5523A176-EC46-443D-A493-9233D5544158}" srcOrd="1" destOrd="0" presId="urn:microsoft.com/office/officeart/2005/8/layout/list1"/>
    <dgm:cxn modelId="{0739EB24-6F18-4DF9-BAE2-E980FF0447AB}" type="presParOf" srcId="{2FB9FFAC-AE5B-4029-BBC7-1FA60AB9E94C}" destId="{18C3F396-E092-494A-BB5D-ED972FF1F5FD}" srcOrd="2" destOrd="0" presId="urn:microsoft.com/office/officeart/2005/8/layout/list1"/>
    <dgm:cxn modelId="{2A8A6DBC-34B7-46A5-9E4D-19E7F0E67FC8}" type="presParOf" srcId="{2FB9FFAC-AE5B-4029-BBC7-1FA60AB9E94C}" destId="{0DD898A3-191E-4814-A9B0-0BA4C1B20562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3F396-E092-494A-BB5D-ED972FF1F5FD}">
      <dsp:nvSpPr>
        <dsp:cNvPr id="0" name=""/>
        <dsp:cNvSpPr/>
      </dsp:nvSpPr>
      <dsp:spPr>
        <a:xfrm>
          <a:off x="0" y="264926"/>
          <a:ext cx="8333682" cy="55282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A la fin de cette séance, vous serez capable de définir comment les objets sont dimensionnés </a:t>
          </a:r>
          <a:endParaRPr lang="fr-FR" sz="1300" kern="1200" dirty="0"/>
        </a:p>
      </dsp:txBody>
      <dsp:txXfrm>
        <a:off x="0" y="264926"/>
        <a:ext cx="8333682" cy="552825"/>
      </dsp:txXfrm>
    </dsp:sp>
    <dsp:sp modelId="{11AE42BA-D606-461F-B015-366B9E7852BC}">
      <dsp:nvSpPr>
        <dsp:cNvPr id="0" name=""/>
        <dsp:cNvSpPr/>
      </dsp:nvSpPr>
      <dsp:spPr>
        <a:xfrm>
          <a:off x="416684" y="73046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Résultat(s) attendu(s)</a:t>
          </a:r>
          <a:endParaRPr lang="fr-FR" sz="1300" b="0" kern="1200" dirty="0"/>
        </a:p>
      </dsp:txBody>
      <dsp:txXfrm>
        <a:off x="435418" y="91780"/>
        <a:ext cx="5796109" cy="346292"/>
      </dsp:txXfrm>
    </dsp:sp>
    <dsp:sp modelId="{EE3030F2-DEF7-47CD-9B64-C42CFE4272DC}">
      <dsp:nvSpPr>
        <dsp:cNvPr id="0" name=""/>
        <dsp:cNvSpPr/>
      </dsp:nvSpPr>
      <dsp:spPr>
        <a:xfrm>
          <a:off x="0" y="1079832"/>
          <a:ext cx="8333682" cy="11875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270764" rIns="64678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Lancement 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Prise de mesures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Recherche d’hypothèses</a:t>
          </a:r>
          <a:endParaRPr lang="fr-F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300" kern="1200" dirty="0" smtClean="0"/>
            <a:t>Structuration </a:t>
          </a:r>
          <a:endParaRPr lang="fr-FR" sz="1300" kern="1200" dirty="0"/>
        </a:p>
      </dsp:txBody>
      <dsp:txXfrm>
        <a:off x="0" y="1079832"/>
        <a:ext cx="8333682" cy="1187550"/>
      </dsp:txXfrm>
    </dsp:sp>
    <dsp:sp modelId="{48088667-AB80-4672-B0F6-A9A97D99CAE0}">
      <dsp:nvSpPr>
        <dsp:cNvPr id="0" name=""/>
        <dsp:cNvSpPr/>
      </dsp:nvSpPr>
      <dsp:spPr>
        <a:xfrm>
          <a:off x="416684" y="887951"/>
          <a:ext cx="5833577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Déroulement de la séance</a:t>
          </a:r>
          <a:endParaRPr lang="fr-FR" sz="1300" kern="1200" dirty="0"/>
        </a:p>
      </dsp:txBody>
      <dsp:txXfrm>
        <a:off x="435418" y="906685"/>
        <a:ext cx="5796109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</a:t>
            </a:r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 </a:t>
            </a:r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– séance </a:t>
            </a:r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2178963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Question directrice de séance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97965833"/>
              </p:ext>
            </p:extLst>
          </p:nvPr>
        </p:nvGraphicFramePr>
        <p:xfrm>
          <a:off x="661231" y="3211285"/>
          <a:ext cx="8333682" cy="2340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45" y="117021"/>
            <a:ext cx="7534734" cy="309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Les prises de dimensions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32" y="950099"/>
            <a:ext cx="3600000" cy="360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9" y="950099"/>
            <a:ext cx="3600000" cy="3600000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H="1">
            <a:off x="1436914" y="1338943"/>
            <a:ext cx="348343" cy="231865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2394857" y="3480706"/>
            <a:ext cx="903514" cy="680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6085115" y="1045029"/>
            <a:ext cx="979714" cy="18505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6768533" y="3726655"/>
            <a:ext cx="244248" cy="5000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7064829" y="1338943"/>
            <a:ext cx="370114" cy="4572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7434943" y="1796143"/>
            <a:ext cx="6640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79245" y="1426811"/>
            <a:ext cx="437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ym typeface="Symbol"/>
              </a:rPr>
              <a:t>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14784</TotalTime>
  <Words>50</Words>
  <Application>Microsoft Office PowerPoint</Application>
  <PresentationFormat>Affichage à l'écran (16:10)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44</cp:revision>
  <dcterms:created xsi:type="dcterms:W3CDTF">2019-01-17T13:50:09Z</dcterms:created>
  <dcterms:modified xsi:type="dcterms:W3CDTF">2024-10-01T09:20:42Z</dcterms:modified>
</cp:coreProperties>
</file>