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1" r:id="rId2"/>
    <p:sldId id="262" r:id="rId3"/>
    <p:sldId id="263" r:id="rId4"/>
    <p:sldId id="264" r:id="rId5"/>
  </p:sldIdLst>
  <p:sldSz cx="9144000" cy="5715000" type="screen16x1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22" autoAdjust="0"/>
  </p:normalViewPr>
  <p:slideViewPr>
    <p:cSldViewPr snapToGrid="0" snapToObjects="1">
      <p:cViewPr varScale="1">
        <p:scale>
          <a:sx n="88" d="100"/>
          <a:sy n="88" d="100"/>
        </p:scale>
        <p:origin x="-876" y="-10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DFF847-8304-4B5B-A6B6-0A6D21DB8A6C}" type="doc">
      <dgm:prSet loTypeId="urn:microsoft.com/office/officeart/2005/8/layout/list1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B0FF1C25-4799-4107-BEDC-E618F8FA1E09}">
      <dgm:prSet phldrT="[Texte]"/>
      <dgm:spPr/>
      <dgm:t>
        <a:bodyPr/>
        <a:lstStyle/>
        <a:p>
          <a:r>
            <a:rPr lang="fr-FR" dirty="0" smtClean="0"/>
            <a:t>Déroulement de la séance</a:t>
          </a:r>
          <a:endParaRPr lang="fr-FR" dirty="0"/>
        </a:p>
      </dgm:t>
    </dgm:pt>
    <dgm:pt modelId="{9E3D2861-BCC5-42B0-BF19-5E837A730724}" type="parTrans" cxnId="{2A22DE23-2206-466A-A541-5FC82C8066ED}">
      <dgm:prSet/>
      <dgm:spPr/>
      <dgm:t>
        <a:bodyPr/>
        <a:lstStyle/>
        <a:p>
          <a:endParaRPr lang="fr-FR"/>
        </a:p>
      </dgm:t>
    </dgm:pt>
    <dgm:pt modelId="{247B008E-9CC0-4AE4-B068-FD42EE0B3590}" type="sibTrans" cxnId="{2A22DE23-2206-466A-A541-5FC82C8066ED}">
      <dgm:prSet/>
      <dgm:spPr/>
      <dgm:t>
        <a:bodyPr/>
        <a:lstStyle/>
        <a:p>
          <a:endParaRPr lang="fr-FR"/>
        </a:p>
      </dgm:t>
    </dgm:pt>
    <dgm:pt modelId="{80F42B43-E897-475B-8166-45A64A80DFB2}">
      <dgm:prSet/>
      <dgm:spPr/>
      <dgm:t>
        <a:bodyPr/>
        <a:lstStyle/>
        <a:p>
          <a:r>
            <a:rPr lang="fr-FR" dirty="0" smtClean="0"/>
            <a:t>Résultat(s) attendu(s)</a:t>
          </a:r>
          <a:endParaRPr lang="fr-FR" b="0" dirty="0"/>
        </a:p>
      </dgm:t>
    </dgm:pt>
    <dgm:pt modelId="{7B3A69F6-D629-42C9-9728-C151FF2D1823}" type="parTrans" cxnId="{8513DB8C-B4CA-4CEB-BF86-0E3A616E6F3C}">
      <dgm:prSet/>
      <dgm:spPr/>
      <dgm:t>
        <a:bodyPr/>
        <a:lstStyle/>
        <a:p>
          <a:endParaRPr lang="fr-FR"/>
        </a:p>
      </dgm:t>
    </dgm:pt>
    <dgm:pt modelId="{3C26D8AF-6CB0-4314-B16C-890CFFFEC31A}" type="sibTrans" cxnId="{8513DB8C-B4CA-4CEB-BF86-0E3A616E6F3C}">
      <dgm:prSet/>
      <dgm:spPr/>
      <dgm:t>
        <a:bodyPr/>
        <a:lstStyle/>
        <a:p>
          <a:endParaRPr lang="fr-FR"/>
        </a:p>
      </dgm:t>
    </dgm:pt>
    <dgm:pt modelId="{F88B0CD4-AA5C-4D06-BA72-84322A36983D}">
      <dgm:prSet/>
      <dgm:spPr/>
      <dgm:t>
        <a:bodyPr/>
        <a:lstStyle/>
        <a:p>
          <a:r>
            <a:rPr lang="fr-FR" dirty="0" smtClean="0"/>
            <a:t>Lancement</a:t>
          </a:r>
          <a:endParaRPr lang="fr-FR" dirty="0"/>
        </a:p>
      </dgm:t>
    </dgm:pt>
    <dgm:pt modelId="{661736EC-20A8-4641-A449-31D1B3CAE13F}" type="parTrans" cxnId="{D71C05D1-541C-4C90-AEE1-EDEFEE7935C2}">
      <dgm:prSet/>
      <dgm:spPr/>
      <dgm:t>
        <a:bodyPr/>
        <a:lstStyle/>
        <a:p>
          <a:endParaRPr lang="fr-FR"/>
        </a:p>
      </dgm:t>
    </dgm:pt>
    <dgm:pt modelId="{6E77580E-CDB2-4663-B54C-0D220C2B37C7}" type="sibTrans" cxnId="{D71C05D1-541C-4C90-AEE1-EDEFEE7935C2}">
      <dgm:prSet/>
      <dgm:spPr/>
      <dgm:t>
        <a:bodyPr/>
        <a:lstStyle/>
        <a:p>
          <a:endParaRPr lang="fr-FR"/>
        </a:p>
      </dgm:t>
    </dgm:pt>
    <dgm:pt modelId="{3BBDFEC3-D4B5-4AE4-B1CF-FC75410EB8AA}">
      <dgm:prSet phldrT="[Texte]"/>
      <dgm:spPr/>
      <dgm:t>
        <a:bodyPr/>
        <a:lstStyle/>
        <a:p>
          <a:r>
            <a:rPr lang="fr-FR" dirty="0" smtClean="0"/>
            <a:t>A la fin de cette séance vous serez capable de comparer deux objets en effectuant des tests. </a:t>
          </a:r>
          <a:endParaRPr lang="fr-FR" dirty="0"/>
        </a:p>
      </dgm:t>
    </dgm:pt>
    <dgm:pt modelId="{773E0ED3-7C51-43C3-8581-781B8E142B2B}" type="parTrans" cxnId="{1E6B98BB-6D09-4BA7-BE9A-73E1B5C1A8A8}">
      <dgm:prSet/>
      <dgm:spPr/>
      <dgm:t>
        <a:bodyPr/>
        <a:lstStyle/>
        <a:p>
          <a:endParaRPr lang="fr-FR"/>
        </a:p>
      </dgm:t>
    </dgm:pt>
    <dgm:pt modelId="{CE12D7D9-1FDE-4C98-B654-DEAB785B0BD5}" type="sibTrans" cxnId="{1E6B98BB-6D09-4BA7-BE9A-73E1B5C1A8A8}">
      <dgm:prSet/>
      <dgm:spPr/>
      <dgm:t>
        <a:bodyPr/>
        <a:lstStyle/>
        <a:p>
          <a:endParaRPr lang="fr-FR"/>
        </a:p>
      </dgm:t>
    </dgm:pt>
    <dgm:pt modelId="{48D321B2-65E5-4810-B246-5F36D2C23604}">
      <dgm:prSet/>
      <dgm:spPr/>
      <dgm:t>
        <a:bodyPr/>
        <a:lstStyle/>
        <a:p>
          <a:r>
            <a:rPr lang="fr-FR" dirty="0" smtClean="0"/>
            <a:t>Réalisation des tests</a:t>
          </a:r>
          <a:endParaRPr lang="fr-FR" dirty="0"/>
        </a:p>
      </dgm:t>
    </dgm:pt>
    <dgm:pt modelId="{419E55A6-7D3A-43AA-9D97-901F1DCF807E}" type="parTrans" cxnId="{844EC17F-36CE-49E3-9F7E-D4AA525BB347}">
      <dgm:prSet/>
      <dgm:spPr/>
      <dgm:t>
        <a:bodyPr/>
        <a:lstStyle/>
        <a:p>
          <a:endParaRPr lang="fr-FR"/>
        </a:p>
      </dgm:t>
    </dgm:pt>
    <dgm:pt modelId="{8BCE29EE-868D-400D-A9B1-CA505D18660C}" type="sibTrans" cxnId="{844EC17F-36CE-49E3-9F7E-D4AA525BB347}">
      <dgm:prSet/>
      <dgm:spPr/>
      <dgm:t>
        <a:bodyPr/>
        <a:lstStyle/>
        <a:p>
          <a:endParaRPr lang="fr-FR"/>
        </a:p>
      </dgm:t>
    </dgm:pt>
    <dgm:pt modelId="{E5E82F8A-294C-445A-9307-442D23D38DED}">
      <dgm:prSet/>
      <dgm:spPr/>
      <dgm:t>
        <a:bodyPr/>
        <a:lstStyle/>
        <a:p>
          <a:r>
            <a:rPr lang="fr-FR" dirty="0" smtClean="0"/>
            <a:t>Rédaction de la conclusion</a:t>
          </a:r>
          <a:endParaRPr lang="fr-FR" dirty="0"/>
        </a:p>
      </dgm:t>
    </dgm:pt>
    <dgm:pt modelId="{0DAE27A9-8849-4171-A929-88346FA2FD1F}" type="parTrans" cxnId="{C5A50A2A-4EFA-487B-8A47-3EFB7C8757E6}">
      <dgm:prSet/>
      <dgm:spPr/>
      <dgm:t>
        <a:bodyPr/>
        <a:lstStyle/>
        <a:p>
          <a:endParaRPr lang="fr-FR"/>
        </a:p>
      </dgm:t>
    </dgm:pt>
    <dgm:pt modelId="{0D0C6D48-D990-4D8E-9D32-ED1FB6F38A1B}" type="sibTrans" cxnId="{C5A50A2A-4EFA-487B-8A47-3EFB7C8757E6}">
      <dgm:prSet/>
      <dgm:spPr/>
      <dgm:t>
        <a:bodyPr/>
        <a:lstStyle/>
        <a:p>
          <a:endParaRPr lang="fr-FR"/>
        </a:p>
      </dgm:t>
    </dgm:pt>
    <dgm:pt modelId="{B31E6F50-C85E-43A6-9B0E-D930852FC19D}">
      <dgm:prSet/>
      <dgm:spPr/>
      <dgm:t>
        <a:bodyPr/>
        <a:lstStyle/>
        <a:p>
          <a:r>
            <a:rPr lang="fr-FR" dirty="0" smtClean="0"/>
            <a:t>structuration</a:t>
          </a:r>
          <a:endParaRPr lang="fr-FR" dirty="0"/>
        </a:p>
      </dgm:t>
    </dgm:pt>
    <dgm:pt modelId="{85570379-5756-4C73-B089-A2626839AE8A}" type="parTrans" cxnId="{6EA7D9C5-788F-418E-B00C-0759EBDFF079}">
      <dgm:prSet/>
      <dgm:spPr/>
      <dgm:t>
        <a:bodyPr/>
        <a:lstStyle/>
        <a:p>
          <a:endParaRPr lang="fr-FR"/>
        </a:p>
      </dgm:t>
    </dgm:pt>
    <dgm:pt modelId="{347E688B-2650-4A4C-B7C9-49DD13C466F3}" type="sibTrans" cxnId="{6EA7D9C5-788F-418E-B00C-0759EBDFF079}">
      <dgm:prSet/>
      <dgm:spPr/>
      <dgm:t>
        <a:bodyPr/>
        <a:lstStyle/>
        <a:p>
          <a:endParaRPr lang="fr-FR"/>
        </a:p>
      </dgm:t>
    </dgm:pt>
    <dgm:pt modelId="{2FB9FFAC-AE5B-4029-BBC7-1FA60AB9E94C}" type="pres">
      <dgm:prSet presAssocID="{BBDFF847-8304-4B5B-A6B6-0A6D21DB8A6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201D270-3AF2-4E5B-864F-6002F2FC9732}" type="pres">
      <dgm:prSet presAssocID="{80F42B43-E897-475B-8166-45A64A80DFB2}" presName="parentLin" presStyleCnt="0"/>
      <dgm:spPr/>
    </dgm:pt>
    <dgm:pt modelId="{F4A19328-FD94-48AC-B007-7DA9AC22FDB8}" type="pres">
      <dgm:prSet presAssocID="{80F42B43-E897-475B-8166-45A64A80DFB2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221F0940-979A-4142-9C99-87BB0E366DE5}" type="pres">
      <dgm:prSet presAssocID="{80F42B43-E897-475B-8166-45A64A80DFB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CD04525-ED72-4A23-9384-B543C8BA3953}" type="pres">
      <dgm:prSet presAssocID="{80F42B43-E897-475B-8166-45A64A80DFB2}" presName="negativeSpace" presStyleCnt="0"/>
      <dgm:spPr/>
    </dgm:pt>
    <dgm:pt modelId="{9FA985FF-E0CA-45CC-9712-D0A6485987A4}" type="pres">
      <dgm:prSet presAssocID="{80F42B43-E897-475B-8166-45A64A80DFB2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7E24419-70A6-44CB-AA5D-D25DC82929F3}" type="pres">
      <dgm:prSet presAssocID="{3C26D8AF-6CB0-4314-B16C-890CFFFEC31A}" presName="spaceBetweenRectangles" presStyleCnt="0"/>
      <dgm:spPr/>
    </dgm:pt>
    <dgm:pt modelId="{36F3B2CE-2721-453F-89F3-1B3AE1EF0CC8}" type="pres">
      <dgm:prSet presAssocID="{B0FF1C25-4799-4107-BEDC-E618F8FA1E09}" presName="parentLin" presStyleCnt="0"/>
      <dgm:spPr/>
      <dgm:t>
        <a:bodyPr/>
        <a:lstStyle/>
        <a:p>
          <a:endParaRPr lang="fr-FR"/>
        </a:p>
      </dgm:t>
    </dgm:pt>
    <dgm:pt modelId="{46F9F021-25C7-424B-85F4-AA69DCB7D067}" type="pres">
      <dgm:prSet presAssocID="{B0FF1C25-4799-4107-BEDC-E618F8FA1E09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48088667-AB80-4672-B0F6-A9A97D99CAE0}" type="pres">
      <dgm:prSet presAssocID="{B0FF1C25-4799-4107-BEDC-E618F8FA1E0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363FB85-8E83-41D6-8866-0963A048A79D}" type="pres">
      <dgm:prSet presAssocID="{B0FF1C25-4799-4107-BEDC-E618F8FA1E09}" presName="negativeSpace" presStyleCnt="0"/>
      <dgm:spPr/>
      <dgm:t>
        <a:bodyPr/>
        <a:lstStyle/>
        <a:p>
          <a:endParaRPr lang="fr-FR"/>
        </a:p>
      </dgm:t>
    </dgm:pt>
    <dgm:pt modelId="{EE3030F2-DEF7-47CD-9B64-C42CFE4272DC}" type="pres">
      <dgm:prSet presAssocID="{B0FF1C25-4799-4107-BEDC-E618F8FA1E09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A922EB6-3918-4767-A06D-504A78E024B4}" type="presOf" srcId="{80F42B43-E897-475B-8166-45A64A80DFB2}" destId="{221F0940-979A-4142-9C99-87BB0E366DE5}" srcOrd="1" destOrd="0" presId="urn:microsoft.com/office/officeart/2005/8/layout/list1"/>
    <dgm:cxn modelId="{8513DB8C-B4CA-4CEB-BF86-0E3A616E6F3C}" srcId="{BBDFF847-8304-4B5B-A6B6-0A6D21DB8A6C}" destId="{80F42B43-E897-475B-8166-45A64A80DFB2}" srcOrd="0" destOrd="0" parTransId="{7B3A69F6-D629-42C9-9728-C151FF2D1823}" sibTransId="{3C26D8AF-6CB0-4314-B16C-890CFFFEC31A}"/>
    <dgm:cxn modelId="{A8AE1761-EC01-4EC8-A297-BEAF52DF2A5F}" type="presOf" srcId="{3BBDFEC3-D4B5-4AE4-B1CF-FC75410EB8AA}" destId="{9FA985FF-E0CA-45CC-9712-D0A6485987A4}" srcOrd="0" destOrd="0" presId="urn:microsoft.com/office/officeart/2005/8/layout/list1"/>
    <dgm:cxn modelId="{685EABF4-735D-4DF5-B777-FFA5A04FD54C}" type="presOf" srcId="{80F42B43-E897-475B-8166-45A64A80DFB2}" destId="{F4A19328-FD94-48AC-B007-7DA9AC22FDB8}" srcOrd="0" destOrd="0" presId="urn:microsoft.com/office/officeart/2005/8/layout/list1"/>
    <dgm:cxn modelId="{C5A50A2A-4EFA-487B-8A47-3EFB7C8757E6}" srcId="{B0FF1C25-4799-4107-BEDC-E618F8FA1E09}" destId="{E5E82F8A-294C-445A-9307-442D23D38DED}" srcOrd="2" destOrd="0" parTransId="{0DAE27A9-8849-4171-A929-88346FA2FD1F}" sibTransId="{0D0C6D48-D990-4D8E-9D32-ED1FB6F38A1B}"/>
    <dgm:cxn modelId="{D71C05D1-541C-4C90-AEE1-EDEFEE7935C2}" srcId="{B0FF1C25-4799-4107-BEDC-E618F8FA1E09}" destId="{F88B0CD4-AA5C-4D06-BA72-84322A36983D}" srcOrd="0" destOrd="0" parTransId="{661736EC-20A8-4641-A449-31D1B3CAE13F}" sibTransId="{6E77580E-CDB2-4663-B54C-0D220C2B37C7}"/>
    <dgm:cxn modelId="{72AF71EE-EBB1-4871-AF32-D1E700958D47}" type="presOf" srcId="{B31E6F50-C85E-43A6-9B0E-D930852FC19D}" destId="{EE3030F2-DEF7-47CD-9B64-C42CFE4272DC}" srcOrd="0" destOrd="3" presId="urn:microsoft.com/office/officeart/2005/8/layout/list1"/>
    <dgm:cxn modelId="{DA03C374-D8AE-4F75-8E68-037F9415402E}" type="presOf" srcId="{E5E82F8A-294C-445A-9307-442D23D38DED}" destId="{EE3030F2-DEF7-47CD-9B64-C42CFE4272DC}" srcOrd="0" destOrd="2" presId="urn:microsoft.com/office/officeart/2005/8/layout/list1"/>
    <dgm:cxn modelId="{C152FC3B-C95C-474E-8328-0EC7CF99A700}" type="presOf" srcId="{48D321B2-65E5-4810-B246-5F36D2C23604}" destId="{EE3030F2-DEF7-47CD-9B64-C42CFE4272DC}" srcOrd="0" destOrd="1" presId="urn:microsoft.com/office/officeart/2005/8/layout/list1"/>
    <dgm:cxn modelId="{6EA7D9C5-788F-418E-B00C-0759EBDFF079}" srcId="{B0FF1C25-4799-4107-BEDC-E618F8FA1E09}" destId="{B31E6F50-C85E-43A6-9B0E-D930852FC19D}" srcOrd="3" destOrd="0" parTransId="{85570379-5756-4C73-B089-A2626839AE8A}" sibTransId="{347E688B-2650-4A4C-B7C9-49DD13C466F3}"/>
    <dgm:cxn modelId="{1E6B98BB-6D09-4BA7-BE9A-73E1B5C1A8A8}" srcId="{80F42B43-E897-475B-8166-45A64A80DFB2}" destId="{3BBDFEC3-D4B5-4AE4-B1CF-FC75410EB8AA}" srcOrd="0" destOrd="0" parTransId="{773E0ED3-7C51-43C3-8581-781B8E142B2B}" sibTransId="{CE12D7D9-1FDE-4C98-B654-DEAB785B0BD5}"/>
    <dgm:cxn modelId="{7E1423A6-76F2-4FB6-BD79-B69A11BC3401}" type="presOf" srcId="{B0FF1C25-4799-4107-BEDC-E618F8FA1E09}" destId="{46F9F021-25C7-424B-85F4-AA69DCB7D067}" srcOrd="0" destOrd="0" presId="urn:microsoft.com/office/officeart/2005/8/layout/list1"/>
    <dgm:cxn modelId="{B8AE1676-7A7F-4AC3-A772-9B372ACBFA64}" type="presOf" srcId="{BBDFF847-8304-4B5B-A6B6-0A6D21DB8A6C}" destId="{2FB9FFAC-AE5B-4029-BBC7-1FA60AB9E94C}" srcOrd="0" destOrd="0" presId="urn:microsoft.com/office/officeart/2005/8/layout/list1"/>
    <dgm:cxn modelId="{034DA9D4-BB65-4A29-A399-B39610CC48FA}" type="presOf" srcId="{F88B0CD4-AA5C-4D06-BA72-84322A36983D}" destId="{EE3030F2-DEF7-47CD-9B64-C42CFE4272DC}" srcOrd="0" destOrd="0" presId="urn:microsoft.com/office/officeart/2005/8/layout/list1"/>
    <dgm:cxn modelId="{844EC17F-36CE-49E3-9F7E-D4AA525BB347}" srcId="{B0FF1C25-4799-4107-BEDC-E618F8FA1E09}" destId="{48D321B2-65E5-4810-B246-5F36D2C23604}" srcOrd="1" destOrd="0" parTransId="{419E55A6-7D3A-43AA-9D97-901F1DCF807E}" sibTransId="{8BCE29EE-868D-400D-A9B1-CA505D18660C}"/>
    <dgm:cxn modelId="{94799B8D-D313-4E80-BA97-3E10527C3525}" type="presOf" srcId="{B0FF1C25-4799-4107-BEDC-E618F8FA1E09}" destId="{48088667-AB80-4672-B0F6-A9A97D99CAE0}" srcOrd="1" destOrd="0" presId="urn:microsoft.com/office/officeart/2005/8/layout/list1"/>
    <dgm:cxn modelId="{2A22DE23-2206-466A-A541-5FC82C8066ED}" srcId="{BBDFF847-8304-4B5B-A6B6-0A6D21DB8A6C}" destId="{B0FF1C25-4799-4107-BEDC-E618F8FA1E09}" srcOrd="1" destOrd="0" parTransId="{9E3D2861-BCC5-42B0-BF19-5E837A730724}" sibTransId="{247B008E-9CC0-4AE4-B068-FD42EE0B3590}"/>
    <dgm:cxn modelId="{7708A310-5011-4E7F-B3E1-0A793B7B3D92}" type="presParOf" srcId="{2FB9FFAC-AE5B-4029-BBC7-1FA60AB9E94C}" destId="{3201D270-3AF2-4E5B-864F-6002F2FC9732}" srcOrd="0" destOrd="0" presId="urn:microsoft.com/office/officeart/2005/8/layout/list1"/>
    <dgm:cxn modelId="{4CA16B75-2A63-4388-BB57-A5F024FB251D}" type="presParOf" srcId="{3201D270-3AF2-4E5B-864F-6002F2FC9732}" destId="{F4A19328-FD94-48AC-B007-7DA9AC22FDB8}" srcOrd="0" destOrd="0" presId="urn:microsoft.com/office/officeart/2005/8/layout/list1"/>
    <dgm:cxn modelId="{3D4B9152-0B0E-4B58-A55B-7B25261F5D98}" type="presParOf" srcId="{3201D270-3AF2-4E5B-864F-6002F2FC9732}" destId="{221F0940-979A-4142-9C99-87BB0E366DE5}" srcOrd="1" destOrd="0" presId="urn:microsoft.com/office/officeart/2005/8/layout/list1"/>
    <dgm:cxn modelId="{6EEE68A1-3D17-4B75-9537-23D362803B4F}" type="presParOf" srcId="{2FB9FFAC-AE5B-4029-BBC7-1FA60AB9E94C}" destId="{DCD04525-ED72-4A23-9384-B543C8BA3953}" srcOrd="1" destOrd="0" presId="urn:microsoft.com/office/officeart/2005/8/layout/list1"/>
    <dgm:cxn modelId="{6DBDD192-F157-4023-9A5F-BB06FD79425F}" type="presParOf" srcId="{2FB9FFAC-AE5B-4029-BBC7-1FA60AB9E94C}" destId="{9FA985FF-E0CA-45CC-9712-D0A6485987A4}" srcOrd="2" destOrd="0" presId="urn:microsoft.com/office/officeart/2005/8/layout/list1"/>
    <dgm:cxn modelId="{EDDDC96D-5FE1-4975-8123-A85CD7EF284C}" type="presParOf" srcId="{2FB9FFAC-AE5B-4029-BBC7-1FA60AB9E94C}" destId="{B7E24419-70A6-44CB-AA5D-D25DC82929F3}" srcOrd="3" destOrd="0" presId="urn:microsoft.com/office/officeart/2005/8/layout/list1"/>
    <dgm:cxn modelId="{708774BD-9DC4-4CBD-AA59-3E1AF9DB45A0}" type="presParOf" srcId="{2FB9FFAC-AE5B-4029-BBC7-1FA60AB9E94C}" destId="{36F3B2CE-2721-453F-89F3-1B3AE1EF0CC8}" srcOrd="4" destOrd="0" presId="urn:microsoft.com/office/officeart/2005/8/layout/list1"/>
    <dgm:cxn modelId="{96C7EC9F-8F0E-4856-AE25-20B200CFE69C}" type="presParOf" srcId="{36F3B2CE-2721-453F-89F3-1B3AE1EF0CC8}" destId="{46F9F021-25C7-424B-85F4-AA69DCB7D067}" srcOrd="0" destOrd="0" presId="urn:microsoft.com/office/officeart/2005/8/layout/list1"/>
    <dgm:cxn modelId="{79382ED7-C4D3-40E1-BF11-C7B42EF31413}" type="presParOf" srcId="{36F3B2CE-2721-453F-89F3-1B3AE1EF0CC8}" destId="{48088667-AB80-4672-B0F6-A9A97D99CAE0}" srcOrd="1" destOrd="0" presId="urn:microsoft.com/office/officeart/2005/8/layout/list1"/>
    <dgm:cxn modelId="{A0476676-096C-4855-AAE7-7015AE39CCE3}" type="presParOf" srcId="{2FB9FFAC-AE5B-4029-BBC7-1FA60AB9E94C}" destId="{1363FB85-8E83-41D6-8866-0963A048A79D}" srcOrd="5" destOrd="0" presId="urn:microsoft.com/office/officeart/2005/8/layout/list1"/>
    <dgm:cxn modelId="{ED8F2761-497D-491D-8E60-CE647DE96D67}" type="presParOf" srcId="{2FB9FFAC-AE5B-4029-BBC7-1FA60AB9E94C}" destId="{EE3030F2-DEF7-47CD-9B64-C42CFE4272D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37011E-1D86-4510-AD36-B2D974A7E412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6059FA77-C5FA-46F3-8676-06AD095C6EE7}">
      <dgm:prSet phldrT="[Texte]"/>
      <dgm:spPr/>
      <dgm:t>
        <a:bodyPr/>
        <a:lstStyle/>
        <a:p>
          <a:r>
            <a:rPr lang="fr-FR" dirty="0" smtClean="0"/>
            <a:t>Le compte rendu est le document qui permet de faire le bilan de l’expérience menée.</a:t>
          </a:r>
          <a:endParaRPr lang="fr-FR" dirty="0"/>
        </a:p>
      </dgm:t>
    </dgm:pt>
    <dgm:pt modelId="{7B2C13A4-634B-4744-9DC1-8F5784CCB391}" type="parTrans" cxnId="{FD7D94DE-9E4C-4D10-A7DE-21153783BFB7}">
      <dgm:prSet/>
      <dgm:spPr/>
      <dgm:t>
        <a:bodyPr/>
        <a:lstStyle/>
        <a:p>
          <a:endParaRPr lang="fr-FR"/>
        </a:p>
      </dgm:t>
    </dgm:pt>
    <dgm:pt modelId="{3C537891-916C-4D4D-8759-683C9106971B}" type="sibTrans" cxnId="{FD7D94DE-9E4C-4D10-A7DE-21153783BFB7}">
      <dgm:prSet/>
      <dgm:spPr/>
      <dgm:t>
        <a:bodyPr/>
        <a:lstStyle/>
        <a:p>
          <a:endParaRPr lang="fr-FR"/>
        </a:p>
      </dgm:t>
    </dgm:pt>
    <dgm:pt modelId="{1B51FF2B-67BB-4C2B-BF0E-BB26B7A8AFC1}">
      <dgm:prSet/>
      <dgm:spPr/>
      <dgm:t>
        <a:bodyPr/>
        <a:lstStyle/>
        <a:p>
          <a:r>
            <a:rPr lang="fr-FR" smtClean="0"/>
            <a:t>Il est composé de trois parties :</a:t>
          </a:r>
          <a:endParaRPr lang="fr-FR"/>
        </a:p>
      </dgm:t>
    </dgm:pt>
    <dgm:pt modelId="{94E3BD4A-37B8-4F11-8D7C-3303F2A38702}" type="parTrans" cxnId="{29B5DA01-A7A1-451E-8ADC-B0EDADD483C4}">
      <dgm:prSet/>
      <dgm:spPr/>
      <dgm:t>
        <a:bodyPr/>
        <a:lstStyle/>
        <a:p>
          <a:endParaRPr lang="fr-FR"/>
        </a:p>
      </dgm:t>
    </dgm:pt>
    <dgm:pt modelId="{22691337-5BCB-466B-BB63-41560F63F428}" type="sibTrans" cxnId="{29B5DA01-A7A1-451E-8ADC-B0EDADD483C4}">
      <dgm:prSet/>
      <dgm:spPr/>
      <dgm:t>
        <a:bodyPr/>
        <a:lstStyle/>
        <a:p>
          <a:endParaRPr lang="fr-FR"/>
        </a:p>
      </dgm:t>
    </dgm:pt>
    <dgm:pt modelId="{A3980DB6-9B7E-4D36-A6CD-62F4D7ED5E78}">
      <dgm:prSet/>
      <dgm:spPr/>
      <dgm:t>
        <a:bodyPr/>
        <a:lstStyle/>
        <a:p>
          <a:r>
            <a:rPr lang="fr-FR" dirty="0" smtClean="0"/>
            <a:t>Un résumé de l’expérience réalisée : les différentes étapes et les conditions de réalisation.</a:t>
          </a:r>
          <a:endParaRPr lang="fr-FR" dirty="0"/>
        </a:p>
      </dgm:t>
    </dgm:pt>
    <dgm:pt modelId="{C83BA633-2462-41EE-ADD8-48A0F64C5994}" type="parTrans" cxnId="{B609E0EB-516B-40D7-8776-177D8BEEA24D}">
      <dgm:prSet/>
      <dgm:spPr/>
      <dgm:t>
        <a:bodyPr/>
        <a:lstStyle/>
        <a:p>
          <a:endParaRPr lang="fr-FR"/>
        </a:p>
      </dgm:t>
    </dgm:pt>
    <dgm:pt modelId="{612C039A-9396-43C8-A04E-C66CF14E2A38}" type="sibTrans" cxnId="{B609E0EB-516B-40D7-8776-177D8BEEA24D}">
      <dgm:prSet/>
      <dgm:spPr/>
      <dgm:t>
        <a:bodyPr/>
        <a:lstStyle/>
        <a:p>
          <a:endParaRPr lang="fr-FR"/>
        </a:p>
      </dgm:t>
    </dgm:pt>
    <dgm:pt modelId="{F004240F-5C8E-4BF8-B17A-DC20DD40D40B}">
      <dgm:prSet/>
      <dgm:spPr/>
      <dgm:t>
        <a:bodyPr/>
        <a:lstStyle/>
        <a:p>
          <a:r>
            <a:rPr lang="fr-FR" dirty="0" smtClean="0"/>
            <a:t>Un bilan des observations : il peut s’agir de la description d’un fait observé ou le détail de mesures réalisées.</a:t>
          </a:r>
          <a:endParaRPr lang="fr-FR" dirty="0"/>
        </a:p>
      </dgm:t>
    </dgm:pt>
    <dgm:pt modelId="{3589E352-2213-4716-B662-2111BB8E8442}" type="parTrans" cxnId="{0D87F3FE-A052-40D8-9AA4-F67F9A234D0F}">
      <dgm:prSet/>
      <dgm:spPr/>
      <dgm:t>
        <a:bodyPr/>
        <a:lstStyle/>
        <a:p>
          <a:endParaRPr lang="fr-FR"/>
        </a:p>
      </dgm:t>
    </dgm:pt>
    <dgm:pt modelId="{4AC4BE78-E28A-45A6-ABC9-0E8B03347246}" type="sibTrans" cxnId="{0D87F3FE-A052-40D8-9AA4-F67F9A234D0F}">
      <dgm:prSet/>
      <dgm:spPr/>
      <dgm:t>
        <a:bodyPr/>
        <a:lstStyle/>
        <a:p>
          <a:endParaRPr lang="fr-FR"/>
        </a:p>
      </dgm:t>
    </dgm:pt>
    <dgm:pt modelId="{0F5F5A7B-89C5-4CCF-A17D-AD70F8C23216}">
      <dgm:prSet/>
      <dgm:spPr/>
      <dgm:t>
        <a:bodyPr/>
        <a:lstStyle/>
        <a:p>
          <a:r>
            <a:rPr lang="fr-FR" dirty="0" smtClean="0"/>
            <a:t>L’interprétation des résultats : elle reprend les hypothèses et les valide ou les invalide en fonction des observations réalisées.</a:t>
          </a:r>
          <a:endParaRPr lang="fr-FR" dirty="0"/>
        </a:p>
      </dgm:t>
    </dgm:pt>
    <dgm:pt modelId="{E17F4A0B-6C18-4AAC-BDBB-0B3A49EEACFC}" type="parTrans" cxnId="{0E6D76AE-6FF2-4674-8670-FB667A2ACE29}">
      <dgm:prSet/>
      <dgm:spPr/>
      <dgm:t>
        <a:bodyPr/>
        <a:lstStyle/>
        <a:p>
          <a:endParaRPr lang="fr-FR"/>
        </a:p>
      </dgm:t>
    </dgm:pt>
    <dgm:pt modelId="{14097A89-CB7E-48CF-896C-989AFFDE3644}" type="sibTrans" cxnId="{0E6D76AE-6FF2-4674-8670-FB667A2ACE29}">
      <dgm:prSet/>
      <dgm:spPr/>
      <dgm:t>
        <a:bodyPr/>
        <a:lstStyle/>
        <a:p>
          <a:endParaRPr lang="fr-FR"/>
        </a:p>
      </dgm:t>
    </dgm:pt>
    <dgm:pt modelId="{B495782D-B03E-4C8B-A062-D5FD2214C8E9}">
      <dgm:prSet phldrT="[Texte]"/>
      <dgm:spPr/>
      <dgm:t>
        <a:bodyPr/>
        <a:lstStyle/>
        <a:p>
          <a:r>
            <a:rPr lang="fr-FR" dirty="0" smtClean="0"/>
            <a:t>Définition</a:t>
          </a:r>
          <a:endParaRPr lang="fr-FR" dirty="0"/>
        </a:p>
      </dgm:t>
    </dgm:pt>
    <dgm:pt modelId="{2B526CA6-401B-4649-BDEA-D4FDC2186262}" type="parTrans" cxnId="{B50B7731-C814-4D09-8A7D-CACE1FB10741}">
      <dgm:prSet/>
      <dgm:spPr/>
      <dgm:t>
        <a:bodyPr/>
        <a:lstStyle/>
        <a:p>
          <a:endParaRPr lang="fr-FR"/>
        </a:p>
      </dgm:t>
    </dgm:pt>
    <dgm:pt modelId="{26762807-5E70-443F-9D99-1B64FA642552}" type="sibTrans" cxnId="{B50B7731-C814-4D09-8A7D-CACE1FB10741}">
      <dgm:prSet/>
      <dgm:spPr/>
      <dgm:t>
        <a:bodyPr/>
        <a:lstStyle/>
        <a:p>
          <a:endParaRPr lang="fr-FR"/>
        </a:p>
      </dgm:t>
    </dgm:pt>
    <dgm:pt modelId="{E9ADE432-086A-43D3-9752-646575535FC8}" type="pres">
      <dgm:prSet presAssocID="{BD37011E-1D86-4510-AD36-B2D974A7E412}" presName="linear" presStyleCnt="0">
        <dgm:presLayoutVars>
          <dgm:dir/>
          <dgm:animLvl val="lvl"/>
          <dgm:resizeHandles val="exact"/>
        </dgm:presLayoutVars>
      </dgm:prSet>
      <dgm:spPr/>
    </dgm:pt>
    <dgm:pt modelId="{79DA2E3A-4DA1-4C59-8CAD-094BC209D9DA}" type="pres">
      <dgm:prSet presAssocID="{B495782D-B03E-4C8B-A062-D5FD2214C8E9}" presName="parentLin" presStyleCnt="0"/>
      <dgm:spPr/>
    </dgm:pt>
    <dgm:pt modelId="{658E6183-1DCE-448A-B041-6659AB3B99BF}" type="pres">
      <dgm:prSet presAssocID="{B495782D-B03E-4C8B-A062-D5FD2214C8E9}" presName="parentLeftMargin" presStyleLbl="node1" presStyleIdx="0" presStyleCnt="2"/>
      <dgm:spPr/>
    </dgm:pt>
    <dgm:pt modelId="{C6491F4C-1FFA-42B8-8112-1189F53593CA}" type="pres">
      <dgm:prSet presAssocID="{B495782D-B03E-4C8B-A062-D5FD2214C8E9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5E175993-764B-40A4-953C-0C4F6067DE4A}" type="pres">
      <dgm:prSet presAssocID="{B495782D-B03E-4C8B-A062-D5FD2214C8E9}" presName="negativeSpace" presStyleCnt="0"/>
      <dgm:spPr/>
    </dgm:pt>
    <dgm:pt modelId="{BCF5FBE0-E21A-4A81-8E0E-D9499CFDFEC4}" type="pres">
      <dgm:prSet presAssocID="{B495782D-B03E-4C8B-A062-D5FD2214C8E9}" presName="childText" presStyleLbl="conFgAcc1" presStyleIdx="0" presStyleCnt="2">
        <dgm:presLayoutVars>
          <dgm:bulletEnabled val="1"/>
        </dgm:presLayoutVars>
      </dgm:prSet>
      <dgm:spPr/>
    </dgm:pt>
    <dgm:pt modelId="{E475142D-F6F0-4C62-8B3C-A249F500F46B}" type="pres">
      <dgm:prSet presAssocID="{26762807-5E70-443F-9D99-1B64FA642552}" presName="spaceBetweenRectangles" presStyleCnt="0"/>
      <dgm:spPr/>
    </dgm:pt>
    <dgm:pt modelId="{A76694BD-E43C-4104-9AD4-C7D664AA9EA9}" type="pres">
      <dgm:prSet presAssocID="{1B51FF2B-67BB-4C2B-BF0E-BB26B7A8AFC1}" presName="parentLin" presStyleCnt="0"/>
      <dgm:spPr/>
    </dgm:pt>
    <dgm:pt modelId="{DE5EA158-8F38-41BE-8A82-DCA85E2726EB}" type="pres">
      <dgm:prSet presAssocID="{1B51FF2B-67BB-4C2B-BF0E-BB26B7A8AFC1}" presName="parentLeftMargin" presStyleLbl="node1" presStyleIdx="0" presStyleCnt="2"/>
      <dgm:spPr/>
    </dgm:pt>
    <dgm:pt modelId="{6A90EB89-71AC-4B0D-A78C-E77C40A62965}" type="pres">
      <dgm:prSet presAssocID="{1B51FF2B-67BB-4C2B-BF0E-BB26B7A8AFC1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EA1E6DE1-4CDD-441F-8C85-EFD089133A11}" type="pres">
      <dgm:prSet presAssocID="{1B51FF2B-67BB-4C2B-BF0E-BB26B7A8AFC1}" presName="negativeSpace" presStyleCnt="0"/>
      <dgm:spPr/>
    </dgm:pt>
    <dgm:pt modelId="{0D93EC15-A39A-49E6-BDA6-17E3C1FF7D6A}" type="pres">
      <dgm:prSet presAssocID="{1B51FF2B-67BB-4C2B-BF0E-BB26B7A8AFC1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20FD83D7-7163-49F6-A67E-58464F66FF37}" type="presOf" srcId="{B495782D-B03E-4C8B-A062-D5FD2214C8E9}" destId="{C6491F4C-1FFA-42B8-8112-1189F53593CA}" srcOrd="1" destOrd="0" presId="urn:microsoft.com/office/officeart/2005/8/layout/list1"/>
    <dgm:cxn modelId="{EBEE3764-0454-49BD-A88A-B0DCA99FA1C7}" type="presOf" srcId="{B495782D-B03E-4C8B-A062-D5FD2214C8E9}" destId="{658E6183-1DCE-448A-B041-6659AB3B99BF}" srcOrd="0" destOrd="0" presId="urn:microsoft.com/office/officeart/2005/8/layout/list1"/>
    <dgm:cxn modelId="{0D87F3FE-A052-40D8-9AA4-F67F9A234D0F}" srcId="{1B51FF2B-67BB-4C2B-BF0E-BB26B7A8AFC1}" destId="{F004240F-5C8E-4BF8-B17A-DC20DD40D40B}" srcOrd="1" destOrd="0" parTransId="{3589E352-2213-4716-B662-2111BB8E8442}" sibTransId="{4AC4BE78-E28A-45A6-ABC9-0E8B03347246}"/>
    <dgm:cxn modelId="{0E6D76AE-6FF2-4674-8670-FB667A2ACE29}" srcId="{1B51FF2B-67BB-4C2B-BF0E-BB26B7A8AFC1}" destId="{0F5F5A7B-89C5-4CCF-A17D-AD70F8C23216}" srcOrd="2" destOrd="0" parTransId="{E17F4A0B-6C18-4AAC-BDBB-0B3A49EEACFC}" sibTransId="{14097A89-CB7E-48CF-896C-989AFFDE3644}"/>
    <dgm:cxn modelId="{2E7DB10A-50AB-4B70-BF04-DBDACC95A193}" type="presOf" srcId="{1B51FF2B-67BB-4C2B-BF0E-BB26B7A8AFC1}" destId="{DE5EA158-8F38-41BE-8A82-DCA85E2726EB}" srcOrd="0" destOrd="0" presId="urn:microsoft.com/office/officeart/2005/8/layout/list1"/>
    <dgm:cxn modelId="{FD7D94DE-9E4C-4D10-A7DE-21153783BFB7}" srcId="{B495782D-B03E-4C8B-A062-D5FD2214C8E9}" destId="{6059FA77-C5FA-46F3-8676-06AD095C6EE7}" srcOrd="0" destOrd="0" parTransId="{7B2C13A4-634B-4744-9DC1-8F5784CCB391}" sibTransId="{3C537891-916C-4D4D-8759-683C9106971B}"/>
    <dgm:cxn modelId="{B50B7731-C814-4D09-8A7D-CACE1FB10741}" srcId="{BD37011E-1D86-4510-AD36-B2D974A7E412}" destId="{B495782D-B03E-4C8B-A062-D5FD2214C8E9}" srcOrd="0" destOrd="0" parTransId="{2B526CA6-401B-4649-BDEA-D4FDC2186262}" sibTransId="{26762807-5E70-443F-9D99-1B64FA642552}"/>
    <dgm:cxn modelId="{D1BBD1D0-C5D1-46D8-AF08-FC0F6C8772AD}" type="presOf" srcId="{F004240F-5C8E-4BF8-B17A-DC20DD40D40B}" destId="{0D93EC15-A39A-49E6-BDA6-17E3C1FF7D6A}" srcOrd="0" destOrd="1" presId="urn:microsoft.com/office/officeart/2005/8/layout/list1"/>
    <dgm:cxn modelId="{C3CB6B67-A004-4864-A179-F407D3AF59A0}" type="presOf" srcId="{A3980DB6-9B7E-4D36-A6CD-62F4D7ED5E78}" destId="{0D93EC15-A39A-49E6-BDA6-17E3C1FF7D6A}" srcOrd="0" destOrd="0" presId="urn:microsoft.com/office/officeart/2005/8/layout/list1"/>
    <dgm:cxn modelId="{65929910-DA50-4312-8DCF-6FF4CB5DAEC4}" type="presOf" srcId="{6059FA77-C5FA-46F3-8676-06AD095C6EE7}" destId="{BCF5FBE0-E21A-4A81-8E0E-D9499CFDFEC4}" srcOrd="0" destOrd="0" presId="urn:microsoft.com/office/officeart/2005/8/layout/list1"/>
    <dgm:cxn modelId="{B609E0EB-516B-40D7-8776-177D8BEEA24D}" srcId="{1B51FF2B-67BB-4C2B-BF0E-BB26B7A8AFC1}" destId="{A3980DB6-9B7E-4D36-A6CD-62F4D7ED5E78}" srcOrd="0" destOrd="0" parTransId="{C83BA633-2462-41EE-ADD8-48A0F64C5994}" sibTransId="{612C039A-9396-43C8-A04E-C66CF14E2A38}"/>
    <dgm:cxn modelId="{29B5DA01-A7A1-451E-8ADC-B0EDADD483C4}" srcId="{BD37011E-1D86-4510-AD36-B2D974A7E412}" destId="{1B51FF2B-67BB-4C2B-BF0E-BB26B7A8AFC1}" srcOrd="1" destOrd="0" parTransId="{94E3BD4A-37B8-4F11-8D7C-3303F2A38702}" sibTransId="{22691337-5BCB-466B-BB63-41560F63F428}"/>
    <dgm:cxn modelId="{447027B2-3828-4501-8045-4AE7B65F51AF}" type="presOf" srcId="{0F5F5A7B-89C5-4CCF-A17D-AD70F8C23216}" destId="{0D93EC15-A39A-49E6-BDA6-17E3C1FF7D6A}" srcOrd="0" destOrd="2" presId="urn:microsoft.com/office/officeart/2005/8/layout/list1"/>
    <dgm:cxn modelId="{54C10EAE-F6AB-48BF-B9F7-6519DDD92D8F}" type="presOf" srcId="{1B51FF2B-67BB-4C2B-BF0E-BB26B7A8AFC1}" destId="{6A90EB89-71AC-4B0D-A78C-E77C40A62965}" srcOrd="1" destOrd="0" presId="urn:microsoft.com/office/officeart/2005/8/layout/list1"/>
    <dgm:cxn modelId="{B5BE6468-30EA-47E9-B68E-E314E5EAFFDF}" type="presOf" srcId="{BD37011E-1D86-4510-AD36-B2D974A7E412}" destId="{E9ADE432-086A-43D3-9752-646575535FC8}" srcOrd="0" destOrd="0" presId="urn:microsoft.com/office/officeart/2005/8/layout/list1"/>
    <dgm:cxn modelId="{F22DE543-4338-493D-8FFB-D2B96774B346}" type="presParOf" srcId="{E9ADE432-086A-43D3-9752-646575535FC8}" destId="{79DA2E3A-4DA1-4C59-8CAD-094BC209D9DA}" srcOrd="0" destOrd="0" presId="urn:microsoft.com/office/officeart/2005/8/layout/list1"/>
    <dgm:cxn modelId="{D3F541DD-2A00-494E-8F4E-947EE71890DA}" type="presParOf" srcId="{79DA2E3A-4DA1-4C59-8CAD-094BC209D9DA}" destId="{658E6183-1DCE-448A-B041-6659AB3B99BF}" srcOrd="0" destOrd="0" presId="urn:microsoft.com/office/officeart/2005/8/layout/list1"/>
    <dgm:cxn modelId="{812CCB19-29D3-423B-ADB8-1D4FDBA23A87}" type="presParOf" srcId="{79DA2E3A-4DA1-4C59-8CAD-094BC209D9DA}" destId="{C6491F4C-1FFA-42B8-8112-1189F53593CA}" srcOrd="1" destOrd="0" presId="urn:microsoft.com/office/officeart/2005/8/layout/list1"/>
    <dgm:cxn modelId="{F7A761B4-2D79-4F7D-9E40-C23AD11A7C80}" type="presParOf" srcId="{E9ADE432-086A-43D3-9752-646575535FC8}" destId="{5E175993-764B-40A4-953C-0C4F6067DE4A}" srcOrd="1" destOrd="0" presId="urn:microsoft.com/office/officeart/2005/8/layout/list1"/>
    <dgm:cxn modelId="{0A5BE664-97BE-4437-8EE4-D9C65F6EE0CD}" type="presParOf" srcId="{E9ADE432-086A-43D3-9752-646575535FC8}" destId="{BCF5FBE0-E21A-4A81-8E0E-D9499CFDFEC4}" srcOrd="2" destOrd="0" presId="urn:microsoft.com/office/officeart/2005/8/layout/list1"/>
    <dgm:cxn modelId="{C39599C7-F879-4F14-A85D-FA95A1B87C56}" type="presParOf" srcId="{E9ADE432-086A-43D3-9752-646575535FC8}" destId="{E475142D-F6F0-4C62-8B3C-A249F500F46B}" srcOrd="3" destOrd="0" presId="urn:microsoft.com/office/officeart/2005/8/layout/list1"/>
    <dgm:cxn modelId="{E0D4427E-85C2-44CA-961D-D3E0906936B6}" type="presParOf" srcId="{E9ADE432-086A-43D3-9752-646575535FC8}" destId="{A76694BD-E43C-4104-9AD4-C7D664AA9EA9}" srcOrd="4" destOrd="0" presId="urn:microsoft.com/office/officeart/2005/8/layout/list1"/>
    <dgm:cxn modelId="{42DF08A1-7BCE-4BD5-9373-2B1821AD27EF}" type="presParOf" srcId="{A76694BD-E43C-4104-9AD4-C7D664AA9EA9}" destId="{DE5EA158-8F38-41BE-8A82-DCA85E2726EB}" srcOrd="0" destOrd="0" presId="urn:microsoft.com/office/officeart/2005/8/layout/list1"/>
    <dgm:cxn modelId="{7B242688-3A45-48E0-9985-7CFCCDEB345C}" type="presParOf" srcId="{A76694BD-E43C-4104-9AD4-C7D664AA9EA9}" destId="{6A90EB89-71AC-4B0D-A78C-E77C40A62965}" srcOrd="1" destOrd="0" presId="urn:microsoft.com/office/officeart/2005/8/layout/list1"/>
    <dgm:cxn modelId="{C61C8834-3C5D-4C16-BBE7-EC0BF0D88666}" type="presParOf" srcId="{E9ADE432-086A-43D3-9752-646575535FC8}" destId="{EA1E6DE1-4CDD-441F-8C85-EFD089133A11}" srcOrd="5" destOrd="0" presId="urn:microsoft.com/office/officeart/2005/8/layout/list1"/>
    <dgm:cxn modelId="{D5C461AD-2A40-4A9D-83E1-6C8C7723DA90}" type="presParOf" srcId="{E9ADE432-086A-43D3-9752-646575535FC8}" destId="{0D93EC15-A39A-49E6-BDA6-17E3C1FF7D6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A985FF-E0CA-45CC-9712-D0A6485987A4}">
      <dsp:nvSpPr>
        <dsp:cNvPr id="0" name=""/>
        <dsp:cNvSpPr/>
      </dsp:nvSpPr>
      <dsp:spPr>
        <a:xfrm>
          <a:off x="0" y="242497"/>
          <a:ext cx="8333682" cy="8505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312420" rIns="646786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A la fin de cette séance vous serez capable de comparer deux objets en effectuant des tests. </a:t>
          </a:r>
          <a:endParaRPr lang="fr-FR" sz="1500" kern="1200" dirty="0"/>
        </a:p>
      </dsp:txBody>
      <dsp:txXfrm>
        <a:off x="0" y="242497"/>
        <a:ext cx="8333682" cy="850500"/>
      </dsp:txXfrm>
    </dsp:sp>
    <dsp:sp modelId="{221F0940-979A-4142-9C99-87BB0E366DE5}">
      <dsp:nvSpPr>
        <dsp:cNvPr id="0" name=""/>
        <dsp:cNvSpPr/>
      </dsp:nvSpPr>
      <dsp:spPr>
        <a:xfrm>
          <a:off x="416684" y="21097"/>
          <a:ext cx="5833577" cy="4428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Résultat(s) attendu(s)</a:t>
          </a:r>
          <a:endParaRPr lang="fr-FR" sz="1500" b="0" kern="1200" dirty="0"/>
        </a:p>
      </dsp:txBody>
      <dsp:txXfrm>
        <a:off x="438300" y="42713"/>
        <a:ext cx="5790345" cy="399568"/>
      </dsp:txXfrm>
    </dsp:sp>
    <dsp:sp modelId="{EE3030F2-DEF7-47CD-9B64-C42CFE4272DC}">
      <dsp:nvSpPr>
        <dsp:cNvPr id="0" name=""/>
        <dsp:cNvSpPr/>
      </dsp:nvSpPr>
      <dsp:spPr>
        <a:xfrm>
          <a:off x="0" y="1395397"/>
          <a:ext cx="8333682" cy="137025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312420" rIns="646786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Lancement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Réalisation des tests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Rédaction de la conclusion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structuration</a:t>
          </a:r>
          <a:endParaRPr lang="fr-FR" sz="1500" kern="1200" dirty="0"/>
        </a:p>
      </dsp:txBody>
      <dsp:txXfrm>
        <a:off x="0" y="1395397"/>
        <a:ext cx="8333682" cy="1370250"/>
      </dsp:txXfrm>
    </dsp:sp>
    <dsp:sp modelId="{48088667-AB80-4672-B0F6-A9A97D99CAE0}">
      <dsp:nvSpPr>
        <dsp:cNvPr id="0" name=""/>
        <dsp:cNvSpPr/>
      </dsp:nvSpPr>
      <dsp:spPr>
        <a:xfrm>
          <a:off x="416684" y="1173997"/>
          <a:ext cx="5833577" cy="4428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Déroulement de la séance</a:t>
          </a:r>
          <a:endParaRPr lang="fr-FR" sz="1500" kern="1200" dirty="0"/>
        </a:p>
      </dsp:txBody>
      <dsp:txXfrm>
        <a:off x="438300" y="1195613"/>
        <a:ext cx="5790345" cy="3995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F5FBE0-E21A-4A81-8E0E-D9499CFDFEC4}">
      <dsp:nvSpPr>
        <dsp:cNvPr id="0" name=""/>
        <dsp:cNvSpPr/>
      </dsp:nvSpPr>
      <dsp:spPr>
        <a:xfrm>
          <a:off x="0" y="491818"/>
          <a:ext cx="8395938" cy="1190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1618" tIns="437388" rIns="651618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Le compte rendu est le document qui permet de faire le bilan de l’expérience menée.</a:t>
          </a:r>
          <a:endParaRPr lang="fr-FR" sz="2100" kern="1200" dirty="0"/>
        </a:p>
      </dsp:txBody>
      <dsp:txXfrm>
        <a:off x="0" y="491818"/>
        <a:ext cx="8395938" cy="1190700"/>
      </dsp:txXfrm>
    </dsp:sp>
    <dsp:sp modelId="{C6491F4C-1FFA-42B8-8112-1189F53593CA}">
      <dsp:nvSpPr>
        <dsp:cNvPr id="0" name=""/>
        <dsp:cNvSpPr/>
      </dsp:nvSpPr>
      <dsp:spPr>
        <a:xfrm>
          <a:off x="419796" y="181858"/>
          <a:ext cx="5877156" cy="6199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143" tIns="0" rIns="222143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Définition</a:t>
          </a:r>
          <a:endParaRPr lang="fr-FR" sz="2100" kern="1200" dirty="0"/>
        </a:p>
      </dsp:txBody>
      <dsp:txXfrm>
        <a:off x="450058" y="212120"/>
        <a:ext cx="5816632" cy="559396"/>
      </dsp:txXfrm>
    </dsp:sp>
    <dsp:sp modelId="{0D93EC15-A39A-49E6-BDA6-17E3C1FF7D6A}">
      <dsp:nvSpPr>
        <dsp:cNvPr id="0" name=""/>
        <dsp:cNvSpPr/>
      </dsp:nvSpPr>
      <dsp:spPr>
        <a:xfrm>
          <a:off x="0" y="2105878"/>
          <a:ext cx="8395938" cy="2447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-1019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1618" tIns="437388" rIns="651618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Un résumé de l’expérience réalisée : les différentes étapes et les conditions de réalisation.</a:t>
          </a:r>
          <a:endParaRPr lang="fr-F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Un bilan des observations : il peut s’agir de la description d’un fait observé ou le détail de mesures réalisées.</a:t>
          </a:r>
          <a:endParaRPr lang="fr-F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L’interprétation des résultats : elle reprend les hypothèses et les valide ou les invalide en fonction des observations réalisées.</a:t>
          </a:r>
          <a:endParaRPr lang="fr-FR" sz="2100" kern="1200" dirty="0"/>
        </a:p>
      </dsp:txBody>
      <dsp:txXfrm>
        <a:off x="0" y="2105878"/>
        <a:ext cx="8395938" cy="2447550"/>
      </dsp:txXfrm>
    </dsp:sp>
    <dsp:sp modelId="{6A90EB89-71AC-4B0D-A78C-E77C40A62965}">
      <dsp:nvSpPr>
        <dsp:cNvPr id="0" name=""/>
        <dsp:cNvSpPr/>
      </dsp:nvSpPr>
      <dsp:spPr>
        <a:xfrm>
          <a:off x="419796" y="1795918"/>
          <a:ext cx="5877156" cy="6199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-10196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-10196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-1019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143" tIns="0" rIns="222143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smtClean="0"/>
            <a:t>Il est composé de trois parties :</a:t>
          </a:r>
          <a:endParaRPr lang="fr-FR" sz="2100" kern="1200"/>
        </a:p>
      </dsp:txBody>
      <dsp:txXfrm>
        <a:off x="450058" y="1826180"/>
        <a:ext cx="5816632" cy="559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D676D-4AFC-49EC-8926-D42D6C09655B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1A751-E864-494A-A9A6-5324275C33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4456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4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71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33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207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28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7243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168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966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437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63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4941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46F62-B97E-45C1-AA85-72ABCAD74B96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96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75300" y="121196"/>
            <a:ext cx="3993402" cy="584775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Séquence 2 – séance 3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" y="1962036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Quelles sont les performances de ces trottinettes ?</a:t>
            </a:r>
            <a:endParaRPr lang="fr-FR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3587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Présentation de la séance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1738147927"/>
              </p:ext>
            </p:extLst>
          </p:nvPr>
        </p:nvGraphicFramePr>
        <p:xfrm>
          <a:off x="661231" y="2754088"/>
          <a:ext cx="8333682" cy="27867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485" y="186646"/>
            <a:ext cx="7319282" cy="2393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21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Le test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3250">
            <a:off x="4965247" y="1098775"/>
            <a:ext cx="3676650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04644">
            <a:off x="1124630" y="447674"/>
            <a:ext cx="3781425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725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Le compte-rendu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4052986590"/>
              </p:ext>
            </p:extLst>
          </p:nvPr>
        </p:nvGraphicFramePr>
        <p:xfrm>
          <a:off x="584776" y="522514"/>
          <a:ext cx="8395938" cy="4735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395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6">
      <a:dk1>
        <a:srgbClr val="171717"/>
      </a:dk1>
      <a:lt1>
        <a:srgbClr val="FFFFFF"/>
      </a:lt1>
      <a:dk2>
        <a:srgbClr val="A5A5A5"/>
      </a:dk2>
      <a:lt2>
        <a:srgbClr val="EAEAEA"/>
      </a:lt2>
      <a:accent1>
        <a:srgbClr val="FFFFFF"/>
      </a:accent1>
      <a:accent2>
        <a:srgbClr val="F2F2F2"/>
      </a:accent2>
      <a:accent3>
        <a:srgbClr val="D8D8D8"/>
      </a:accent3>
      <a:accent4>
        <a:srgbClr val="BFBFBF"/>
      </a:accent4>
      <a:accent5>
        <a:srgbClr val="A5A5A5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15200</TotalTime>
  <Words>91</Words>
  <Application>Microsoft Office PowerPoint</Application>
  <PresentationFormat>Affichage à l'écran (16:10)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fantoli</dc:creator>
  <cp:lastModifiedBy>fantoli</cp:lastModifiedBy>
  <cp:revision>48</cp:revision>
  <dcterms:created xsi:type="dcterms:W3CDTF">2019-01-17T13:50:09Z</dcterms:created>
  <dcterms:modified xsi:type="dcterms:W3CDTF">2024-10-08T19:09:01Z</dcterms:modified>
</cp:coreProperties>
</file>