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62" r:id="rId3"/>
    <p:sldId id="263" r:id="rId4"/>
    <p:sldId id="264" r:id="rId5"/>
  </p:sldIdLst>
  <p:sldSz cx="9144000" cy="5715000" type="screen16x1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22" autoAdjust="0"/>
  </p:normalViewPr>
  <p:slideViewPr>
    <p:cSldViewPr snapToGrid="0" snapToObjects="1">
      <p:cViewPr varScale="1">
        <p:scale>
          <a:sx n="88" d="100"/>
          <a:sy n="88" d="100"/>
        </p:scale>
        <p:origin x="-876" y="-10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DFF847-8304-4B5B-A6B6-0A6D21DB8A6C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B0FF1C25-4799-4107-BEDC-E618F8FA1E09}">
      <dgm:prSet phldrT="[Texte]"/>
      <dgm:spPr/>
      <dgm:t>
        <a:bodyPr/>
        <a:lstStyle/>
        <a:p>
          <a:r>
            <a:rPr lang="fr-FR" dirty="0" smtClean="0"/>
            <a:t>Déroulement de la séance</a:t>
          </a:r>
          <a:endParaRPr lang="fr-FR" dirty="0"/>
        </a:p>
      </dgm:t>
    </dgm:pt>
    <dgm:pt modelId="{9E3D2861-BCC5-42B0-BF19-5E837A730724}" type="parTrans" cxnId="{2A22DE23-2206-466A-A541-5FC82C8066ED}">
      <dgm:prSet/>
      <dgm:spPr/>
      <dgm:t>
        <a:bodyPr/>
        <a:lstStyle/>
        <a:p>
          <a:endParaRPr lang="fr-FR"/>
        </a:p>
      </dgm:t>
    </dgm:pt>
    <dgm:pt modelId="{247B008E-9CC0-4AE4-B068-FD42EE0B3590}" type="sibTrans" cxnId="{2A22DE23-2206-466A-A541-5FC82C8066ED}">
      <dgm:prSet/>
      <dgm:spPr/>
      <dgm:t>
        <a:bodyPr/>
        <a:lstStyle/>
        <a:p>
          <a:endParaRPr lang="fr-FR"/>
        </a:p>
      </dgm:t>
    </dgm:pt>
    <dgm:pt modelId="{79C39624-F723-4A95-9EDB-6CC3788350E6}">
      <dgm:prSet/>
      <dgm:spPr/>
      <dgm:t>
        <a:bodyPr/>
        <a:lstStyle/>
        <a:p>
          <a:r>
            <a:rPr lang="fr-FR" dirty="0" smtClean="0"/>
            <a:t>À la fin de cette séance, vous serez capable de choisir un objet technique en fonction de critères établis</a:t>
          </a:r>
          <a:endParaRPr lang="fr-FR" dirty="0"/>
        </a:p>
      </dgm:t>
    </dgm:pt>
    <dgm:pt modelId="{6E7E2300-FBBC-4415-AE0B-99681999DD6B}" type="parTrans" cxnId="{91A44981-3496-45E7-A582-DF7B4C2C3B63}">
      <dgm:prSet/>
      <dgm:spPr/>
      <dgm:t>
        <a:bodyPr/>
        <a:lstStyle/>
        <a:p>
          <a:endParaRPr lang="fr-FR"/>
        </a:p>
      </dgm:t>
    </dgm:pt>
    <dgm:pt modelId="{9A92B4D4-C23F-48A3-A500-CBC9B0B1993D}" type="sibTrans" cxnId="{91A44981-3496-45E7-A582-DF7B4C2C3B63}">
      <dgm:prSet/>
      <dgm:spPr/>
      <dgm:t>
        <a:bodyPr/>
        <a:lstStyle/>
        <a:p>
          <a:endParaRPr lang="fr-FR"/>
        </a:p>
      </dgm:t>
    </dgm:pt>
    <dgm:pt modelId="{80F42B43-E897-475B-8166-45A64A80DFB2}">
      <dgm:prSet/>
      <dgm:spPr/>
      <dgm:t>
        <a:bodyPr/>
        <a:lstStyle/>
        <a:p>
          <a:r>
            <a:rPr lang="fr-FR" dirty="0" smtClean="0"/>
            <a:t>Résultat(s) attendu(s)</a:t>
          </a:r>
          <a:endParaRPr lang="fr-FR" b="0" dirty="0"/>
        </a:p>
      </dgm:t>
    </dgm:pt>
    <dgm:pt modelId="{7B3A69F6-D629-42C9-9728-C151FF2D1823}" type="parTrans" cxnId="{8513DB8C-B4CA-4CEB-BF86-0E3A616E6F3C}">
      <dgm:prSet/>
      <dgm:spPr/>
      <dgm:t>
        <a:bodyPr/>
        <a:lstStyle/>
        <a:p>
          <a:endParaRPr lang="fr-FR"/>
        </a:p>
      </dgm:t>
    </dgm:pt>
    <dgm:pt modelId="{3C26D8AF-6CB0-4314-B16C-890CFFFEC31A}" type="sibTrans" cxnId="{8513DB8C-B4CA-4CEB-BF86-0E3A616E6F3C}">
      <dgm:prSet/>
      <dgm:spPr/>
      <dgm:t>
        <a:bodyPr/>
        <a:lstStyle/>
        <a:p>
          <a:endParaRPr lang="fr-FR"/>
        </a:p>
      </dgm:t>
    </dgm:pt>
    <dgm:pt modelId="{F88B0CD4-AA5C-4D06-BA72-84322A36983D}">
      <dgm:prSet/>
      <dgm:spPr/>
      <dgm:t>
        <a:bodyPr/>
        <a:lstStyle/>
        <a:p>
          <a:r>
            <a:rPr lang="fr-FR" dirty="0" smtClean="0"/>
            <a:t>Lancement</a:t>
          </a:r>
          <a:endParaRPr lang="fr-FR" dirty="0"/>
        </a:p>
      </dgm:t>
    </dgm:pt>
    <dgm:pt modelId="{661736EC-20A8-4641-A449-31D1B3CAE13F}" type="parTrans" cxnId="{D71C05D1-541C-4C90-AEE1-EDEFEE7935C2}">
      <dgm:prSet/>
      <dgm:spPr/>
      <dgm:t>
        <a:bodyPr/>
        <a:lstStyle/>
        <a:p>
          <a:endParaRPr lang="fr-FR"/>
        </a:p>
      </dgm:t>
    </dgm:pt>
    <dgm:pt modelId="{6E77580E-CDB2-4663-B54C-0D220C2B37C7}" type="sibTrans" cxnId="{D71C05D1-541C-4C90-AEE1-EDEFEE7935C2}">
      <dgm:prSet/>
      <dgm:spPr/>
      <dgm:t>
        <a:bodyPr/>
        <a:lstStyle/>
        <a:p>
          <a:endParaRPr lang="fr-FR"/>
        </a:p>
      </dgm:t>
    </dgm:pt>
    <dgm:pt modelId="{948DAD2B-0C46-4B09-BDB3-702F10E1AA1A}">
      <dgm:prSet/>
      <dgm:spPr/>
      <dgm:t>
        <a:bodyPr/>
        <a:lstStyle/>
        <a:p>
          <a:r>
            <a:rPr lang="fr-FR" dirty="0" smtClean="0"/>
            <a:t>Mise en activité</a:t>
          </a:r>
          <a:endParaRPr lang="fr-FR" dirty="0"/>
        </a:p>
      </dgm:t>
    </dgm:pt>
    <dgm:pt modelId="{1C88A421-5D26-4FDD-A210-B561254FB0EE}" type="parTrans" cxnId="{7CDB3353-CE70-439D-8BA1-9F32B4C43E0F}">
      <dgm:prSet/>
      <dgm:spPr/>
      <dgm:t>
        <a:bodyPr/>
        <a:lstStyle/>
        <a:p>
          <a:endParaRPr lang="fr-FR"/>
        </a:p>
      </dgm:t>
    </dgm:pt>
    <dgm:pt modelId="{DF0F3097-0423-4751-A546-0CA829B55085}" type="sibTrans" cxnId="{7CDB3353-CE70-439D-8BA1-9F32B4C43E0F}">
      <dgm:prSet/>
      <dgm:spPr/>
      <dgm:t>
        <a:bodyPr/>
        <a:lstStyle/>
        <a:p>
          <a:endParaRPr lang="fr-FR"/>
        </a:p>
      </dgm:t>
    </dgm:pt>
    <dgm:pt modelId="{0D8563B3-47BF-4BBC-BF3B-42725F99AEB3}">
      <dgm:prSet/>
      <dgm:spPr/>
      <dgm:t>
        <a:bodyPr/>
        <a:lstStyle/>
        <a:p>
          <a:r>
            <a:rPr lang="fr-FR" dirty="0" smtClean="0"/>
            <a:t>Structuration </a:t>
          </a:r>
          <a:endParaRPr lang="fr-FR" dirty="0"/>
        </a:p>
      </dgm:t>
    </dgm:pt>
    <dgm:pt modelId="{60543716-FB4F-4242-80B5-FE2EE34D8B1D}" type="parTrans" cxnId="{B7C45F1A-BCD2-4C6B-8A35-A08C723977D5}">
      <dgm:prSet/>
      <dgm:spPr/>
      <dgm:t>
        <a:bodyPr/>
        <a:lstStyle/>
        <a:p>
          <a:endParaRPr lang="fr-FR"/>
        </a:p>
      </dgm:t>
    </dgm:pt>
    <dgm:pt modelId="{F6E680FC-FBF9-455F-A39F-39FCC3AFF01F}" type="sibTrans" cxnId="{B7C45F1A-BCD2-4C6B-8A35-A08C723977D5}">
      <dgm:prSet/>
      <dgm:spPr/>
      <dgm:t>
        <a:bodyPr/>
        <a:lstStyle/>
        <a:p>
          <a:endParaRPr lang="fr-FR"/>
        </a:p>
      </dgm:t>
    </dgm:pt>
    <dgm:pt modelId="{2FB9FFAC-AE5B-4029-BBC7-1FA60AB9E94C}" type="pres">
      <dgm:prSet presAssocID="{BBDFF847-8304-4B5B-A6B6-0A6D21DB8A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7FA1B42-A485-4C5D-BA9F-0A192827E1A3}" type="pres">
      <dgm:prSet presAssocID="{80F42B43-E897-475B-8166-45A64A80DFB2}" presName="parentLin" presStyleCnt="0"/>
      <dgm:spPr/>
    </dgm:pt>
    <dgm:pt modelId="{19B4CB4B-ECD4-4712-88CF-0AE2F5226D59}" type="pres">
      <dgm:prSet presAssocID="{80F42B43-E897-475B-8166-45A64A80DFB2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DD95EB28-2116-4C03-B849-70DB7B165CCB}" type="pres">
      <dgm:prSet presAssocID="{80F42B43-E897-475B-8166-45A64A80DFB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683E34C-E011-4346-9DB8-4B4046BDB864}" type="pres">
      <dgm:prSet presAssocID="{80F42B43-E897-475B-8166-45A64A80DFB2}" presName="negativeSpace" presStyleCnt="0"/>
      <dgm:spPr/>
    </dgm:pt>
    <dgm:pt modelId="{4305694C-5208-44D7-84D0-03BB025A1DC6}" type="pres">
      <dgm:prSet presAssocID="{80F42B43-E897-475B-8166-45A64A80DFB2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80E1427-65D3-4BAB-BA32-D85181829BE7}" type="pres">
      <dgm:prSet presAssocID="{3C26D8AF-6CB0-4314-B16C-890CFFFEC31A}" presName="spaceBetweenRectangles" presStyleCnt="0"/>
      <dgm:spPr/>
    </dgm:pt>
    <dgm:pt modelId="{36F3B2CE-2721-453F-89F3-1B3AE1EF0CC8}" type="pres">
      <dgm:prSet presAssocID="{B0FF1C25-4799-4107-BEDC-E618F8FA1E09}" presName="parentLin" presStyleCnt="0"/>
      <dgm:spPr/>
      <dgm:t>
        <a:bodyPr/>
        <a:lstStyle/>
        <a:p>
          <a:endParaRPr lang="fr-FR"/>
        </a:p>
      </dgm:t>
    </dgm:pt>
    <dgm:pt modelId="{46F9F021-25C7-424B-85F4-AA69DCB7D067}" type="pres">
      <dgm:prSet presAssocID="{B0FF1C25-4799-4107-BEDC-E618F8FA1E09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8088667-AB80-4672-B0F6-A9A97D99CAE0}" type="pres">
      <dgm:prSet presAssocID="{B0FF1C25-4799-4107-BEDC-E618F8FA1E0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3FB85-8E83-41D6-8866-0963A048A79D}" type="pres">
      <dgm:prSet presAssocID="{B0FF1C25-4799-4107-BEDC-E618F8FA1E09}" presName="negativeSpace" presStyleCnt="0"/>
      <dgm:spPr/>
      <dgm:t>
        <a:bodyPr/>
        <a:lstStyle/>
        <a:p>
          <a:endParaRPr lang="fr-FR"/>
        </a:p>
      </dgm:t>
    </dgm:pt>
    <dgm:pt modelId="{EE3030F2-DEF7-47CD-9B64-C42CFE4272DC}" type="pres">
      <dgm:prSet presAssocID="{B0FF1C25-4799-4107-BEDC-E618F8FA1E0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8B4E35C-DDC5-4F8A-9D60-2E52BEB80B30}" type="presOf" srcId="{948DAD2B-0C46-4B09-BDB3-702F10E1AA1A}" destId="{EE3030F2-DEF7-47CD-9B64-C42CFE4272DC}" srcOrd="0" destOrd="1" presId="urn:microsoft.com/office/officeart/2005/8/layout/list1"/>
    <dgm:cxn modelId="{8513DB8C-B4CA-4CEB-BF86-0E3A616E6F3C}" srcId="{BBDFF847-8304-4B5B-A6B6-0A6D21DB8A6C}" destId="{80F42B43-E897-475B-8166-45A64A80DFB2}" srcOrd="0" destOrd="0" parTransId="{7B3A69F6-D629-42C9-9728-C151FF2D1823}" sibTransId="{3C26D8AF-6CB0-4314-B16C-890CFFFEC31A}"/>
    <dgm:cxn modelId="{36B79685-B3B5-4F52-A63C-180E92A8E01A}" type="presOf" srcId="{79C39624-F723-4A95-9EDB-6CC3788350E6}" destId="{4305694C-5208-44D7-84D0-03BB025A1DC6}" srcOrd="0" destOrd="0" presId="urn:microsoft.com/office/officeart/2005/8/layout/list1"/>
    <dgm:cxn modelId="{D71C05D1-541C-4C90-AEE1-EDEFEE7935C2}" srcId="{B0FF1C25-4799-4107-BEDC-E618F8FA1E09}" destId="{F88B0CD4-AA5C-4D06-BA72-84322A36983D}" srcOrd="0" destOrd="0" parTransId="{661736EC-20A8-4641-A449-31D1B3CAE13F}" sibTransId="{6E77580E-CDB2-4663-B54C-0D220C2B37C7}"/>
    <dgm:cxn modelId="{B7C45F1A-BCD2-4C6B-8A35-A08C723977D5}" srcId="{B0FF1C25-4799-4107-BEDC-E618F8FA1E09}" destId="{0D8563B3-47BF-4BBC-BF3B-42725F99AEB3}" srcOrd="2" destOrd="0" parTransId="{60543716-FB4F-4242-80B5-FE2EE34D8B1D}" sibTransId="{F6E680FC-FBF9-455F-A39F-39FCC3AFF01F}"/>
    <dgm:cxn modelId="{7E1423A6-76F2-4FB6-BD79-B69A11BC3401}" type="presOf" srcId="{B0FF1C25-4799-4107-BEDC-E618F8FA1E09}" destId="{46F9F021-25C7-424B-85F4-AA69DCB7D067}" srcOrd="0" destOrd="0" presId="urn:microsoft.com/office/officeart/2005/8/layout/list1"/>
    <dgm:cxn modelId="{B8AE1676-7A7F-4AC3-A772-9B372ACBFA64}" type="presOf" srcId="{BBDFF847-8304-4B5B-A6B6-0A6D21DB8A6C}" destId="{2FB9FFAC-AE5B-4029-BBC7-1FA60AB9E94C}" srcOrd="0" destOrd="0" presId="urn:microsoft.com/office/officeart/2005/8/layout/list1"/>
    <dgm:cxn modelId="{034DA9D4-BB65-4A29-A399-B39610CC48FA}" type="presOf" srcId="{F88B0CD4-AA5C-4D06-BA72-84322A36983D}" destId="{EE3030F2-DEF7-47CD-9B64-C42CFE4272DC}" srcOrd="0" destOrd="0" presId="urn:microsoft.com/office/officeart/2005/8/layout/list1"/>
    <dgm:cxn modelId="{91087E50-BDDC-4DD1-9CA5-A4A0792AAD79}" type="presOf" srcId="{80F42B43-E897-475B-8166-45A64A80DFB2}" destId="{DD95EB28-2116-4C03-B849-70DB7B165CCB}" srcOrd="1" destOrd="0" presId="urn:microsoft.com/office/officeart/2005/8/layout/list1"/>
    <dgm:cxn modelId="{94799B8D-D313-4E80-BA97-3E10527C3525}" type="presOf" srcId="{B0FF1C25-4799-4107-BEDC-E618F8FA1E09}" destId="{48088667-AB80-4672-B0F6-A9A97D99CAE0}" srcOrd="1" destOrd="0" presId="urn:microsoft.com/office/officeart/2005/8/layout/list1"/>
    <dgm:cxn modelId="{2A22DE23-2206-466A-A541-5FC82C8066ED}" srcId="{BBDFF847-8304-4B5B-A6B6-0A6D21DB8A6C}" destId="{B0FF1C25-4799-4107-BEDC-E618F8FA1E09}" srcOrd="1" destOrd="0" parTransId="{9E3D2861-BCC5-42B0-BF19-5E837A730724}" sibTransId="{247B008E-9CC0-4AE4-B068-FD42EE0B3590}"/>
    <dgm:cxn modelId="{122242B0-AD86-4ADD-B5A0-C0E2FE3E4BFE}" type="presOf" srcId="{80F42B43-E897-475B-8166-45A64A80DFB2}" destId="{19B4CB4B-ECD4-4712-88CF-0AE2F5226D59}" srcOrd="0" destOrd="0" presId="urn:microsoft.com/office/officeart/2005/8/layout/list1"/>
    <dgm:cxn modelId="{7CDB3353-CE70-439D-8BA1-9F32B4C43E0F}" srcId="{B0FF1C25-4799-4107-BEDC-E618F8FA1E09}" destId="{948DAD2B-0C46-4B09-BDB3-702F10E1AA1A}" srcOrd="1" destOrd="0" parTransId="{1C88A421-5D26-4FDD-A210-B561254FB0EE}" sibTransId="{DF0F3097-0423-4751-A546-0CA829B55085}"/>
    <dgm:cxn modelId="{91A44981-3496-45E7-A582-DF7B4C2C3B63}" srcId="{80F42B43-E897-475B-8166-45A64A80DFB2}" destId="{79C39624-F723-4A95-9EDB-6CC3788350E6}" srcOrd="0" destOrd="0" parTransId="{6E7E2300-FBBC-4415-AE0B-99681999DD6B}" sibTransId="{9A92B4D4-C23F-48A3-A500-CBC9B0B1993D}"/>
    <dgm:cxn modelId="{0AFCBF8A-1DF2-42BC-9D55-0DD184246A82}" type="presOf" srcId="{0D8563B3-47BF-4BBC-BF3B-42725F99AEB3}" destId="{EE3030F2-DEF7-47CD-9B64-C42CFE4272DC}" srcOrd="0" destOrd="2" presId="urn:microsoft.com/office/officeart/2005/8/layout/list1"/>
    <dgm:cxn modelId="{E6843190-80B8-4C94-9D6E-3D82BD6DD247}" type="presParOf" srcId="{2FB9FFAC-AE5B-4029-BBC7-1FA60AB9E94C}" destId="{27FA1B42-A485-4C5D-BA9F-0A192827E1A3}" srcOrd="0" destOrd="0" presId="urn:microsoft.com/office/officeart/2005/8/layout/list1"/>
    <dgm:cxn modelId="{707B4FFB-104C-43D7-91EA-F69F3D502FDA}" type="presParOf" srcId="{27FA1B42-A485-4C5D-BA9F-0A192827E1A3}" destId="{19B4CB4B-ECD4-4712-88CF-0AE2F5226D59}" srcOrd="0" destOrd="0" presId="urn:microsoft.com/office/officeart/2005/8/layout/list1"/>
    <dgm:cxn modelId="{77E91B95-79D5-4587-A842-65B1B8659A8A}" type="presParOf" srcId="{27FA1B42-A485-4C5D-BA9F-0A192827E1A3}" destId="{DD95EB28-2116-4C03-B849-70DB7B165CCB}" srcOrd="1" destOrd="0" presId="urn:microsoft.com/office/officeart/2005/8/layout/list1"/>
    <dgm:cxn modelId="{571E234C-091F-4A16-801A-4237BE430E9B}" type="presParOf" srcId="{2FB9FFAC-AE5B-4029-BBC7-1FA60AB9E94C}" destId="{4683E34C-E011-4346-9DB8-4B4046BDB864}" srcOrd="1" destOrd="0" presId="urn:microsoft.com/office/officeart/2005/8/layout/list1"/>
    <dgm:cxn modelId="{7EACDBE3-5C9E-48C8-A0B7-D68B601EC7C7}" type="presParOf" srcId="{2FB9FFAC-AE5B-4029-BBC7-1FA60AB9E94C}" destId="{4305694C-5208-44D7-84D0-03BB025A1DC6}" srcOrd="2" destOrd="0" presId="urn:microsoft.com/office/officeart/2005/8/layout/list1"/>
    <dgm:cxn modelId="{5CDB5BB4-235F-48BD-9342-33FF4E5A11AB}" type="presParOf" srcId="{2FB9FFAC-AE5B-4029-BBC7-1FA60AB9E94C}" destId="{480E1427-65D3-4BAB-BA32-D85181829BE7}" srcOrd="3" destOrd="0" presId="urn:microsoft.com/office/officeart/2005/8/layout/list1"/>
    <dgm:cxn modelId="{708774BD-9DC4-4CBD-AA59-3E1AF9DB45A0}" type="presParOf" srcId="{2FB9FFAC-AE5B-4029-BBC7-1FA60AB9E94C}" destId="{36F3B2CE-2721-453F-89F3-1B3AE1EF0CC8}" srcOrd="4" destOrd="0" presId="urn:microsoft.com/office/officeart/2005/8/layout/list1"/>
    <dgm:cxn modelId="{96C7EC9F-8F0E-4856-AE25-20B200CFE69C}" type="presParOf" srcId="{36F3B2CE-2721-453F-89F3-1B3AE1EF0CC8}" destId="{46F9F021-25C7-424B-85F4-AA69DCB7D067}" srcOrd="0" destOrd="0" presId="urn:microsoft.com/office/officeart/2005/8/layout/list1"/>
    <dgm:cxn modelId="{79382ED7-C4D3-40E1-BF11-C7B42EF31413}" type="presParOf" srcId="{36F3B2CE-2721-453F-89F3-1B3AE1EF0CC8}" destId="{48088667-AB80-4672-B0F6-A9A97D99CAE0}" srcOrd="1" destOrd="0" presId="urn:microsoft.com/office/officeart/2005/8/layout/list1"/>
    <dgm:cxn modelId="{A0476676-096C-4855-AAE7-7015AE39CCE3}" type="presParOf" srcId="{2FB9FFAC-AE5B-4029-BBC7-1FA60AB9E94C}" destId="{1363FB85-8E83-41D6-8866-0963A048A79D}" srcOrd="5" destOrd="0" presId="urn:microsoft.com/office/officeart/2005/8/layout/list1"/>
    <dgm:cxn modelId="{ED8F2761-497D-491D-8E60-CE647DE96D67}" type="presParOf" srcId="{2FB9FFAC-AE5B-4029-BBC7-1FA60AB9E94C}" destId="{EE3030F2-DEF7-47CD-9B64-C42CFE4272D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5694C-5208-44D7-84D0-03BB025A1DC6}">
      <dsp:nvSpPr>
        <dsp:cNvPr id="0" name=""/>
        <dsp:cNvSpPr/>
      </dsp:nvSpPr>
      <dsp:spPr>
        <a:xfrm>
          <a:off x="0" y="293677"/>
          <a:ext cx="8333682" cy="9639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354076" rIns="646786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À la fin de cette séance, vous serez capable de choisir un objet technique en fonction de critères établis</a:t>
          </a:r>
          <a:endParaRPr lang="fr-FR" sz="1700" kern="1200" dirty="0"/>
        </a:p>
      </dsp:txBody>
      <dsp:txXfrm>
        <a:off x="0" y="293677"/>
        <a:ext cx="8333682" cy="963900"/>
      </dsp:txXfrm>
    </dsp:sp>
    <dsp:sp modelId="{DD95EB28-2116-4C03-B849-70DB7B165CCB}">
      <dsp:nvSpPr>
        <dsp:cNvPr id="0" name=""/>
        <dsp:cNvSpPr/>
      </dsp:nvSpPr>
      <dsp:spPr>
        <a:xfrm>
          <a:off x="416684" y="42757"/>
          <a:ext cx="5833577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Résultat(s) attendu(s)</a:t>
          </a:r>
          <a:endParaRPr lang="fr-FR" sz="1700" b="0" kern="1200" dirty="0"/>
        </a:p>
      </dsp:txBody>
      <dsp:txXfrm>
        <a:off x="441182" y="67255"/>
        <a:ext cx="5784581" cy="452844"/>
      </dsp:txXfrm>
    </dsp:sp>
    <dsp:sp modelId="{EE3030F2-DEF7-47CD-9B64-C42CFE4272DC}">
      <dsp:nvSpPr>
        <dsp:cNvPr id="0" name=""/>
        <dsp:cNvSpPr/>
      </dsp:nvSpPr>
      <dsp:spPr>
        <a:xfrm>
          <a:off x="0" y="1600298"/>
          <a:ext cx="8333682" cy="1285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354076" rIns="646786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Lancement</a:t>
          </a:r>
          <a:endParaRPr lang="fr-F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Mise en activité</a:t>
          </a:r>
          <a:endParaRPr lang="fr-F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700" kern="1200" dirty="0" smtClean="0"/>
            <a:t>Structuration </a:t>
          </a:r>
          <a:endParaRPr lang="fr-FR" sz="1700" kern="1200" dirty="0"/>
        </a:p>
      </dsp:txBody>
      <dsp:txXfrm>
        <a:off x="0" y="1600298"/>
        <a:ext cx="8333682" cy="1285200"/>
      </dsp:txXfrm>
    </dsp:sp>
    <dsp:sp modelId="{48088667-AB80-4672-B0F6-A9A97D99CAE0}">
      <dsp:nvSpPr>
        <dsp:cNvPr id="0" name=""/>
        <dsp:cNvSpPr/>
      </dsp:nvSpPr>
      <dsp:spPr>
        <a:xfrm>
          <a:off x="416684" y="1349378"/>
          <a:ext cx="5833577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Déroulement de la séance</a:t>
          </a:r>
          <a:endParaRPr lang="fr-FR" sz="1700" kern="1200" dirty="0"/>
        </a:p>
      </dsp:txBody>
      <dsp:txXfrm>
        <a:off x="441182" y="1373876"/>
        <a:ext cx="5784581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D676D-4AFC-49EC-8926-D42D6C09655B}" type="datetimeFigureOut">
              <a:rPr lang="fr-FR" smtClean="0"/>
              <a:t>10/10/2024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1A751-E864-494A-A9A6-5324275C33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5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10/10/2024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10/10/2024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71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10/10/2024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3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10/10/2024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20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10/10/2024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28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10/10/2024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2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10/10/2024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16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10/10/2024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66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10/10/2024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43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10/10/2024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63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10/10/2024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94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46F62-B97E-45C1-AA85-72ABCAD74B96}" type="datetimeFigureOut">
              <a:rPr lang="fr-FR" smtClean="0"/>
              <a:t>10/10/2024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9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75300" y="121196"/>
            <a:ext cx="3993402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2 – séance 4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2178963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Quelle trottinette dois-je choisir ?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58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Présentation de la séance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2296500097"/>
              </p:ext>
            </p:extLst>
          </p:nvPr>
        </p:nvGraphicFramePr>
        <p:xfrm>
          <a:off x="661231" y="2645230"/>
          <a:ext cx="8333682" cy="2928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31" y="131707"/>
            <a:ext cx="8333682" cy="226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2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Lancement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06006"/>
              </p:ext>
            </p:extLst>
          </p:nvPr>
        </p:nvGraphicFramePr>
        <p:xfrm>
          <a:off x="762001" y="174172"/>
          <a:ext cx="8186055" cy="541342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728685"/>
                <a:gridCol w="2728685"/>
                <a:gridCol w="2728685"/>
              </a:tblGrid>
              <a:tr h="167971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5212">
                <a:tc>
                  <a:txBody>
                    <a:bodyPr/>
                    <a:lstStyle/>
                    <a:p>
                      <a:r>
                        <a:rPr lang="fr-FR" dirty="0" smtClean="0"/>
                        <a:t>Accélération</a:t>
                      </a:r>
                      <a:endParaRPr lang="fr-FR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Lancement puis placement des deux pieds</a:t>
                      </a:r>
                      <a:endParaRPr lang="fr-FR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Poignée rotative</a:t>
                      </a:r>
                      <a:endParaRPr lang="fr-FR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35212">
                <a:tc>
                  <a:txBody>
                    <a:bodyPr/>
                    <a:lstStyle/>
                    <a:p>
                      <a:r>
                        <a:rPr lang="fr-FR" dirty="0" smtClean="0"/>
                        <a:t>Freinage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Patin arrière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Poignée au guidon</a:t>
                      </a:r>
                      <a:endParaRPr lang="fr-FR" dirty="0"/>
                    </a:p>
                  </a:txBody>
                  <a:tcPr anchor="ctr"/>
                </a:tc>
              </a:tr>
              <a:tr h="735212">
                <a:tc>
                  <a:txBody>
                    <a:bodyPr/>
                    <a:lstStyle/>
                    <a:p>
                      <a:r>
                        <a:rPr lang="fr-FR" dirty="0" smtClean="0"/>
                        <a:t>Supporter l’utilisateur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Plateau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Plateau et/ou</a:t>
                      </a:r>
                      <a:r>
                        <a:rPr lang="fr-FR" baseline="0" dirty="0" smtClean="0"/>
                        <a:t> selle</a:t>
                      </a:r>
                      <a:endParaRPr lang="fr-FR" dirty="0"/>
                    </a:p>
                  </a:txBody>
                  <a:tcPr anchor="ctr"/>
                </a:tc>
              </a:tr>
              <a:tr h="735212">
                <a:tc>
                  <a:txBody>
                    <a:bodyPr/>
                    <a:lstStyle/>
                    <a:p>
                      <a:r>
                        <a:rPr lang="fr-FR" dirty="0" smtClean="0"/>
                        <a:t>Vitesse maximale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12 km/h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mtClean="0"/>
                        <a:t>16km/h</a:t>
                      </a:r>
                      <a:endParaRPr lang="fr-FR" dirty="0"/>
                    </a:p>
                  </a:txBody>
                  <a:tcPr anchor="ctr"/>
                </a:tc>
              </a:tr>
              <a:tr h="735212">
                <a:tc>
                  <a:txBody>
                    <a:bodyPr/>
                    <a:lstStyle/>
                    <a:p>
                      <a:r>
                        <a:rPr lang="fr-FR" dirty="0" smtClean="0"/>
                        <a:t>Autonomie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1h15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50 min</a:t>
                      </a:r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617" y="174171"/>
            <a:ext cx="1667108" cy="166710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131" y="174172"/>
            <a:ext cx="1667108" cy="166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25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Lancement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84776" y="167089"/>
            <a:ext cx="8254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Vous allez </a:t>
            </a:r>
            <a:r>
              <a:rPr lang="fr-FR" dirty="0" smtClean="0"/>
              <a:t>devoir choisir la trottinette qui correspond le plus au besoin exprimé dans le cahier des charges en justifiant votre choix dans un texte.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39599">
            <a:off x="802171" y="1257299"/>
            <a:ext cx="287655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000" y="1369560"/>
            <a:ext cx="28479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37341">
            <a:off x="5345968" y="2818815"/>
            <a:ext cx="288607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136" y="3122160"/>
            <a:ext cx="28575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225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6">
      <a:dk1>
        <a:srgbClr val="171717"/>
      </a:dk1>
      <a:lt1>
        <a:srgbClr val="FFFFFF"/>
      </a:lt1>
      <a:dk2>
        <a:srgbClr val="A5A5A5"/>
      </a:dk2>
      <a:lt2>
        <a:srgbClr val="EAEAEA"/>
      </a:lt2>
      <a:accent1>
        <a:srgbClr val="FFFFFF"/>
      </a:accent1>
      <a:accent2>
        <a:srgbClr val="F2F2F2"/>
      </a:accent2>
      <a:accent3>
        <a:srgbClr val="D8D8D8"/>
      </a:accent3>
      <a:accent4>
        <a:srgbClr val="BFBFBF"/>
      </a:accent4>
      <a:accent5>
        <a:srgbClr val="A5A5A5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14894</TotalTime>
  <Words>105</Words>
  <Application>Microsoft Office PowerPoint</Application>
  <PresentationFormat>Affichage à l'écran (16:10)</PresentationFormat>
  <Paragraphs>31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fantoli</dc:creator>
  <cp:lastModifiedBy>fantoli</cp:lastModifiedBy>
  <cp:revision>48</cp:revision>
  <dcterms:created xsi:type="dcterms:W3CDTF">2019-01-17T13:50:09Z</dcterms:created>
  <dcterms:modified xsi:type="dcterms:W3CDTF">2024-10-10T18:02:50Z</dcterms:modified>
</cp:coreProperties>
</file>