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65" r:id="rId4"/>
    <p:sldId id="261" r:id="rId5"/>
    <p:sldId id="262" r:id="rId6"/>
    <p:sldId id="266" r:id="rId7"/>
    <p:sldId id="267" r:id="rId8"/>
    <p:sldId id="268" r:id="rId9"/>
    <p:sldId id="269" r:id="rId10"/>
    <p:sldId id="270" r:id="rId11"/>
    <p:sldId id="271" r:id="rId12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12085-3BCF-4E02-85A2-6B104756306E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4AAAC44-8730-4774-8568-9D774C2FB9F0}">
      <dgm:prSet phldrT="[Texte]"/>
      <dgm:spPr/>
      <dgm:t>
        <a:bodyPr/>
        <a:lstStyle/>
        <a:p>
          <a:r>
            <a:rPr lang="fr-FR" dirty="0" smtClean="0"/>
            <a:t>Énergies</a:t>
          </a:r>
          <a:endParaRPr lang="fr-FR" dirty="0"/>
        </a:p>
      </dgm:t>
    </dgm:pt>
    <dgm:pt modelId="{DA52D67C-64F6-4193-812A-4F3BAFC65ECE}" type="parTrans" cxnId="{4BBE030E-84E7-4528-AB89-AA831019499B}">
      <dgm:prSet/>
      <dgm:spPr/>
      <dgm:t>
        <a:bodyPr/>
        <a:lstStyle/>
        <a:p>
          <a:endParaRPr lang="fr-FR"/>
        </a:p>
      </dgm:t>
    </dgm:pt>
    <dgm:pt modelId="{879835B8-B822-4468-B971-80B566376348}" type="sibTrans" cxnId="{4BBE030E-84E7-4528-AB89-AA831019499B}">
      <dgm:prSet/>
      <dgm:spPr/>
      <dgm:t>
        <a:bodyPr/>
        <a:lstStyle/>
        <a:p>
          <a:endParaRPr lang="fr-FR"/>
        </a:p>
      </dgm:t>
    </dgm:pt>
    <dgm:pt modelId="{85FD3B1C-1605-41D6-A483-ABDF2B2C8FB6}">
      <dgm:prSet phldrT="[Texte]"/>
      <dgm:spPr/>
      <dgm:t>
        <a:bodyPr/>
        <a:lstStyle/>
        <a:p>
          <a:r>
            <a:rPr lang="fr-FR" dirty="0" smtClean="0"/>
            <a:t>Quelles sont les formes d'énergie utilisées par </a:t>
          </a:r>
          <a:r>
            <a:rPr lang="fr-FR" dirty="0" smtClean="0"/>
            <a:t>l‘Homme </a:t>
          </a:r>
          <a:r>
            <a:rPr lang="fr-FR" dirty="0" smtClean="0"/>
            <a:t>? Et dans ma trottinette ?</a:t>
          </a:r>
          <a:endParaRPr lang="fr-FR" dirty="0"/>
        </a:p>
      </dgm:t>
    </dgm:pt>
    <dgm:pt modelId="{ABAE97E9-C687-4D83-B037-94B209D8879D}" type="parTrans" cxnId="{4B2C2BC2-7D40-48BE-B7EB-BF89D4C75C19}">
      <dgm:prSet/>
      <dgm:spPr/>
      <dgm:t>
        <a:bodyPr/>
        <a:lstStyle/>
        <a:p>
          <a:endParaRPr lang="fr-FR"/>
        </a:p>
      </dgm:t>
    </dgm:pt>
    <dgm:pt modelId="{F2CCE98A-71B2-4E78-A02F-A74546DA2342}" type="sibTrans" cxnId="{4B2C2BC2-7D40-48BE-B7EB-BF89D4C75C19}">
      <dgm:prSet/>
      <dgm:spPr/>
      <dgm:t>
        <a:bodyPr/>
        <a:lstStyle/>
        <a:p>
          <a:endParaRPr lang="fr-FR"/>
        </a:p>
      </dgm:t>
    </dgm:pt>
    <dgm:pt modelId="{576F6587-E0AF-406B-9429-3C2923FCAC8A}">
      <dgm:prSet phldrT="[Texte]"/>
      <dgm:spPr/>
      <dgm:t>
        <a:bodyPr/>
        <a:lstStyle/>
        <a:p>
          <a:r>
            <a:rPr lang="fr-FR" dirty="0" smtClean="0"/>
            <a:t>Chaine d’énergie</a:t>
          </a:r>
          <a:endParaRPr lang="fr-FR" dirty="0"/>
        </a:p>
      </dgm:t>
    </dgm:pt>
    <dgm:pt modelId="{95104134-893E-4368-BFB9-CCE476F82E29}" type="parTrans" cxnId="{C0BF5C95-E4B3-4238-8F9D-F57E8979B575}">
      <dgm:prSet/>
      <dgm:spPr/>
      <dgm:t>
        <a:bodyPr/>
        <a:lstStyle/>
        <a:p>
          <a:endParaRPr lang="fr-FR"/>
        </a:p>
      </dgm:t>
    </dgm:pt>
    <dgm:pt modelId="{5A8F87DD-A867-475B-B46F-467FC208A95D}" type="sibTrans" cxnId="{C0BF5C95-E4B3-4238-8F9D-F57E8979B575}">
      <dgm:prSet/>
      <dgm:spPr/>
      <dgm:t>
        <a:bodyPr/>
        <a:lstStyle/>
        <a:p>
          <a:endParaRPr lang="fr-FR"/>
        </a:p>
      </dgm:t>
    </dgm:pt>
    <dgm:pt modelId="{D5CA249E-AE24-4A85-BF92-B4B21499B0AF}">
      <dgm:prSet phldrT="[Texte]"/>
      <dgm:spPr/>
      <dgm:t>
        <a:bodyPr/>
        <a:lstStyle/>
        <a:p>
          <a:r>
            <a:rPr lang="fr-FR" dirty="0" smtClean="0"/>
            <a:t>Quel est le "trajet" de l'énergie dans la trottinette ?</a:t>
          </a:r>
          <a:endParaRPr lang="fr-FR" dirty="0"/>
        </a:p>
      </dgm:t>
    </dgm:pt>
    <dgm:pt modelId="{5353CAD6-7B37-47A3-ADF5-30C0E8899552}" type="parTrans" cxnId="{D0DDC8B6-9C06-4B56-AF17-D4B61C6709EF}">
      <dgm:prSet/>
      <dgm:spPr/>
      <dgm:t>
        <a:bodyPr/>
        <a:lstStyle/>
        <a:p>
          <a:endParaRPr lang="fr-FR"/>
        </a:p>
      </dgm:t>
    </dgm:pt>
    <dgm:pt modelId="{EDA9D877-8E96-439B-896C-AD4D84AA403F}" type="sibTrans" cxnId="{D0DDC8B6-9C06-4B56-AF17-D4B61C6709EF}">
      <dgm:prSet/>
      <dgm:spPr/>
      <dgm:t>
        <a:bodyPr/>
        <a:lstStyle/>
        <a:p>
          <a:endParaRPr lang="fr-FR"/>
        </a:p>
      </dgm:t>
    </dgm:pt>
    <dgm:pt modelId="{6E14E589-5AF8-4ED7-9AEB-0A54076AFB36}">
      <dgm:prSet phldrT="[Texte]"/>
      <dgm:spPr/>
      <dgm:t>
        <a:bodyPr/>
        <a:lstStyle/>
        <a:p>
          <a:r>
            <a:rPr lang="fr-FR" dirty="0" smtClean="0"/>
            <a:t>Chaine d’information</a:t>
          </a:r>
          <a:endParaRPr lang="fr-FR" dirty="0"/>
        </a:p>
      </dgm:t>
    </dgm:pt>
    <dgm:pt modelId="{E8C2D7D1-42C9-43D8-B7EC-3A22DB738E6D}" type="parTrans" cxnId="{D0B286FE-3540-49BB-9B6A-42FE06FACDE0}">
      <dgm:prSet/>
      <dgm:spPr/>
      <dgm:t>
        <a:bodyPr/>
        <a:lstStyle/>
        <a:p>
          <a:endParaRPr lang="fr-FR"/>
        </a:p>
      </dgm:t>
    </dgm:pt>
    <dgm:pt modelId="{879FE51C-9AAB-4746-A03B-19F7DBE6D16C}" type="sibTrans" cxnId="{D0B286FE-3540-49BB-9B6A-42FE06FACDE0}">
      <dgm:prSet/>
      <dgm:spPr/>
      <dgm:t>
        <a:bodyPr/>
        <a:lstStyle/>
        <a:p>
          <a:endParaRPr lang="fr-FR"/>
        </a:p>
      </dgm:t>
    </dgm:pt>
    <dgm:pt modelId="{9A9EDF4B-A74E-4471-952D-8267EE67CAD3}">
      <dgm:prSet phldrT="[Texte]"/>
      <dgm:spPr/>
      <dgm:t>
        <a:bodyPr/>
        <a:lstStyle/>
        <a:p>
          <a:r>
            <a:rPr lang="fr-FR" dirty="0" smtClean="0"/>
            <a:t>Quel est le "trajet" des informations dans le système ?</a:t>
          </a:r>
          <a:endParaRPr lang="fr-FR" dirty="0"/>
        </a:p>
      </dgm:t>
    </dgm:pt>
    <dgm:pt modelId="{085DF0AC-6332-4F4D-B3C9-94C20D108150}" type="parTrans" cxnId="{88ABFB49-5941-4315-917A-9B93BF943B62}">
      <dgm:prSet/>
      <dgm:spPr/>
      <dgm:t>
        <a:bodyPr/>
        <a:lstStyle/>
        <a:p>
          <a:endParaRPr lang="fr-FR"/>
        </a:p>
      </dgm:t>
    </dgm:pt>
    <dgm:pt modelId="{C06EEB74-AB6A-498B-873C-DDF3287EA9AE}" type="sibTrans" cxnId="{88ABFB49-5941-4315-917A-9B93BF943B62}">
      <dgm:prSet/>
      <dgm:spPr/>
      <dgm:t>
        <a:bodyPr/>
        <a:lstStyle/>
        <a:p>
          <a:endParaRPr lang="fr-FR"/>
        </a:p>
      </dgm:t>
    </dgm:pt>
    <dgm:pt modelId="{D4D50250-0C03-4A5E-BFCA-821520F9E112}" type="pres">
      <dgm:prSet presAssocID="{8E112085-3BCF-4E02-85A2-6B104756306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43152F1D-E3B8-4FFD-B16D-FE49A18550CE}" type="pres">
      <dgm:prSet presAssocID="{24AAAC44-8730-4774-8568-9D774C2FB9F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E0CB9F-F64F-4D70-AC94-86D5C83D67DC}" type="pres">
      <dgm:prSet presAssocID="{24AAAC44-8730-4774-8568-9D774C2FB9F0}" presName="childText1" presStyleLbl="solidAlignAcc1" presStyleIdx="0" presStyleCnt="3" custScaleX="100790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2A74C7-416C-406D-A9D5-1C0C656EEF34}" type="pres">
      <dgm:prSet presAssocID="{576F6587-E0AF-406B-9429-3C2923FCAC8A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4A3C6C-6189-4957-B977-69F680619EB6}" type="pres">
      <dgm:prSet presAssocID="{576F6587-E0AF-406B-9429-3C2923FCAC8A}" presName="childText2" presStyleLbl="solidAlignAcc1" presStyleIdx="1" presStyleCnt="3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8C1F6F-03C1-47CC-A704-E63F1C281839}" type="pres">
      <dgm:prSet presAssocID="{6E14E589-5AF8-4ED7-9AEB-0A54076AFB3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E2383-E7C5-42CF-8FA2-14D66B26D368}" type="pres">
      <dgm:prSet presAssocID="{6E14E589-5AF8-4ED7-9AEB-0A54076AFB36}" presName="childText3" presStyleLbl="solidAlignAcc1" presStyleIdx="2" presStyleCnt="3" custScaleY="52520" custLinFactNeighborX="-395" custLinFactNeighborY="-29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0BF5C95-E4B3-4238-8F9D-F57E8979B575}" srcId="{8E112085-3BCF-4E02-85A2-6B104756306E}" destId="{576F6587-E0AF-406B-9429-3C2923FCAC8A}" srcOrd="1" destOrd="0" parTransId="{95104134-893E-4368-BFB9-CCE476F82E29}" sibTransId="{5A8F87DD-A867-475B-B46F-467FC208A95D}"/>
    <dgm:cxn modelId="{ED86BCF2-0726-4A7B-A335-21654E1AAE91}" type="presOf" srcId="{6E14E589-5AF8-4ED7-9AEB-0A54076AFB36}" destId="{A88C1F6F-03C1-47CC-A704-E63F1C281839}" srcOrd="0" destOrd="0" presId="urn:microsoft.com/office/officeart/2009/3/layout/IncreasingArrowsProcess"/>
    <dgm:cxn modelId="{D7383B24-6FDB-408E-A09E-D033D26A7B58}" type="presOf" srcId="{D5CA249E-AE24-4A85-BF92-B4B21499B0AF}" destId="{004A3C6C-6189-4957-B977-69F680619EB6}" srcOrd="0" destOrd="0" presId="urn:microsoft.com/office/officeart/2009/3/layout/IncreasingArrowsProcess"/>
    <dgm:cxn modelId="{26DA764E-8B78-4E9D-A48F-2AB2B7978162}" type="presOf" srcId="{9A9EDF4B-A74E-4471-952D-8267EE67CAD3}" destId="{6DDE2383-E7C5-42CF-8FA2-14D66B26D368}" srcOrd="0" destOrd="0" presId="urn:microsoft.com/office/officeart/2009/3/layout/IncreasingArrowsProcess"/>
    <dgm:cxn modelId="{D0B286FE-3540-49BB-9B6A-42FE06FACDE0}" srcId="{8E112085-3BCF-4E02-85A2-6B104756306E}" destId="{6E14E589-5AF8-4ED7-9AEB-0A54076AFB36}" srcOrd="2" destOrd="0" parTransId="{E8C2D7D1-42C9-43D8-B7EC-3A22DB738E6D}" sibTransId="{879FE51C-9AAB-4746-A03B-19F7DBE6D16C}"/>
    <dgm:cxn modelId="{B81C24D4-ED11-4FAF-98FB-08EDA53BEA0B}" type="presOf" srcId="{8E112085-3BCF-4E02-85A2-6B104756306E}" destId="{D4D50250-0C03-4A5E-BFCA-821520F9E112}" srcOrd="0" destOrd="0" presId="urn:microsoft.com/office/officeart/2009/3/layout/IncreasingArrowsProcess"/>
    <dgm:cxn modelId="{88ABFB49-5941-4315-917A-9B93BF943B62}" srcId="{6E14E589-5AF8-4ED7-9AEB-0A54076AFB36}" destId="{9A9EDF4B-A74E-4471-952D-8267EE67CAD3}" srcOrd="0" destOrd="0" parTransId="{085DF0AC-6332-4F4D-B3C9-94C20D108150}" sibTransId="{C06EEB74-AB6A-498B-873C-DDF3287EA9AE}"/>
    <dgm:cxn modelId="{4B2C2BC2-7D40-48BE-B7EB-BF89D4C75C19}" srcId="{24AAAC44-8730-4774-8568-9D774C2FB9F0}" destId="{85FD3B1C-1605-41D6-A483-ABDF2B2C8FB6}" srcOrd="0" destOrd="0" parTransId="{ABAE97E9-C687-4D83-B037-94B209D8879D}" sibTransId="{F2CCE98A-71B2-4E78-A02F-A74546DA2342}"/>
    <dgm:cxn modelId="{2B286928-5FB8-4220-ABDE-EB24E095A385}" type="presOf" srcId="{576F6587-E0AF-406B-9429-3C2923FCAC8A}" destId="{9E2A74C7-416C-406D-A9D5-1C0C656EEF34}" srcOrd="0" destOrd="0" presId="urn:microsoft.com/office/officeart/2009/3/layout/IncreasingArrowsProcess"/>
    <dgm:cxn modelId="{D0DDC8B6-9C06-4B56-AF17-D4B61C6709EF}" srcId="{576F6587-E0AF-406B-9429-3C2923FCAC8A}" destId="{D5CA249E-AE24-4A85-BF92-B4B21499B0AF}" srcOrd="0" destOrd="0" parTransId="{5353CAD6-7B37-47A3-ADF5-30C0E8899552}" sibTransId="{EDA9D877-8E96-439B-896C-AD4D84AA403F}"/>
    <dgm:cxn modelId="{4BBE030E-84E7-4528-AB89-AA831019499B}" srcId="{8E112085-3BCF-4E02-85A2-6B104756306E}" destId="{24AAAC44-8730-4774-8568-9D774C2FB9F0}" srcOrd="0" destOrd="0" parTransId="{DA52D67C-64F6-4193-812A-4F3BAFC65ECE}" sibTransId="{879835B8-B822-4468-B971-80B566376348}"/>
    <dgm:cxn modelId="{1D822FE8-F144-4D66-B768-95014E4DAD8A}" type="presOf" srcId="{85FD3B1C-1605-41D6-A483-ABDF2B2C8FB6}" destId="{B2E0CB9F-F64F-4D70-AC94-86D5C83D67DC}" srcOrd="0" destOrd="0" presId="urn:microsoft.com/office/officeart/2009/3/layout/IncreasingArrowsProcess"/>
    <dgm:cxn modelId="{1ED00640-F05C-4E16-8D87-A898E1EFAD71}" type="presOf" srcId="{24AAAC44-8730-4774-8568-9D774C2FB9F0}" destId="{43152F1D-E3B8-4FFD-B16D-FE49A18550CE}" srcOrd="0" destOrd="0" presId="urn:microsoft.com/office/officeart/2009/3/layout/IncreasingArrowsProcess"/>
    <dgm:cxn modelId="{C6C7165B-079D-4DF3-A9FC-6E7D564E7E91}" type="presParOf" srcId="{D4D50250-0C03-4A5E-BFCA-821520F9E112}" destId="{43152F1D-E3B8-4FFD-B16D-FE49A18550CE}" srcOrd="0" destOrd="0" presId="urn:microsoft.com/office/officeart/2009/3/layout/IncreasingArrowsProcess"/>
    <dgm:cxn modelId="{A3332B08-9898-49CA-B9E4-358BC7762812}" type="presParOf" srcId="{D4D50250-0C03-4A5E-BFCA-821520F9E112}" destId="{B2E0CB9F-F64F-4D70-AC94-86D5C83D67DC}" srcOrd="1" destOrd="0" presId="urn:microsoft.com/office/officeart/2009/3/layout/IncreasingArrowsProcess"/>
    <dgm:cxn modelId="{240DADD8-E1F3-4DE7-9E30-A85D4DD6030D}" type="presParOf" srcId="{D4D50250-0C03-4A5E-BFCA-821520F9E112}" destId="{9E2A74C7-416C-406D-A9D5-1C0C656EEF34}" srcOrd="2" destOrd="0" presId="urn:microsoft.com/office/officeart/2009/3/layout/IncreasingArrowsProcess"/>
    <dgm:cxn modelId="{2C70C613-41EA-4B91-9C9F-D2A202176863}" type="presParOf" srcId="{D4D50250-0C03-4A5E-BFCA-821520F9E112}" destId="{004A3C6C-6189-4957-B977-69F680619EB6}" srcOrd="3" destOrd="0" presId="urn:microsoft.com/office/officeart/2009/3/layout/IncreasingArrowsProcess"/>
    <dgm:cxn modelId="{62566BC2-DB7C-41BF-89A4-FE860ED007D7}" type="presParOf" srcId="{D4D50250-0C03-4A5E-BFCA-821520F9E112}" destId="{A88C1F6F-03C1-47CC-A704-E63F1C281839}" srcOrd="4" destOrd="0" presId="urn:microsoft.com/office/officeart/2009/3/layout/IncreasingArrowsProcess"/>
    <dgm:cxn modelId="{5C78E030-B8E2-4ED3-AB1E-ACA075202A04}" type="presParOf" srcId="{D4D50250-0C03-4A5E-BFCA-821520F9E112}" destId="{6DDE2383-E7C5-42CF-8FA2-14D66B26D36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A la fin de cette séance, vous serez capable de déterminer les énergies à l’entrée et à la sortie d’un objet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2D7B6FE3-BA2E-4130-AE79-3A841ABA9B9C}">
      <dgm:prSet/>
      <dgm:spPr/>
      <dgm:t>
        <a:bodyPr/>
        <a:lstStyle/>
        <a:p>
          <a:r>
            <a:rPr lang="fr-FR" dirty="0" err="1" smtClean="0"/>
            <a:t>Jigsaw</a:t>
          </a:r>
          <a:r>
            <a:rPr lang="fr-FR" dirty="0" smtClean="0"/>
            <a:t> pour découvrir les types d’énergies</a:t>
          </a:r>
          <a:endParaRPr lang="fr-FR" dirty="0"/>
        </a:p>
      </dgm:t>
    </dgm:pt>
    <dgm:pt modelId="{E59CFF05-7C56-4E71-B2A3-523EF6D01395}" type="parTrans" cxnId="{1FB3CDA5-F86E-4D38-A29F-9FC7751B2756}">
      <dgm:prSet/>
      <dgm:spPr/>
      <dgm:t>
        <a:bodyPr/>
        <a:lstStyle/>
        <a:p>
          <a:endParaRPr lang="fr-FR"/>
        </a:p>
      </dgm:t>
    </dgm:pt>
    <dgm:pt modelId="{60F16D76-571C-4C58-832D-27E4FBF8E016}" type="sibTrans" cxnId="{1FB3CDA5-F86E-4D38-A29F-9FC7751B2756}">
      <dgm:prSet/>
      <dgm:spPr/>
      <dgm:t>
        <a:bodyPr/>
        <a:lstStyle/>
        <a:p>
          <a:endParaRPr lang="fr-FR"/>
        </a:p>
      </dgm:t>
    </dgm:pt>
    <dgm:pt modelId="{3B9B03FD-978B-4840-A5DC-08A055D1B87D}">
      <dgm:prSet/>
      <dgm:spPr/>
      <dgm:t>
        <a:bodyPr/>
        <a:lstStyle/>
        <a:p>
          <a:r>
            <a:rPr lang="fr-FR" dirty="0" smtClean="0"/>
            <a:t>Réalisation du SADT de la trottinette</a:t>
          </a:r>
          <a:endParaRPr lang="fr-FR" dirty="0"/>
        </a:p>
      </dgm:t>
    </dgm:pt>
    <dgm:pt modelId="{87E9906C-38A4-4B12-A461-1923DE7F69B3}" type="parTrans" cxnId="{5F9A41CD-745C-427C-AD04-A0FE5BEB8558}">
      <dgm:prSet/>
      <dgm:spPr/>
      <dgm:t>
        <a:bodyPr/>
        <a:lstStyle/>
        <a:p>
          <a:endParaRPr lang="fr-FR"/>
        </a:p>
      </dgm:t>
    </dgm:pt>
    <dgm:pt modelId="{87D8BC36-0DAC-4474-9B8C-F9477E52781F}" type="sibTrans" cxnId="{5F9A41CD-745C-427C-AD04-A0FE5BEB8558}">
      <dgm:prSet/>
      <dgm:spPr/>
      <dgm:t>
        <a:bodyPr/>
        <a:lstStyle/>
        <a:p>
          <a:endParaRPr lang="fr-FR"/>
        </a:p>
      </dgm:t>
    </dgm:pt>
    <dgm:pt modelId="{642EFC27-DB61-480D-A1D3-55BAC60C17DB}">
      <dgm:prSet/>
      <dgm:spPr/>
      <dgm:t>
        <a:bodyPr/>
        <a:lstStyle/>
        <a:p>
          <a:r>
            <a:rPr lang="fr-FR" dirty="0" smtClean="0"/>
            <a:t>Structuration</a:t>
          </a:r>
          <a:endParaRPr lang="fr-FR" dirty="0"/>
        </a:p>
      </dgm:t>
    </dgm:pt>
    <dgm:pt modelId="{9677CE1A-B852-4E0E-8131-AF8846B42C59}" type="parTrans" cxnId="{570D5F3B-A001-4C53-BE26-C50534EE3DCC}">
      <dgm:prSet/>
      <dgm:spPr/>
      <dgm:t>
        <a:bodyPr/>
        <a:lstStyle/>
        <a:p>
          <a:endParaRPr lang="fr-FR"/>
        </a:p>
      </dgm:t>
    </dgm:pt>
    <dgm:pt modelId="{DB65A813-6A1E-466A-960B-23309628A225}" type="sibTrans" cxnId="{570D5F3B-A001-4C53-BE26-C50534EE3DCC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47B796-91C8-4899-8330-B4FAB8A3950F}" type="pres">
      <dgm:prSet presAssocID="{80F42B43-E897-475B-8166-45A64A80DFB2}" presName="parentLin" presStyleCnt="0"/>
      <dgm:spPr/>
    </dgm:pt>
    <dgm:pt modelId="{00DDADF9-7769-4DD6-9F03-8A2B2E726BFF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85C42F60-7786-4C95-86C2-9452AFD84417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77E79B-F954-4180-8F89-0F03BFB8E40F}" type="pres">
      <dgm:prSet presAssocID="{80F42B43-E897-475B-8166-45A64A80DFB2}" presName="negativeSpace" presStyleCnt="0"/>
      <dgm:spPr/>
    </dgm:pt>
    <dgm:pt modelId="{251ACFD3-33FE-46E4-B3AC-1364E722679B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E62973-C2D2-4B0C-8BFA-87B864D80FA7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029EB59-27B7-4102-9276-6F19EBCFBCED}" type="presOf" srcId="{80F42B43-E897-475B-8166-45A64A80DFB2}" destId="{00DDADF9-7769-4DD6-9F03-8A2B2E726BFF}" srcOrd="0" destOrd="0" presId="urn:microsoft.com/office/officeart/2005/8/layout/list1"/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FC07C7C5-6E78-42FB-BEA3-2674D9CF931C}" type="presOf" srcId="{79C39624-F723-4A95-9EDB-6CC3788350E6}" destId="{251ACFD3-33FE-46E4-B3AC-1364E722679B}" srcOrd="0" destOrd="0" presId="urn:microsoft.com/office/officeart/2005/8/layout/list1"/>
    <dgm:cxn modelId="{1FB3CDA5-F86E-4D38-A29F-9FC7751B2756}" srcId="{B0FF1C25-4799-4107-BEDC-E618F8FA1E09}" destId="{2D7B6FE3-BA2E-4130-AE79-3A841ABA9B9C}" srcOrd="1" destOrd="0" parTransId="{E59CFF05-7C56-4E71-B2A3-523EF6D01395}" sibTransId="{60F16D76-571C-4C58-832D-27E4FBF8E016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17B88040-58AA-4BC3-A0D0-6DE8A7393211}" type="presOf" srcId="{80F42B43-E897-475B-8166-45A64A80DFB2}" destId="{85C42F60-7786-4C95-86C2-9452AFD84417}" srcOrd="1" destOrd="0" presId="urn:microsoft.com/office/officeart/2005/8/layout/list1"/>
    <dgm:cxn modelId="{5F9A41CD-745C-427C-AD04-A0FE5BEB8558}" srcId="{B0FF1C25-4799-4107-BEDC-E618F8FA1E09}" destId="{3B9B03FD-978B-4840-A5DC-08A055D1B87D}" srcOrd="2" destOrd="0" parTransId="{87E9906C-38A4-4B12-A461-1923DE7F69B3}" sibTransId="{87D8BC36-0DAC-4474-9B8C-F9477E52781F}"/>
    <dgm:cxn modelId="{4E6B6E8B-8620-4569-B4AC-31FBEEE64697}" type="presOf" srcId="{642EFC27-DB61-480D-A1D3-55BAC60C17DB}" destId="{EE3030F2-DEF7-47CD-9B64-C42CFE4272DC}" srcOrd="0" destOrd="3" presId="urn:microsoft.com/office/officeart/2005/8/layout/list1"/>
    <dgm:cxn modelId="{4A830AC9-7769-44A2-87A7-83A23DDA3B39}" type="presOf" srcId="{2D7B6FE3-BA2E-4130-AE79-3A841ABA9B9C}" destId="{EE3030F2-DEF7-47CD-9B64-C42CFE4272DC}" srcOrd="0" destOrd="1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F90D2EDF-A701-40F4-B0EA-6F68CF0CA524}" type="presOf" srcId="{3B9B03FD-978B-4840-A5DC-08A055D1B87D}" destId="{EE3030F2-DEF7-47CD-9B64-C42CFE4272DC}" srcOrd="0" destOrd="2" presId="urn:microsoft.com/office/officeart/2005/8/layout/list1"/>
    <dgm:cxn modelId="{570D5F3B-A001-4C53-BE26-C50534EE3DCC}" srcId="{B0FF1C25-4799-4107-BEDC-E618F8FA1E09}" destId="{642EFC27-DB61-480D-A1D3-55BAC60C17DB}" srcOrd="3" destOrd="0" parTransId="{9677CE1A-B852-4E0E-8131-AF8846B42C59}" sibTransId="{DB65A813-6A1E-466A-960B-23309628A225}"/>
    <dgm:cxn modelId="{4EB5A24C-916B-4FAC-ACA5-1A81571F8391}" type="presParOf" srcId="{2FB9FFAC-AE5B-4029-BBC7-1FA60AB9E94C}" destId="{5447B796-91C8-4899-8330-B4FAB8A3950F}" srcOrd="0" destOrd="0" presId="urn:microsoft.com/office/officeart/2005/8/layout/list1"/>
    <dgm:cxn modelId="{00986A11-2B18-40D5-B3BC-8AE8A8A1AC23}" type="presParOf" srcId="{5447B796-91C8-4899-8330-B4FAB8A3950F}" destId="{00DDADF9-7769-4DD6-9F03-8A2B2E726BFF}" srcOrd="0" destOrd="0" presId="urn:microsoft.com/office/officeart/2005/8/layout/list1"/>
    <dgm:cxn modelId="{246C3139-00AE-4F60-86E7-078C13578527}" type="presParOf" srcId="{5447B796-91C8-4899-8330-B4FAB8A3950F}" destId="{85C42F60-7786-4C95-86C2-9452AFD84417}" srcOrd="1" destOrd="0" presId="urn:microsoft.com/office/officeart/2005/8/layout/list1"/>
    <dgm:cxn modelId="{52B79ABD-40C7-435F-ACFF-42E388795BA7}" type="presParOf" srcId="{2FB9FFAC-AE5B-4029-BBC7-1FA60AB9E94C}" destId="{A777E79B-F954-4180-8F89-0F03BFB8E40F}" srcOrd="1" destOrd="0" presId="urn:microsoft.com/office/officeart/2005/8/layout/list1"/>
    <dgm:cxn modelId="{CE0F134F-B417-4BA8-B9F5-4E442C10D24A}" type="presParOf" srcId="{2FB9FFAC-AE5B-4029-BBC7-1FA60AB9E94C}" destId="{251ACFD3-33FE-46E4-B3AC-1364E722679B}" srcOrd="2" destOrd="0" presId="urn:microsoft.com/office/officeart/2005/8/layout/list1"/>
    <dgm:cxn modelId="{1BBA25FB-7E77-4AD3-A642-6086B0CAA66B}" type="presParOf" srcId="{2FB9FFAC-AE5B-4029-BBC7-1FA60AB9E94C}" destId="{B5E62973-C2D2-4B0C-8BFA-87B864D80FA7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52F1D-E3B8-4FFD-B16D-FE49A18550CE}">
      <dsp:nvSpPr>
        <dsp:cNvPr id="0" name=""/>
        <dsp:cNvSpPr/>
      </dsp:nvSpPr>
      <dsp:spPr>
        <a:xfrm>
          <a:off x="4969" y="315415"/>
          <a:ext cx="8169965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Énergies</a:t>
          </a:r>
          <a:endParaRPr lang="fr-FR" sz="2200" kern="1200" dirty="0"/>
        </a:p>
      </dsp:txBody>
      <dsp:txXfrm>
        <a:off x="4969" y="612880"/>
        <a:ext cx="7872501" cy="594929"/>
      </dsp:txXfrm>
    </dsp:sp>
    <dsp:sp modelId="{B2E0CB9F-F64F-4D70-AC94-86D5C83D67DC}">
      <dsp:nvSpPr>
        <dsp:cNvPr id="0" name=""/>
        <dsp:cNvSpPr/>
      </dsp:nvSpPr>
      <dsp:spPr>
        <a:xfrm>
          <a:off x="-4969" y="1111188"/>
          <a:ext cx="2536228" cy="1203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Quelles sont les formes d'énergie utilisées par </a:t>
          </a:r>
          <a:r>
            <a:rPr lang="fr-FR" sz="1800" kern="1200" dirty="0" smtClean="0"/>
            <a:t>l‘Homme </a:t>
          </a:r>
          <a:r>
            <a:rPr lang="fr-FR" sz="1800" kern="1200" dirty="0" smtClean="0"/>
            <a:t>? Et dans ma trottinette ?</a:t>
          </a:r>
          <a:endParaRPr lang="fr-FR" sz="1800" kern="1200" dirty="0"/>
        </a:p>
      </dsp:txBody>
      <dsp:txXfrm>
        <a:off x="-4969" y="1111188"/>
        <a:ext cx="2536228" cy="1203813"/>
      </dsp:txXfrm>
    </dsp:sp>
    <dsp:sp modelId="{9E2A74C7-416C-406D-A9D5-1C0C656EEF34}">
      <dsp:nvSpPr>
        <dsp:cNvPr id="0" name=""/>
        <dsp:cNvSpPr/>
      </dsp:nvSpPr>
      <dsp:spPr>
        <a:xfrm>
          <a:off x="2521319" y="712034"/>
          <a:ext cx="5653615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Chaine d’énergie</a:t>
          </a:r>
          <a:endParaRPr lang="fr-FR" sz="2200" kern="1200" dirty="0"/>
        </a:p>
      </dsp:txBody>
      <dsp:txXfrm>
        <a:off x="2521319" y="1009499"/>
        <a:ext cx="5356151" cy="594929"/>
      </dsp:txXfrm>
    </dsp:sp>
    <dsp:sp modelId="{004A3C6C-6189-4957-B977-69F680619EB6}">
      <dsp:nvSpPr>
        <dsp:cNvPr id="0" name=""/>
        <dsp:cNvSpPr/>
      </dsp:nvSpPr>
      <dsp:spPr>
        <a:xfrm>
          <a:off x="2511379" y="1507807"/>
          <a:ext cx="2516349" cy="1203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Quel est le "trajet" de l'énergie dans la trottinette ?</a:t>
          </a:r>
          <a:endParaRPr lang="fr-FR" sz="1800" kern="1200" dirty="0"/>
        </a:p>
      </dsp:txBody>
      <dsp:txXfrm>
        <a:off x="2511379" y="1507807"/>
        <a:ext cx="2516349" cy="1203813"/>
      </dsp:txXfrm>
    </dsp:sp>
    <dsp:sp modelId="{A88C1F6F-03C1-47CC-A704-E63F1C281839}">
      <dsp:nvSpPr>
        <dsp:cNvPr id="0" name=""/>
        <dsp:cNvSpPr/>
      </dsp:nvSpPr>
      <dsp:spPr>
        <a:xfrm>
          <a:off x="5037668" y="1108654"/>
          <a:ext cx="3137266" cy="118985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89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Chaine d’information</a:t>
          </a:r>
          <a:endParaRPr lang="fr-FR" sz="2200" kern="1200" dirty="0"/>
        </a:p>
      </dsp:txBody>
      <dsp:txXfrm>
        <a:off x="5037668" y="1406119"/>
        <a:ext cx="2839802" cy="594929"/>
      </dsp:txXfrm>
    </dsp:sp>
    <dsp:sp modelId="{6DDE2383-E7C5-42CF-8FA2-14D66B26D368}">
      <dsp:nvSpPr>
        <dsp:cNvPr id="0" name=""/>
        <dsp:cNvSpPr/>
      </dsp:nvSpPr>
      <dsp:spPr>
        <a:xfrm>
          <a:off x="5027728" y="1896474"/>
          <a:ext cx="2516349" cy="11861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Quel est le "trajet" des informations dans le système ?</a:t>
          </a:r>
          <a:endParaRPr lang="fr-FR" sz="1800" kern="1200" dirty="0"/>
        </a:p>
      </dsp:txBody>
      <dsp:txXfrm>
        <a:off x="5027728" y="1896474"/>
        <a:ext cx="2516349" cy="11861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ACFD3-33FE-46E4-B3AC-1364E722679B}">
      <dsp:nvSpPr>
        <dsp:cNvPr id="0" name=""/>
        <dsp:cNvSpPr/>
      </dsp:nvSpPr>
      <dsp:spPr>
        <a:xfrm>
          <a:off x="0" y="269185"/>
          <a:ext cx="8333682" cy="907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33248" rIns="6467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A la fin de cette séance, vous serez capable de déterminer les énergies à l’entrée et à la sortie d’un objet</a:t>
          </a:r>
          <a:endParaRPr lang="fr-FR" sz="1600" kern="1200" dirty="0"/>
        </a:p>
      </dsp:txBody>
      <dsp:txXfrm>
        <a:off x="0" y="269185"/>
        <a:ext cx="8333682" cy="907200"/>
      </dsp:txXfrm>
    </dsp:sp>
    <dsp:sp modelId="{85C42F60-7786-4C95-86C2-9452AFD84417}">
      <dsp:nvSpPr>
        <dsp:cNvPr id="0" name=""/>
        <dsp:cNvSpPr/>
      </dsp:nvSpPr>
      <dsp:spPr>
        <a:xfrm>
          <a:off x="416684" y="33025"/>
          <a:ext cx="5833577" cy="4723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smtClean="0"/>
            <a:t>Résultat(s) attendu(s)</a:t>
          </a:r>
          <a:endParaRPr lang="fr-FR" sz="1600" b="0" kern="1200" dirty="0"/>
        </a:p>
      </dsp:txBody>
      <dsp:txXfrm>
        <a:off x="439741" y="56082"/>
        <a:ext cx="5787463" cy="426206"/>
      </dsp:txXfrm>
    </dsp:sp>
    <dsp:sp modelId="{EE3030F2-DEF7-47CD-9B64-C42CFE4272DC}">
      <dsp:nvSpPr>
        <dsp:cNvPr id="0" name=""/>
        <dsp:cNvSpPr/>
      </dsp:nvSpPr>
      <dsp:spPr>
        <a:xfrm>
          <a:off x="0" y="1498945"/>
          <a:ext cx="8333682" cy="1461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33248" rIns="6467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Lancement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err="1" smtClean="0"/>
            <a:t>Jigsaw</a:t>
          </a:r>
          <a:r>
            <a:rPr lang="fr-FR" sz="1600" kern="1200" dirty="0" smtClean="0"/>
            <a:t> pour découvrir les types d’énergies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Réalisation du SADT de la trottinette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Structuration</a:t>
          </a:r>
          <a:endParaRPr lang="fr-FR" sz="1600" kern="1200" dirty="0"/>
        </a:p>
      </dsp:txBody>
      <dsp:txXfrm>
        <a:off x="0" y="1498945"/>
        <a:ext cx="8333682" cy="1461600"/>
      </dsp:txXfrm>
    </dsp:sp>
    <dsp:sp modelId="{48088667-AB80-4672-B0F6-A9A97D99CAE0}">
      <dsp:nvSpPr>
        <dsp:cNvPr id="0" name=""/>
        <dsp:cNvSpPr/>
      </dsp:nvSpPr>
      <dsp:spPr>
        <a:xfrm>
          <a:off x="416684" y="1262785"/>
          <a:ext cx="5833577" cy="4723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Déroulement de la séance</a:t>
          </a:r>
          <a:endParaRPr lang="fr-FR" sz="1600" kern="1200" dirty="0"/>
        </a:p>
      </dsp:txBody>
      <dsp:txXfrm>
        <a:off x="439741" y="1285842"/>
        <a:ext cx="5787463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répondre à cette question 3 séances seront nécessaires…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Atelier 1 : </a:t>
            </a:r>
            <a:r>
              <a:rPr lang="fr-FR" dirty="0" err="1" smtClean="0"/>
              <a:t>Fake</a:t>
            </a:r>
            <a:r>
              <a:rPr lang="fr-FR" baseline="0" dirty="0" smtClean="0"/>
              <a:t> news : niveau très facile</a:t>
            </a:r>
            <a:endParaRPr lang="fr-FR" dirty="0" smtClean="0"/>
          </a:p>
          <a:p>
            <a:r>
              <a:rPr lang="fr-FR" dirty="0" smtClean="0"/>
              <a:t>Atelier</a:t>
            </a:r>
            <a:r>
              <a:rPr lang="fr-FR" baseline="0" dirty="0" smtClean="0"/>
              <a:t> 2 : Les réseaux sociaux : niveau facile</a:t>
            </a:r>
          </a:p>
          <a:p>
            <a:r>
              <a:rPr lang="fr-FR" baseline="0" dirty="0" smtClean="0"/>
              <a:t>Atelier 3 : </a:t>
            </a:r>
            <a:r>
              <a:rPr lang="fr-FR" baseline="0" dirty="0" err="1" smtClean="0"/>
              <a:t>Hyperconnexion</a:t>
            </a:r>
            <a:r>
              <a:rPr lang="fr-FR" baseline="0" dirty="0" smtClean="0"/>
              <a:t> : niveau intermédiaire</a:t>
            </a:r>
          </a:p>
          <a:p>
            <a:r>
              <a:rPr lang="fr-FR" baseline="0" dirty="0" smtClean="0"/>
              <a:t>Atelier 4 : </a:t>
            </a:r>
            <a:r>
              <a:rPr lang="fr-FR" baseline="0" dirty="0" err="1" smtClean="0"/>
              <a:t>Cyberharcélement</a:t>
            </a:r>
            <a:r>
              <a:rPr lang="fr-FR" baseline="0" dirty="0" smtClean="0"/>
              <a:t> : niveau complexe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A329-287F-444D-B993-CBB629A7E8B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8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06644" y="121196"/>
            <a:ext cx="2130713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3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08104" y="1849388"/>
            <a:ext cx="6539995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fonctionne ma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trottinette électrique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17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30" y="553224"/>
            <a:ext cx="1081803" cy="12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2" y="4207773"/>
            <a:ext cx="1081803" cy="12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19" y="533410"/>
            <a:ext cx="1081803" cy="12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15" y="3275686"/>
            <a:ext cx="1081803" cy="1200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1" y="553224"/>
            <a:ext cx="1081803" cy="1200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6" y="4207773"/>
            <a:ext cx="1081803" cy="1200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571" y="533410"/>
            <a:ext cx="1081803" cy="120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14" y="4207773"/>
            <a:ext cx="1081803" cy="1200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29" y="1496441"/>
            <a:ext cx="1081803" cy="12000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3" y="3275686"/>
            <a:ext cx="1081803" cy="120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571" y="1476627"/>
            <a:ext cx="1081803" cy="120000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68" y="3275686"/>
            <a:ext cx="1081803" cy="12000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1" y="1496441"/>
            <a:ext cx="1081803" cy="12000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6" y="3275686"/>
            <a:ext cx="1081803" cy="120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18" y="1476627"/>
            <a:ext cx="1081803" cy="120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69" y="4207773"/>
            <a:ext cx="1081803" cy="1200000"/>
          </a:xfrm>
          <a:prstGeom prst="rect">
            <a:avLst/>
          </a:prstGeom>
        </p:spPr>
      </p:pic>
      <p:sp>
        <p:nvSpPr>
          <p:cNvPr id="41" name="ZoneTexte 40"/>
          <p:cNvSpPr txBox="1"/>
          <p:nvPr/>
        </p:nvSpPr>
        <p:spPr>
          <a:xfrm>
            <a:off x="512606" y="-79805"/>
            <a:ext cx="8343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chaque </a:t>
            </a:r>
            <a:r>
              <a:rPr lang="fr-FR" dirty="0" smtClean="0"/>
              <a:t>expert réintègre </a:t>
            </a:r>
            <a:r>
              <a:rPr lang="fr-FR" dirty="0"/>
              <a:t>son </a:t>
            </a:r>
            <a:r>
              <a:rPr lang="fr-FR" dirty="0" smtClean="0"/>
              <a:t>home-group </a:t>
            </a:r>
            <a:r>
              <a:rPr lang="fr-FR" dirty="0"/>
              <a:t>afin de transmettre ce qu’il a appris pour </a:t>
            </a:r>
            <a:r>
              <a:rPr lang="fr-FR" dirty="0" smtClean="0"/>
              <a:t>une</a:t>
            </a:r>
          </a:p>
          <a:p>
            <a:r>
              <a:rPr lang="fr-FR" dirty="0" smtClean="0"/>
              <a:t>mise </a:t>
            </a:r>
            <a:r>
              <a:rPr lang="fr-FR" dirty="0"/>
              <a:t>en commun.</a:t>
            </a:r>
          </a:p>
        </p:txBody>
      </p:sp>
    </p:spTree>
    <p:extLst>
      <p:ext uri="{BB962C8B-B14F-4D97-AF65-F5344CB8AC3E}">
        <p14:creationId xmlns:p14="http://schemas.microsoft.com/office/powerpoint/2010/main" val="143990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4.17104E-6 L 0.2368 -0.004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49" y="-21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155 L 0.32795 -0.4813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9" y="-2398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6.76135E-7 L -0.50608 0.1657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60" y="827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617 L -0.41146 -0.3146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73" y="-1605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4.2297E-6 L 0.48767 -0.4813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93" y="-2408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4 L 0.39566 -0.0040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40" y="-43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0154 L -0.34653 0.1642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13" y="827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0154 L -0.25174 -0.3161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-159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0.02408 L -0.50538 0.4367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34" y="2061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23663 0.2688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134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97531E-6 L 0.32795 -0.204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9" y="-1024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185 L -0.41163 -0.0407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-213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1482 L -0.24983 -0.0382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-117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741 L -0.34497 0.4404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1" y="2163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185 L 0.48854 -0.203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-1009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0.00185 L 0.39723 0.2725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9" y="1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SADT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85800" y="272534"/>
            <a:ext cx="833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 diagramme permet d’exprimer la fonction d’un objet ainsi que ses entrées et sorties.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685800" y="782989"/>
            <a:ext cx="114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Exemple : 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415868" y="1394153"/>
            <a:ext cx="2884714" cy="14695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614294" y="3320926"/>
            <a:ext cx="2487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/>
              <a:t>Panneau photovoltaïque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858225" y="2863725"/>
            <a:ext cx="0" cy="4572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2945061" y="2128938"/>
            <a:ext cx="451757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6300582" y="2128939"/>
            <a:ext cx="451757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114572" y="1922502"/>
            <a:ext cx="1917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Energie lumineuse</a:t>
            </a:r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>
            <a:off x="6678077" y="1922502"/>
            <a:ext cx="1891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Energie électrique</a:t>
            </a:r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3700802" y="1805774"/>
            <a:ext cx="2314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Transformer la lumière</a:t>
            </a:r>
          </a:p>
          <a:p>
            <a:pPr algn="ctr"/>
            <a:r>
              <a:rPr lang="fr-FR" dirty="0" smtClean="0"/>
              <a:t>du soleil en électricité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2043040" y="4005943"/>
            <a:ext cx="563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C’est à vous, réalisez le SADT de la trottinette électrique !</a:t>
            </a:r>
            <a:endParaRPr 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3700802" y="1805774"/>
            <a:ext cx="2314864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10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/>
      <p:bldP spid="31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Problématisation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1426337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3600" dirty="0"/>
              <a:t>J'ai maintenant choisi ma trottinette mais je souhaite savoir comment elle fonctionne ?</a:t>
            </a:r>
          </a:p>
        </p:txBody>
      </p:sp>
    </p:spTree>
    <p:extLst>
      <p:ext uri="{BB962C8B-B14F-4D97-AF65-F5344CB8AC3E}">
        <p14:creationId xmlns:p14="http://schemas.microsoft.com/office/powerpoint/2010/main" val="3842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Chronologie de la séquence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511009625"/>
              </p:ext>
            </p:extLst>
          </p:nvPr>
        </p:nvGraphicFramePr>
        <p:xfrm>
          <a:off x="785191" y="825498"/>
          <a:ext cx="816996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723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3 – séance 1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1440300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Quelles sont les formes d’énergies utilisées par l’homme ?</a:t>
            </a:r>
          </a:p>
          <a:p>
            <a:pPr algn="ctr"/>
            <a:r>
              <a:rPr lang="fr-FR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Et dans ma trottinette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398094745"/>
              </p:ext>
            </p:extLst>
          </p:nvPr>
        </p:nvGraphicFramePr>
        <p:xfrm>
          <a:off x="661231" y="2612567"/>
          <a:ext cx="8333682" cy="2993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44" y="153738"/>
            <a:ext cx="7319282" cy="241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537242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75909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54" y="1475909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54" y="537242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52" y="537242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51" y="1475909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53" y="1475909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53" y="537242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0" y="3040201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0" y="3978868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52" y="3978868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452" y="3040201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50" y="3040201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49" y="3978868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50" y="3978868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Résultat de recherche d'images pour &quot;pièce de puzzle png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50" y="3040201"/>
            <a:ext cx="1081803" cy="1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45958" y="18229"/>
            <a:ext cx="2351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Voici les Home-groupe </a:t>
            </a:r>
            <a:endParaRPr lang="fr-F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</a:t>
            </a:r>
            <a:r>
              <a:rPr lang="fr-FR" sz="32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jigsaw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148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537242"/>
            <a:ext cx="1081803" cy="12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560" y="537242"/>
            <a:ext cx="1081803" cy="12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323" y="1486764"/>
            <a:ext cx="1081803" cy="12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486764"/>
            <a:ext cx="1081803" cy="1200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3" y="537242"/>
            <a:ext cx="1081803" cy="1200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60" y="537242"/>
            <a:ext cx="1081803" cy="1200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23" y="1486764"/>
            <a:ext cx="1081803" cy="120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3" y="1486764"/>
            <a:ext cx="1081803" cy="1200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40201"/>
            <a:ext cx="1081803" cy="12000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559" y="3040201"/>
            <a:ext cx="1081803" cy="120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322" y="3989723"/>
            <a:ext cx="1081803" cy="120000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89723"/>
            <a:ext cx="1081803" cy="12000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2" y="3040201"/>
            <a:ext cx="1081803" cy="12000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59" y="3040201"/>
            <a:ext cx="1081803" cy="120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22" y="3989723"/>
            <a:ext cx="1081803" cy="120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2" y="3989723"/>
            <a:ext cx="1081803" cy="1200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</a:t>
            </a:r>
            <a:r>
              <a:rPr lang="fr-FR" sz="32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jigsaw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45959" y="18229"/>
            <a:ext cx="3474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Attribuez vous un numéro de 1 à 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754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537242"/>
            <a:ext cx="1081803" cy="12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560" y="537242"/>
            <a:ext cx="1081803" cy="12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323" y="1486764"/>
            <a:ext cx="1081803" cy="12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486764"/>
            <a:ext cx="1081803" cy="1200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3" y="537242"/>
            <a:ext cx="1081803" cy="1200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60" y="537242"/>
            <a:ext cx="1081803" cy="1200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23" y="1486764"/>
            <a:ext cx="1081803" cy="120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3" y="1486764"/>
            <a:ext cx="1081803" cy="1200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40201"/>
            <a:ext cx="1081803" cy="12000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559" y="3040201"/>
            <a:ext cx="1081803" cy="120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322" y="3989723"/>
            <a:ext cx="1081803" cy="120000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89723"/>
            <a:ext cx="1081803" cy="12000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2" y="3040201"/>
            <a:ext cx="1081803" cy="12000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59" y="3040201"/>
            <a:ext cx="1081803" cy="120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22" y="3989723"/>
            <a:ext cx="1081803" cy="120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852" y="3989723"/>
            <a:ext cx="1081803" cy="12000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72384" y="-67032"/>
            <a:ext cx="8208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Rejoignez  l’îlot Expert qui correspond à votre numéro pour découvrir une ressource que vous devrez partager.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241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26465E-6 L -0.23611 0.001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26465E-6 L -0.39636 0.001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26" y="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4688E-6 L -0.23628 -0.272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23" y="-1363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4688E-6 L -0.39601 -0.2729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09" y="-136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78902E-6 L 0.41337 -0.164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0" y="-8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78902E-6 L 0.25139 -0.165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829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9.93214E-7 L 0.41337 -0.438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60" y="-219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9.93214E-7 L 0.25139 -0.438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219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26465E-6 L -0.32761 0.476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89" y="2384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26465E-6 L -0.48854 0.4768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27" y="2384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0154 L -0.32778 0.204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28" y="1030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L -0.48854 0.2026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92" y="996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78902E-6 L 0.50469 0.3146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1573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308 L 0.34288 0.3143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35" y="155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154 L 0.50469 0.040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191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154 L 0.34392 0.040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40" y="1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30" y="553224"/>
            <a:ext cx="1081803" cy="12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2" y="4207773"/>
            <a:ext cx="1081803" cy="12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19" y="533410"/>
            <a:ext cx="1081803" cy="12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15" y="3275686"/>
            <a:ext cx="1081803" cy="1200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1" y="553224"/>
            <a:ext cx="1081803" cy="1200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6" y="4207773"/>
            <a:ext cx="1081803" cy="1200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571" y="533410"/>
            <a:ext cx="1081803" cy="120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14" y="4207773"/>
            <a:ext cx="1081803" cy="1200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29" y="1496441"/>
            <a:ext cx="1081803" cy="12000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03" y="3275686"/>
            <a:ext cx="1081803" cy="120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571" y="1476627"/>
            <a:ext cx="1081803" cy="120000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68" y="3275686"/>
            <a:ext cx="1081803" cy="12000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1" y="1496441"/>
            <a:ext cx="1081803" cy="12000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6" y="3275686"/>
            <a:ext cx="1081803" cy="120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18" y="1476627"/>
            <a:ext cx="1081803" cy="120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69" y="4207773"/>
            <a:ext cx="1081803" cy="120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449813"/>
            <a:ext cx="9144000" cy="215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52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6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6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599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14837</TotalTime>
  <Words>280</Words>
  <Application>Microsoft Office PowerPoint</Application>
  <PresentationFormat>Affichage à l'écran (16:10)</PresentationFormat>
  <Paragraphs>52</Paragraphs>
  <Slides>11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48</cp:revision>
  <dcterms:created xsi:type="dcterms:W3CDTF">2019-01-17T13:50:09Z</dcterms:created>
  <dcterms:modified xsi:type="dcterms:W3CDTF">2024-12-03T13:39:48Z</dcterms:modified>
</cp:coreProperties>
</file>