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63" r:id="rId2"/>
  </p:sldMasterIdLst>
  <p:notesMasterIdLst>
    <p:notesMasterId r:id="rId7"/>
  </p:notesMasterIdLst>
  <p:handoutMasterIdLst>
    <p:handoutMasterId r:id="rId8"/>
  </p:handoutMasterIdLst>
  <p:sldIdLst>
    <p:sldId id="523" r:id="rId3"/>
    <p:sldId id="524" r:id="rId4"/>
    <p:sldId id="525" r:id="rId5"/>
    <p:sldId id="527" r:id="rId6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4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 autoAdjust="0"/>
    <p:restoredTop sz="87752" autoAdjust="0"/>
  </p:normalViewPr>
  <p:slideViewPr>
    <p:cSldViewPr snapToGrid="0">
      <p:cViewPr varScale="1">
        <p:scale>
          <a:sx n="85" d="100"/>
          <a:sy n="85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366" y="-114"/>
      </p:cViewPr>
      <p:guideLst>
        <p:guide orient="horz" pos="3132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&#233;mo&#233;l&#232;ve.pptx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&#233;mo&#233;l&#232;ve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13270-205E-40C7-97D7-F24D4AF6B1C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613929AB-705A-4856-8236-F311F5333DE4}">
      <dgm:prSet phldrT="[Texte]"/>
      <dgm:spPr/>
      <dgm:t>
        <a:bodyPr/>
        <a:lstStyle/>
        <a:p>
          <a:r>
            <a:rPr lang="fr-FR" b="0" i="0" dirty="0" smtClean="0"/>
            <a:t>Le premier apprentissage exige un effort important, une attention de qualité et un temps d’exposition important .</a:t>
          </a:r>
          <a:endParaRPr lang="fr-FR" b="0" dirty="0"/>
        </a:p>
      </dgm:t>
    </dgm:pt>
    <dgm:pt modelId="{1D5DB9C3-FA43-432A-8F07-20EA09C11EE8}" type="parTrans" cxnId="{CF119E41-76A2-421C-A7F4-C4B5EEE8397A}">
      <dgm:prSet/>
      <dgm:spPr/>
      <dgm:t>
        <a:bodyPr/>
        <a:lstStyle/>
        <a:p>
          <a:endParaRPr lang="fr-FR"/>
        </a:p>
      </dgm:t>
    </dgm:pt>
    <dgm:pt modelId="{41402408-881C-4F78-A5CD-5C3A504E8FB5}" type="sibTrans" cxnId="{CF119E41-76A2-421C-A7F4-C4B5EEE8397A}">
      <dgm:prSet/>
      <dgm:spPr/>
      <dgm:t>
        <a:bodyPr/>
        <a:lstStyle/>
        <a:p>
          <a:endParaRPr lang="fr-FR"/>
        </a:p>
      </dgm:t>
    </dgm:pt>
    <dgm:pt modelId="{97131229-5AAF-4CE0-A202-C8B7546B61EB}">
      <dgm:prSet/>
      <dgm:spPr/>
      <dgm:t>
        <a:bodyPr/>
        <a:lstStyle/>
        <a:p>
          <a:r>
            <a:rPr lang="fr-FR" b="0" i="0" dirty="0" smtClean="0"/>
            <a:t>Ce premier apprentissage n’est jamais suffisant pour espérer l’avoir acquis sur une durée longue, il s’estompe vite (minutes, heures, jours).</a:t>
          </a:r>
          <a:endParaRPr lang="fr-FR" b="0" i="0" dirty="0"/>
        </a:p>
      </dgm:t>
    </dgm:pt>
    <dgm:pt modelId="{4ECCF6F3-99A1-4E9C-890F-D8FDD5403572}" type="parTrans" cxnId="{ED325989-52FA-42D4-BCE7-FE8D53F07664}">
      <dgm:prSet/>
      <dgm:spPr/>
      <dgm:t>
        <a:bodyPr/>
        <a:lstStyle/>
        <a:p>
          <a:endParaRPr lang="fr-FR"/>
        </a:p>
      </dgm:t>
    </dgm:pt>
    <dgm:pt modelId="{5CFFB37A-F9EF-49D2-85EB-B395354B2E9F}" type="sibTrans" cxnId="{ED325989-52FA-42D4-BCE7-FE8D53F07664}">
      <dgm:prSet/>
      <dgm:spPr/>
      <dgm:t>
        <a:bodyPr/>
        <a:lstStyle/>
        <a:p>
          <a:endParaRPr lang="fr-FR"/>
        </a:p>
      </dgm:t>
    </dgm:pt>
    <dgm:pt modelId="{7B94B0EE-42D9-4E90-8329-B4BED8046567}">
      <dgm:prSet/>
      <dgm:spPr/>
      <dgm:t>
        <a:bodyPr/>
        <a:lstStyle/>
        <a:p>
          <a:r>
            <a:rPr lang="fr-FR" b="0" i="0" dirty="0" smtClean="0"/>
            <a:t>Plusieurs reprises sont nécessaires pour assurer la rétention durable.</a:t>
          </a:r>
          <a:endParaRPr lang="fr-FR" b="0" i="0" dirty="0"/>
        </a:p>
      </dgm:t>
    </dgm:pt>
    <dgm:pt modelId="{9D271895-0163-445F-BFD6-F957B7D120CE}" type="parTrans" cxnId="{014F331F-54E6-4A6E-A3C5-7EC77B7E4F69}">
      <dgm:prSet/>
      <dgm:spPr/>
      <dgm:t>
        <a:bodyPr/>
        <a:lstStyle/>
        <a:p>
          <a:endParaRPr lang="fr-FR"/>
        </a:p>
      </dgm:t>
    </dgm:pt>
    <dgm:pt modelId="{7D4BE603-2A00-4B10-8DA5-7BDA4F02D7DC}" type="sibTrans" cxnId="{014F331F-54E6-4A6E-A3C5-7EC77B7E4F69}">
      <dgm:prSet/>
      <dgm:spPr/>
      <dgm:t>
        <a:bodyPr/>
        <a:lstStyle/>
        <a:p>
          <a:endParaRPr lang="fr-FR"/>
        </a:p>
      </dgm:t>
    </dgm:pt>
    <dgm:pt modelId="{CA60C853-982D-4B80-BB16-3DAC75EF079E}">
      <dgm:prSet/>
      <dgm:spPr/>
      <dgm:t>
        <a:bodyPr/>
        <a:lstStyle/>
        <a:p>
          <a:r>
            <a:rPr lang="fr-FR" b="0" i="0" dirty="0" smtClean="0"/>
            <a:t>Les reprises peuvent s’étaler dans le temps avec des écarts de plus en plus grands. L’exemple de la série : 1, 2, 4, 8, 16 </a:t>
          </a:r>
          <a:r>
            <a:rPr lang="fr-FR" b="0" i="0" dirty="0" smtClean="0"/>
            <a:t>semaines </a:t>
          </a:r>
          <a:r>
            <a:rPr lang="fr-FR" b="0" i="0" dirty="0" smtClean="0"/>
            <a:t>peut convenir.</a:t>
          </a:r>
          <a:endParaRPr lang="fr-FR" b="0" i="0" dirty="0"/>
        </a:p>
      </dgm:t>
    </dgm:pt>
    <dgm:pt modelId="{B78CB3A3-E88D-48C1-838E-975B93F8EE2A}" type="parTrans" cxnId="{D35033C1-FF19-4767-AC4C-272567F0590E}">
      <dgm:prSet/>
      <dgm:spPr/>
      <dgm:t>
        <a:bodyPr/>
        <a:lstStyle/>
        <a:p>
          <a:endParaRPr lang="fr-FR"/>
        </a:p>
      </dgm:t>
    </dgm:pt>
    <dgm:pt modelId="{3F6C3993-17AF-4A9E-B0DD-A623772606A4}" type="sibTrans" cxnId="{D35033C1-FF19-4767-AC4C-272567F0590E}">
      <dgm:prSet/>
      <dgm:spPr/>
      <dgm:t>
        <a:bodyPr/>
        <a:lstStyle/>
        <a:p>
          <a:endParaRPr lang="fr-FR"/>
        </a:p>
      </dgm:t>
    </dgm:pt>
    <dgm:pt modelId="{29C88FD1-54F2-446F-BCE1-0A2362204A1A}">
      <dgm:prSet/>
      <dgm:spPr/>
      <dgm:t>
        <a:bodyPr/>
        <a:lstStyle/>
        <a:p>
          <a:r>
            <a:rPr lang="fr-FR" b="0" i="0" dirty="0" smtClean="0"/>
            <a:t>Après un nombre variant entre quelques unités et une dizaine, l’acquisition est considérée comme réalisée.</a:t>
          </a:r>
          <a:endParaRPr lang="fr-FR" b="0" i="0" dirty="0"/>
        </a:p>
      </dgm:t>
    </dgm:pt>
    <dgm:pt modelId="{05D268EB-B049-40D1-B4AD-8DBD3D3AAD31}" type="parTrans" cxnId="{E3D5DA85-3BE9-4933-92CA-B18E4162998E}">
      <dgm:prSet/>
      <dgm:spPr/>
      <dgm:t>
        <a:bodyPr/>
        <a:lstStyle/>
        <a:p>
          <a:endParaRPr lang="fr-FR"/>
        </a:p>
      </dgm:t>
    </dgm:pt>
    <dgm:pt modelId="{6FB24EF7-F587-42A9-94AC-0943423A0B19}" type="sibTrans" cxnId="{E3D5DA85-3BE9-4933-92CA-B18E4162998E}">
      <dgm:prSet/>
      <dgm:spPr/>
      <dgm:t>
        <a:bodyPr/>
        <a:lstStyle/>
        <a:p>
          <a:endParaRPr lang="fr-FR"/>
        </a:p>
      </dgm:t>
    </dgm:pt>
    <dgm:pt modelId="{926A3338-37FF-4C51-8A4B-01104D32E142}">
      <dgm:prSet/>
      <dgm:spPr/>
      <dgm:t>
        <a:bodyPr/>
        <a:lstStyle/>
        <a:p>
          <a:r>
            <a:rPr lang="fr-FR" b="0" i="0" dirty="0" smtClean="0"/>
            <a:t>Mais rien n’est sûr, après plusieurs mois ou années, l’information peut redevenir difficile à rappeler</a:t>
          </a:r>
          <a:endParaRPr lang="fr-FR" b="0" i="0" dirty="0"/>
        </a:p>
      </dgm:t>
    </dgm:pt>
    <dgm:pt modelId="{77A07585-B1F5-45B5-8C9D-91806C544402}" type="parTrans" cxnId="{38448D2C-E40E-41DB-9A1C-BE57DB25DB8D}">
      <dgm:prSet/>
      <dgm:spPr/>
      <dgm:t>
        <a:bodyPr/>
        <a:lstStyle/>
        <a:p>
          <a:endParaRPr lang="fr-FR"/>
        </a:p>
      </dgm:t>
    </dgm:pt>
    <dgm:pt modelId="{0FB0E0C6-74EB-4634-B0C7-9FE7228C2EE2}" type="sibTrans" cxnId="{38448D2C-E40E-41DB-9A1C-BE57DB25DB8D}">
      <dgm:prSet/>
      <dgm:spPr/>
      <dgm:t>
        <a:bodyPr/>
        <a:lstStyle/>
        <a:p>
          <a:endParaRPr lang="fr-FR"/>
        </a:p>
      </dgm:t>
    </dgm:pt>
    <dgm:pt modelId="{F83E0C7D-52AE-4F56-BD04-7B4588F59B49}" type="pres">
      <dgm:prSet presAssocID="{C0413270-205E-40C7-97D7-F24D4AF6B1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DA978406-F404-462B-92C6-3C7828EF668B}" type="pres">
      <dgm:prSet presAssocID="{C0413270-205E-40C7-97D7-F24D4AF6B1C2}" presName="Name1" presStyleCnt="0"/>
      <dgm:spPr/>
    </dgm:pt>
    <dgm:pt modelId="{5CC67977-202C-4047-8506-F5A751197987}" type="pres">
      <dgm:prSet presAssocID="{C0413270-205E-40C7-97D7-F24D4AF6B1C2}" presName="cycle" presStyleCnt="0"/>
      <dgm:spPr/>
    </dgm:pt>
    <dgm:pt modelId="{6B76DBC5-1D7D-43D8-A690-C49FBB65488F}" type="pres">
      <dgm:prSet presAssocID="{C0413270-205E-40C7-97D7-F24D4AF6B1C2}" presName="srcNode" presStyleLbl="node1" presStyleIdx="0" presStyleCnt="6"/>
      <dgm:spPr/>
    </dgm:pt>
    <dgm:pt modelId="{74827B81-743C-4317-9C2D-D5EEDB5B90CE}" type="pres">
      <dgm:prSet presAssocID="{C0413270-205E-40C7-97D7-F24D4AF6B1C2}" presName="conn" presStyleLbl="parChTrans1D2" presStyleIdx="0" presStyleCnt="1"/>
      <dgm:spPr/>
      <dgm:t>
        <a:bodyPr/>
        <a:lstStyle/>
        <a:p>
          <a:endParaRPr lang="fr-FR"/>
        </a:p>
      </dgm:t>
    </dgm:pt>
    <dgm:pt modelId="{F2AC9BC5-F171-483C-9AE4-026DF29917AC}" type="pres">
      <dgm:prSet presAssocID="{C0413270-205E-40C7-97D7-F24D4AF6B1C2}" presName="extraNode" presStyleLbl="node1" presStyleIdx="0" presStyleCnt="6"/>
      <dgm:spPr/>
    </dgm:pt>
    <dgm:pt modelId="{285DEDEA-8B73-4F04-8D62-CAF33F5157AB}" type="pres">
      <dgm:prSet presAssocID="{C0413270-205E-40C7-97D7-F24D4AF6B1C2}" presName="dstNode" presStyleLbl="node1" presStyleIdx="0" presStyleCnt="6"/>
      <dgm:spPr/>
    </dgm:pt>
    <dgm:pt modelId="{7FA7D65C-F8E1-409D-B27D-DE7F2AADDBF6}" type="pres">
      <dgm:prSet presAssocID="{613929AB-705A-4856-8236-F311F5333DE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E1F3A7-0961-4904-8F1E-5721B6CEDCB6}" type="pres">
      <dgm:prSet presAssocID="{613929AB-705A-4856-8236-F311F5333DE4}" presName="accent_1" presStyleCnt="0"/>
      <dgm:spPr/>
    </dgm:pt>
    <dgm:pt modelId="{8E2D2FE5-D4DF-4592-9A90-438950859010}" type="pres">
      <dgm:prSet presAssocID="{613929AB-705A-4856-8236-F311F5333DE4}" presName="accentRepeatNode" presStyleLbl="solidFgAcc1" presStyleIdx="0" presStyleCnt="6"/>
      <dgm:spPr/>
    </dgm:pt>
    <dgm:pt modelId="{EF1B0352-2B2A-4F76-9693-D67499415508}" type="pres">
      <dgm:prSet presAssocID="{97131229-5AAF-4CE0-A202-C8B7546B61E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0E15E8-8D72-4CE0-AB6B-883395C475EF}" type="pres">
      <dgm:prSet presAssocID="{97131229-5AAF-4CE0-A202-C8B7546B61EB}" presName="accent_2" presStyleCnt="0"/>
      <dgm:spPr/>
    </dgm:pt>
    <dgm:pt modelId="{1008C058-2007-4ADB-A2AE-329FE2D98EE6}" type="pres">
      <dgm:prSet presAssocID="{97131229-5AAF-4CE0-A202-C8B7546B61EB}" presName="accentRepeatNode" presStyleLbl="solidFgAcc1" presStyleIdx="1" presStyleCnt="6"/>
      <dgm:spPr/>
    </dgm:pt>
    <dgm:pt modelId="{319D0796-69EA-48DF-8327-EB141B6381BB}" type="pres">
      <dgm:prSet presAssocID="{7B94B0EE-42D9-4E90-8329-B4BED804656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05E390-A42B-4D51-BE23-18BB0C4D8ECA}" type="pres">
      <dgm:prSet presAssocID="{7B94B0EE-42D9-4E90-8329-B4BED8046567}" presName="accent_3" presStyleCnt="0"/>
      <dgm:spPr/>
    </dgm:pt>
    <dgm:pt modelId="{288DC3E5-54BE-40E1-B9C8-3F151CC5B73A}" type="pres">
      <dgm:prSet presAssocID="{7B94B0EE-42D9-4E90-8329-B4BED8046567}" presName="accentRepeatNode" presStyleLbl="solidFgAcc1" presStyleIdx="2" presStyleCnt="6"/>
      <dgm:spPr/>
    </dgm:pt>
    <dgm:pt modelId="{A7C161EA-276E-414F-AB34-285CE2FE7AC3}" type="pres">
      <dgm:prSet presAssocID="{CA60C853-982D-4B80-BB16-3DAC75EF079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E9AC19-B4A8-4135-B886-A9F9E522EF93}" type="pres">
      <dgm:prSet presAssocID="{CA60C853-982D-4B80-BB16-3DAC75EF079E}" presName="accent_4" presStyleCnt="0"/>
      <dgm:spPr/>
    </dgm:pt>
    <dgm:pt modelId="{B134DE08-F4A1-4825-8580-5863795912E0}" type="pres">
      <dgm:prSet presAssocID="{CA60C853-982D-4B80-BB16-3DAC75EF079E}" presName="accentRepeatNode" presStyleLbl="solidFgAcc1" presStyleIdx="3" presStyleCnt="6"/>
      <dgm:spPr/>
    </dgm:pt>
    <dgm:pt modelId="{AD94B507-2920-4533-A098-21B54C306BDF}" type="pres">
      <dgm:prSet presAssocID="{29C88FD1-54F2-446F-BCE1-0A2362204A1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8AFB32-9AC3-4D02-BCEC-DCD318EF8363}" type="pres">
      <dgm:prSet presAssocID="{29C88FD1-54F2-446F-BCE1-0A2362204A1A}" presName="accent_5" presStyleCnt="0"/>
      <dgm:spPr/>
    </dgm:pt>
    <dgm:pt modelId="{1E24CD99-0FB0-439D-A930-8D8EDFF8D9EF}" type="pres">
      <dgm:prSet presAssocID="{29C88FD1-54F2-446F-BCE1-0A2362204A1A}" presName="accentRepeatNode" presStyleLbl="solidFgAcc1" presStyleIdx="4" presStyleCnt="6"/>
      <dgm:spPr/>
    </dgm:pt>
    <dgm:pt modelId="{DD865B80-B755-4AB1-9BB4-906CC5B93FEF}" type="pres">
      <dgm:prSet presAssocID="{926A3338-37FF-4C51-8A4B-01104D32E14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16A3B8-DE8C-40D6-8C3C-1F6D4F8B7490}" type="pres">
      <dgm:prSet presAssocID="{926A3338-37FF-4C51-8A4B-01104D32E142}" presName="accent_6" presStyleCnt="0"/>
      <dgm:spPr/>
    </dgm:pt>
    <dgm:pt modelId="{3ACD994D-F06C-47D5-ADAF-AFFD96C02A7D}" type="pres">
      <dgm:prSet presAssocID="{926A3338-37FF-4C51-8A4B-01104D32E142}" presName="accentRepeatNode" presStyleLbl="solidFgAcc1" presStyleIdx="5" presStyleCnt="6"/>
      <dgm:spPr/>
    </dgm:pt>
  </dgm:ptLst>
  <dgm:cxnLst>
    <dgm:cxn modelId="{7849EF50-218C-41F0-8F8E-EDA5225092EC}" type="presOf" srcId="{97131229-5AAF-4CE0-A202-C8B7546B61EB}" destId="{EF1B0352-2B2A-4F76-9693-D67499415508}" srcOrd="0" destOrd="0" presId="urn:microsoft.com/office/officeart/2008/layout/VerticalCurvedList"/>
    <dgm:cxn modelId="{CF119E41-76A2-421C-A7F4-C4B5EEE8397A}" srcId="{C0413270-205E-40C7-97D7-F24D4AF6B1C2}" destId="{613929AB-705A-4856-8236-F311F5333DE4}" srcOrd="0" destOrd="0" parTransId="{1D5DB9C3-FA43-432A-8F07-20EA09C11EE8}" sibTransId="{41402408-881C-4F78-A5CD-5C3A504E8FB5}"/>
    <dgm:cxn modelId="{CAB506E4-D39F-4ADE-99F8-3841BF37F418}" type="presOf" srcId="{C0413270-205E-40C7-97D7-F24D4AF6B1C2}" destId="{F83E0C7D-52AE-4F56-BD04-7B4588F59B49}" srcOrd="0" destOrd="0" presId="urn:microsoft.com/office/officeart/2008/layout/VerticalCurvedList"/>
    <dgm:cxn modelId="{09F30BA6-9A1F-437A-8B61-D5E5483BE146}" type="presOf" srcId="{926A3338-37FF-4C51-8A4B-01104D32E142}" destId="{DD865B80-B755-4AB1-9BB4-906CC5B93FEF}" srcOrd="0" destOrd="0" presId="urn:microsoft.com/office/officeart/2008/layout/VerticalCurvedList"/>
    <dgm:cxn modelId="{D35033C1-FF19-4767-AC4C-272567F0590E}" srcId="{C0413270-205E-40C7-97D7-F24D4AF6B1C2}" destId="{CA60C853-982D-4B80-BB16-3DAC75EF079E}" srcOrd="3" destOrd="0" parTransId="{B78CB3A3-E88D-48C1-838E-975B93F8EE2A}" sibTransId="{3F6C3993-17AF-4A9E-B0DD-A623772606A4}"/>
    <dgm:cxn modelId="{F595083D-1B4C-45F0-8457-4FD207EBE925}" type="presOf" srcId="{613929AB-705A-4856-8236-F311F5333DE4}" destId="{7FA7D65C-F8E1-409D-B27D-DE7F2AADDBF6}" srcOrd="0" destOrd="0" presId="urn:microsoft.com/office/officeart/2008/layout/VerticalCurvedList"/>
    <dgm:cxn modelId="{38448D2C-E40E-41DB-9A1C-BE57DB25DB8D}" srcId="{C0413270-205E-40C7-97D7-F24D4AF6B1C2}" destId="{926A3338-37FF-4C51-8A4B-01104D32E142}" srcOrd="5" destOrd="0" parTransId="{77A07585-B1F5-45B5-8C9D-91806C544402}" sibTransId="{0FB0E0C6-74EB-4634-B0C7-9FE7228C2EE2}"/>
    <dgm:cxn modelId="{6804FBDB-F82B-4673-B27A-D56ECC119CF3}" type="presOf" srcId="{CA60C853-982D-4B80-BB16-3DAC75EF079E}" destId="{A7C161EA-276E-414F-AB34-285CE2FE7AC3}" srcOrd="0" destOrd="0" presId="urn:microsoft.com/office/officeart/2008/layout/VerticalCurvedList"/>
    <dgm:cxn modelId="{596A8188-C1E8-490A-AB37-126560CA15D9}" type="presOf" srcId="{41402408-881C-4F78-A5CD-5C3A504E8FB5}" destId="{74827B81-743C-4317-9C2D-D5EEDB5B90CE}" srcOrd="0" destOrd="0" presId="urn:microsoft.com/office/officeart/2008/layout/VerticalCurvedList"/>
    <dgm:cxn modelId="{014F331F-54E6-4A6E-A3C5-7EC77B7E4F69}" srcId="{C0413270-205E-40C7-97D7-F24D4AF6B1C2}" destId="{7B94B0EE-42D9-4E90-8329-B4BED8046567}" srcOrd="2" destOrd="0" parTransId="{9D271895-0163-445F-BFD6-F957B7D120CE}" sibTransId="{7D4BE603-2A00-4B10-8DA5-7BDA4F02D7DC}"/>
    <dgm:cxn modelId="{E3D5DA85-3BE9-4933-92CA-B18E4162998E}" srcId="{C0413270-205E-40C7-97D7-F24D4AF6B1C2}" destId="{29C88FD1-54F2-446F-BCE1-0A2362204A1A}" srcOrd="4" destOrd="0" parTransId="{05D268EB-B049-40D1-B4AD-8DBD3D3AAD31}" sibTransId="{6FB24EF7-F587-42A9-94AC-0943423A0B19}"/>
    <dgm:cxn modelId="{ED325989-52FA-42D4-BCE7-FE8D53F07664}" srcId="{C0413270-205E-40C7-97D7-F24D4AF6B1C2}" destId="{97131229-5AAF-4CE0-A202-C8B7546B61EB}" srcOrd="1" destOrd="0" parTransId="{4ECCF6F3-99A1-4E9C-890F-D8FDD5403572}" sibTransId="{5CFFB37A-F9EF-49D2-85EB-B395354B2E9F}"/>
    <dgm:cxn modelId="{B716BFF4-B819-44C0-B651-155108C8B99B}" type="presOf" srcId="{7B94B0EE-42D9-4E90-8329-B4BED8046567}" destId="{319D0796-69EA-48DF-8327-EB141B6381BB}" srcOrd="0" destOrd="0" presId="urn:microsoft.com/office/officeart/2008/layout/VerticalCurvedList"/>
    <dgm:cxn modelId="{C9F9A54D-4606-4876-8356-45F7381FEBCD}" type="presOf" srcId="{29C88FD1-54F2-446F-BCE1-0A2362204A1A}" destId="{AD94B507-2920-4533-A098-21B54C306BDF}" srcOrd="0" destOrd="0" presId="urn:microsoft.com/office/officeart/2008/layout/VerticalCurvedList"/>
    <dgm:cxn modelId="{3A4FCDF4-D4EB-4B27-9860-DFFCA8B0125B}" type="presParOf" srcId="{F83E0C7D-52AE-4F56-BD04-7B4588F59B49}" destId="{DA978406-F404-462B-92C6-3C7828EF668B}" srcOrd="0" destOrd="0" presId="urn:microsoft.com/office/officeart/2008/layout/VerticalCurvedList"/>
    <dgm:cxn modelId="{3BA6FA4C-52E0-4E54-82E8-2E5CEEF884AD}" type="presParOf" srcId="{DA978406-F404-462B-92C6-3C7828EF668B}" destId="{5CC67977-202C-4047-8506-F5A751197987}" srcOrd="0" destOrd="0" presId="urn:microsoft.com/office/officeart/2008/layout/VerticalCurvedList"/>
    <dgm:cxn modelId="{5A61572A-DA6A-4F01-A84F-2EC0831A1339}" type="presParOf" srcId="{5CC67977-202C-4047-8506-F5A751197987}" destId="{6B76DBC5-1D7D-43D8-A690-C49FBB65488F}" srcOrd="0" destOrd="0" presId="urn:microsoft.com/office/officeart/2008/layout/VerticalCurvedList"/>
    <dgm:cxn modelId="{837B4ABF-1AF2-40DA-A9FA-18B307AD9949}" type="presParOf" srcId="{5CC67977-202C-4047-8506-F5A751197987}" destId="{74827B81-743C-4317-9C2D-D5EEDB5B90CE}" srcOrd="1" destOrd="0" presId="urn:microsoft.com/office/officeart/2008/layout/VerticalCurvedList"/>
    <dgm:cxn modelId="{43DB95DF-A94F-44F9-ACDE-26833A8A32BB}" type="presParOf" srcId="{5CC67977-202C-4047-8506-F5A751197987}" destId="{F2AC9BC5-F171-483C-9AE4-026DF29917AC}" srcOrd="2" destOrd="0" presId="urn:microsoft.com/office/officeart/2008/layout/VerticalCurvedList"/>
    <dgm:cxn modelId="{27C839E4-99D3-4DD7-9EA6-B51567958F38}" type="presParOf" srcId="{5CC67977-202C-4047-8506-F5A751197987}" destId="{285DEDEA-8B73-4F04-8D62-CAF33F5157AB}" srcOrd="3" destOrd="0" presId="urn:microsoft.com/office/officeart/2008/layout/VerticalCurvedList"/>
    <dgm:cxn modelId="{8345D90A-085F-4D46-80AE-DCA440D0C747}" type="presParOf" srcId="{DA978406-F404-462B-92C6-3C7828EF668B}" destId="{7FA7D65C-F8E1-409D-B27D-DE7F2AADDBF6}" srcOrd="1" destOrd="0" presId="urn:microsoft.com/office/officeart/2008/layout/VerticalCurvedList"/>
    <dgm:cxn modelId="{44E3BF32-A8E8-4820-B483-824C3F75C280}" type="presParOf" srcId="{DA978406-F404-462B-92C6-3C7828EF668B}" destId="{9BE1F3A7-0961-4904-8F1E-5721B6CEDCB6}" srcOrd="2" destOrd="0" presId="urn:microsoft.com/office/officeart/2008/layout/VerticalCurvedList"/>
    <dgm:cxn modelId="{CDC8AE17-FE9E-4A00-B262-A95A4E290E1F}" type="presParOf" srcId="{9BE1F3A7-0961-4904-8F1E-5721B6CEDCB6}" destId="{8E2D2FE5-D4DF-4592-9A90-438950859010}" srcOrd="0" destOrd="0" presId="urn:microsoft.com/office/officeart/2008/layout/VerticalCurvedList"/>
    <dgm:cxn modelId="{D400510D-998E-4015-AF66-C07BF690330E}" type="presParOf" srcId="{DA978406-F404-462B-92C6-3C7828EF668B}" destId="{EF1B0352-2B2A-4F76-9693-D67499415508}" srcOrd="3" destOrd="0" presId="urn:microsoft.com/office/officeart/2008/layout/VerticalCurvedList"/>
    <dgm:cxn modelId="{95C07C5C-FB39-4255-8D5C-FF11DD17448C}" type="presParOf" srcId="{DA978406-F404-462B-92C6-3C7828EF668B}" destId="{650E15E8-8D72-4CE0-AB6B-883395C475EF}" srcOrd="4" destOrd="0" presId="urn:microsoft.com/office/officeart/2008/layout/VerticalCurvedList"/>
    <dgm:cxn modelId="{82673C2E-D0D8-4A4E-AF90-C8383AE8DF1C}" type="presParOf" srcId="{650E15E8-8D72-4CE0-AB6B-883395C475EF}" destId="{1008C058-2007-4ADB-A2AE-329FE2D98EE6}" srcOrd="0" destOrd="0" presId="urn:microsoft.com/office/officeart/2008/layout/VerticalCurvedList"/>
    <dgm:cxn modelId="{1B52919F-E6D0-45B1-9494-D970C78F9CFA}" type="presParOf" srcId="{DA978406-F404-462B-92C6-3C7828EF668B}" destId="{319D0796-69EA-48DF-8327-EB141B6381BB}" srcOrd="5" destOrd="0" presId="urn:microsoft.com/office/officeart/2008/layout/VerticalCurvedList"/>
    <dgm:cxn modelId="{F3395CB9-BB48-4974-B459-D84D9D464A51}" type="presParOf" srcId="{DA978406-F404-462B-92C6-3C7828EF668B}" destId="{8005E390-A42B-4D51-BE23-18BB0C4D8ECA}" srcOrd="6" destOrd="0" presId="urn:microsoft.com/office/officeart/2008/layout/VerticalCurvedList"/>
    <dgm:cxn modelId="{4ED3B78B-9375-4985-8B55-14248EA7164D}" type="presParOf" srcId="{8005E390-A42B-4D51-BE23-18BB0C4D8ECA}" destId="{288DC3E5-54BE-40E1-B9C8-3F151CC5B73A}" srcOrd="0" destOrd="0" presId="urn:microsoft.com/office/officeart/2008/layout/VerticalCurvedList"/>
    <dgm:cxn modelId="{61FD1034-19C4-4E2D-8363-990E4B2F1B30}" type="presParOf" srcId="{DA978406-F404-462B-92C6-3C7828EF668B}" destId="{A7C161EA-276E-414F-AB34-285CE2FE7AC3}" srcOrd="7" destOrd="0" presId="urn:microsoft.com/office/officeart/2008/layout/VerticalCurvedList"/>
    <dgm:cxn modelId="{DAAD551A-A92B-4A61-8241-F2D2BD14998E}" type="presParOf" srcId="{DA978406-F404-462B-92C6-3C7828EF668B}" destId="{2BE9AC19-B4A8-4135-B886-A9F9E522EF93}" srcOrd="8" destOrd="0" presId="urn:microsoft.com/office/officeart/2008/layout/VerticalCurvedList"/>
    <dgm:cxn modelId="{A5920415-EE31-45B9-9AA0-EB6E41A467FF}" type="presParOf" srcId="{2BE9AC19-B4A8-4135-B886-A9F9E522EF93}" destId="{B134DE08-F4A1-4825-8580-5863795912E0}" srcOrd="0" destOrd="0" presId="urn:microsoft.com/office/officeart/2008/layout/VerticalCurvedList"/>
    <dgm:cxn modelId="{2F35AB1B-0778-4F5E-8896-768BE4FD5A01}" type="presParOf" srcId="{DA978406-F404-462B-92C6-3C7828EF668B}" destId="{AD94B507-2920-4533-A098-21B54C306BDF}" srcOrd="9" destOrd="0" presId="urn:microsoft.com/office/officeart/2008/layout/VerticalCurvedList"/>
    <dgm:cxn modelId="{7B506722-DBB1-4DD8-8B6D-A2E8B9437D79}" type="presParOf" srcId="{DA978406-F404-462B-92C6-3C7828EF668B}" destId="{8B8AFB32-9AC3-4D02-BCEC-DCD318EF8363}" srcOrd="10" destOrd="0" presId="urn:microsoft.com/office/officeart/2008/layout/VerticalCurvedList"/>
    <dgm:cxn modelId="{A9B53224-D725-4B28-AF0A-C17433D216CB}" type="presParOf" srcId="{8B8AFB32-9AC3-4D02-BCEC-DCD318EF8363}" destId="{1E24CD99-0FB0-439D-A930-8D8EDFF8D9EF}" srcOrd="0" destOrd="0" presId="urn:microsoft.com/office/officeart/2008/layout/VerticalCurvedList"/>
    <dgm:cxn modelId="{54DA7B8C-0591-4AB0-A05C-BAB19D09E81F}" type="presParOf" srcId="{DA978406-F404-462B-92C6-3C7828EF668B}" destId="{DD865B80-B755-4AB1-9BB4-906CC5B93FEF}" srcOrd="11" destOrd="0" presId="urn:microsoft.com/office/officeart/2008/layout/VerticalCurvedList"/>
    <dgm:cxn modelId="{C4FD3704-D093-4427-8B82-877B33D90148}" type="presParOf" srcId="{DA978406-F404-462B-92C6-3C7828EF668B}" destId="{D916A3B8-DE8C-40D6-8C3C-1F6D4F8B7490}" srcOrd="12" destOrd="0" presId="urn:microsoft.com/office/officeart/2008/layout/VerticalCurvedList"/>
    <dgm:cxn modelId="{5FA7BE1D-2C5C-4E44-9040-FE395CD0EC99}" type="presParOf" srcId="{D916A3B8-DE8C-40D6-8C3C-1F6D4F8B7490}" destId="{3ACD994D-F06C-47D5-ADAF-AFFD96C02A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63135B-0617-45B2-84F0-CAD4B846858D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F5A84CD2-80CA-4D5F-B157-3437C70DA4BB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59EEB6F3-B8A5-464C-814A-9A886C8F1526}" type="parTrans" cxnId="{8B4743B5-D4A2-43E3-8872-2A832CBED899}">
      <dgm:prSet/>
      <dgm:spPr/>
      <dgm:t>
        <a:bodyPr/>
        <a:lstStyle/>
        <a:p>
          <a:endParaRPr lang="fr-FR"/>
        </a:p>
      </dgm:t>
    </dgm:pt>
    <dgm:pt modelId="{20BDB968-7965-4246-8D06-A2E28423A9EE}" type="sibTrans" cxnId="{8B4743B5-D4A2-43E3-8872-2A832CBED899}">
      <dgm:prSet/>
      <dgm:spPr/>
      <dgm:t>
        <a:bodyPr/>
        <a:lstStyle/>
        <a:p>
          <a:endParaRPr lang="fr-FR"/>
        </a:p>
      </dgm:t>
    </dgm:pt>
    <dgm:pt modelId="{332AC9FE-FD1F-48B2-B651-9D3E0368E234}">
      <dgm:prSet phldrT="[Texte]"/>
      <dgm:spPr/>
      <dgm:t>
        <a:bodyPr/>
        <a:lstStyle/>
        <a:p>
          <a:r>
            <a:rPr lang="fr-FR" b="1" i="0" dirty="0" smtClean="0"/>
            <a:t>constitution de corpus ou de listes de connaissances</a:t>
          </a:r>
          <a:r>
            <a:rPr lang="fr-FR" b="0" i="0" dirty="0" smtClean="0"/>
            <a:t> dont le professeur souhaite qu’elles soient acquises à terme par les élèves.</a:t>
          </a:r>
          <a:endParaRPr lang="fr-FR" dirty="0"/>
        </a:p>
      </dgm:t>
    </dgm:pt>
    <dgm:pt modelId="{A46BE7E5-0057-41AE-AF93-215B61656F21}" type="parTrans" cxnId="{695801B9-E84C-4B9E-ABEA-F46B2A406397}">
      <dgm:prSet/>
      <dgm:spPr/>
      <dgm:t>
        <a:bodyPr/>
        <a:lstStyle/>
        <a:p>
          <a:endParaRPr lang="fr-FR"/>
        </a:p>
      </dgm:t>
    </dgm:pt>
    <dgm:pt modelId="{CAA1BC49-256B-4B53-8DB1-A31968263F0C}" type="sibTrans" cxnId="{695801B9-E84C-4B9E-ABEA-F46B2A406397}">
      <dgm:prSet/>
      <dgm:spPr/>
      <dgm:t>
        <a:bodyPr/>
        <a:lstStyle/>
        <a:p>
          <a:endParaRPr lang="fr-FR"/>
        </a:p>
      </dgm:t>
    </dgm:pt>
    <dgm:pt modelId="{0B4ADB95-47E2-435F-8C4B-86470E9B0E2C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8CBC9F3C-D848-4561-B640-3E8197259D12}" type="parTrans" cxnId="{BDBFD2F9-FA1D-40C9-BDC8-5E79B18A47D4}">
      <dgm:prSet/>
      <dgm:spPr/>
      <dgm:t>
        <a:bodyPr/>
        <a:lstStyle/>
        <a:p>
          <a:endParaRPr lang="fr-FR"/>
        </a:p>
      </dgm:t>
    </dgm:pt>
    <dgm:pt modelId="{3F6C96EC-26BE-47F4-B11A-FA74E44DE3B0}" type="sibTrans" cxnId="{BDBFD2F9-FA1D-40C9-BDC8-5E79B18A47D4}">
      <dgm:prSet/>
      <dgm:spPr/>
      <dgm:t>
        <a:bodyPr/>
        <a:lstStyle/>
        <a:p>
          <a:endParaRPr lang="fr-FR"/>
        </a:p>
      </dgm:t>
    </dgm:pt>
    <dgm:pt modelId="{2E4274BC-181B-425D-8CF5-39E93075E12B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F5BDEF58-F3FB-43D4-8363-0DB8793C85CE}" type="parTrans" cxnId="{6D7F577A-C611-42D3-878A-E86CA7F47686}">
      <dgm:prSet/>
      <dgm:spPr/>
      <dgm:t>
        <a:bodyPr/>
        <a:lstStyle/>
        <a:p>
          <a:endParaRPr lang="fr-FR"/>
        </a:p>
      </dgm:t>
    </dgm:pt>
    <dgm:pt modelId="{B217A13B-E48E-440A-8362-E2FE1EA21D0A}" type="sibTrans" cxnId="{6D7F577A-C611-42D3-878A-E86CA7F47686}">
      <dgm:prSet/>
      <dgm:spPr/>
      <dgm:t>
        <a:bodyPr/>
        <a:lstStyle/>
        <a:p>
          <a:endParaRPr lang="fr-FR"/>
        </a:p>
      </dgm:t>
    </dgm:pt>
    <dgm:pt modelId="{7CC4D778-213F-40D3-BD17-204712807D27}">
      <dgm:prSet phldrT="[Texte]"/>
      <dgm:spPr/>
      <dgm:t>
        <a:bodyPr/>
        <a:lstStyle/>
        <a:p>
          <a:r>
            <a:rPr lang="fr-FR" b="0" i="0" dirty="0" smtClean="0"/>
            <a:t>une </a:t>
          </a:r>
          <a:r>
            <a:rPr lang="fr-FR" b="1" i="0" dirty="0" smtClean="0"/>
            <a:t>acquisition initiale solide</a:t>
          </a:r>
          <a:r>
            <a:rPr lang="fr-FR" b="0" i="0" dirty="0" smtClean="0"/>
            <a:t> (deux ou trois fois massées sur un temps court).</a:t>
          </a:r>
          <a:endParaRPr lang="fr-FR" dirty="0"/>
        </a:p>
      </dgm:t>
    </dgm:pt>
    <dgm:pt modelId="{43C7E399-EFBA-4D1F-BF27-5714D09A50D1}" type="parTrans" cxnId="{0D176D25-D1B5-4174-86F1-A2CF400DD31D}">
      <dgm:prSet/>
      <dgm:spPr/>
      <dgm:t>
        <a:bodyPr/>
        <a:lstStyle/>
        <a:p>
          <a:endParaRPr lang="fr-FR"/>
        </a:p>
      </dgm:t>
    </dgm:pt>
    <dgm:pt modelId="{4F28975D-4499-4956-BFB3-312B914C18B4}" type="sibTrans" cxnId="{0D176D25-D1B5-4174-86F1-A2CF400DD31D}">
      <dgm:prSet/>
      <dgm:spPr/>
      <dgm:t>
        <a:bodyPr/>
        <a:lstStyle/>
        <a:p>
          <a:endParaRPr lang="fr-FR"/>
        </a:p>
      </dgm:t>
    </dgm:pt>
    <dgm:pt modelId="{F554595C-4BAB-43A0-98C3-4FCB92054B80}">
      <dgm:prSet/>
      <dgm:spPr/>
      <dgm:t>
        <a:bodyPr/>
        <a:lstStyle/>
        <a:p>
          <a:r>
            <a:rPr lang="fr-FR" b="0" i="0" dirty="0" smtClean="0"/>
            <a:t>élaboration </a:t>
          </a:r>
          <a:r>
            <a:rPr lang="fr-FR" b="1" i="0" dirty="0" smtClean="0"/>
            <a:t>d’outils de mémorisation</a:t>
          </a:r>
          <a:r>
            <a:rPr lang="fr-FR" b="0" i="0" dirty="0" smtClean="0"/>
            <a:t> rassemblant ces essentiels (fiches de mémorisation, paquets de </a:t>
          </a:r>
          <a:r>
            <a:rPr lang="fr-FR" b="0" i="0" dirty="0" err="1" smtClean="0"/>
            <a:t>flashcards</a:t>
          </a:r>
          <a:r>
            <a:rPr lang="fr-FR" b="0" i="0" dirty="0" smtClean="0"/>
            <a:t> sur </a:t>
          </a:r>
          <a:r>
            <a:rPr lang="fr-FR" b="0" i="0" dirty="0" err="1" smtClean="0"/>
            <a:t>Anki</a:t>
          </a:r>
          <a:r>
            <a:rPr lang="fr-FR" b="0" i="0" dirty="0" smtClean="0"/>
            <a:t>)</a:t>
          </a:r>
          <a:endParaRPr lang="fr-FR" dirty="0"/>
        </a:p>
      </dgm:t>
    </dgm:pt>
    <dgm:pt modelId="{6F0AEFB5-BC08-4D41-A85B-AC26376A8033}" type="parTrans" cxnId="{4CB4FF35-E1F5-47F8-A846-573E10CA9627}">
      <dgm:prSet/>
      <dgm:spPr/>
      <dgm:t>
        <a:bodyPr/>
        <a:lstStyle/>
        <a:p>
          <a:endParaRPr lang="fr-FR"/>
        </a:p>
      </dgm:t>
    </dgm:pt>
    <dgm:pt modelId="{E99F8553-0E8B-499C-B2D3-F8C795C3E732}" type="sibTrans" cxnId="{4CB4FF35-E1F5-47F8-A846-573E10CA9627}">
      <dgm:prSet/>
      <dgm:spPr/>
      <dgm:t>
        <a:bodyPr/>
        <a:lstStyle/>
        <a:p>
          <a:endParaRPr lang="fr-FR"/>
        </a:p>
      </dgm:t>
    </dgm:pt>
    <dgm:pt modelId="{29815C9A-7EA7-40E8-A98F-00559F060C19}">
      <dgm:prSet phldrT="[Texte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89EF716C-8907-4A2C-B256-805CBBA3647E}" type="parTrans" cxnId="{BF109F96-EB11-46F6-AC26-75EB892FB71D}">
      <dgm:prSet/>
      <dgm:spPr/>
      <dgm:t>
        <a:bodyPr/>
        <a:lstStyle/>
        <a:p>
          <a:endParaRPr lang="fr-FR"/>
        </a:p>
      </dgm:t>
    </dgm:pt>
    <dgm:pt modelId="{344C4F44-5B4C-44D4-BFDD-15D6729B7EA9}" type="sibTrans" cxnId="{BF109F96-EB11-46F6-AC26-75EB892FB71D}">
      <dgm:prSet/>
      <dgm:spPr/>
      <dgm:t>
        <a:bodyPr/>
        <a:lstStyle/>
        <a:p>
          <a:endParaRPr lang="fr-FR"/>
        </a:p>
      </dgm:t>
    </dgm:pt>
    <dgm:pt modelId="{D44D3A0A-5648-44EB-8010-29DBDD74CD16}">
      <dgm:prSet/>
      <dgm:spPr/>
      <dgm:t>
        <a:bodyPr/>
        <a:lstStyle/>
        <a:p>
          <a:r>
            <a:rPr lang="fr-FR" b="0" i="0" dirty="0" smtClean="0"/>
            <a:t>Des moments d’</a:t>
          </a:r>
          <a:r>
            <a:rPr lang="fr-FR" b="0" i="0" dirty="0" smtClean="0">
              <a:hlinkClick xmlns:r="http://schemas.openxmlformats.org/officeDocument/2006/relationships" r:id="rId1" action="ppaction://hlinkpres?slideindex=1&amp;slidetitle="/>
            </a:rPr>
            <a:t>AP</a:t>
          </a:r>
          <a:r>
            <a:rPr lang="fr-FR" b="0" i="0" dirty="0" smtClean="0"/>
            <a:t> durant lesquels on aura </a:t>
          </a:r>
          <a:r>
            <a:rPr lang="fr-FR" b="1" i="0" dirty="0" smtClean="0"/>
            <a:t>appris aux élèves</a:t>
          </a:r>
          <a:r>
            <a:rPr lang="fr-FR" b="0" i="0" dirty="0" smtClean="0"/>
            <a:t> les vertus et les techniques de la mémorisation active, ainsi que les notions de base sur la mémorisation.</a:t>
          </a:r>
          <a:endParaRPr lang="fr-FR" dirty="0"/>
        </a:p>
      </dgm:t>
    </dgm:pt>
    <dgm:pt modelId="{C8855E53-6C50-4443-A326-8FF3194F918A}" type="parTrans" cxnId="{F043D6FA-11E9-4767-A3B8-7A58AC673C3F}">
      <dgm:prSet/>
      <dgm:spPr/>
      <dgm:t>
        <a:bodyPr/>
        <a:lstStyle/>
        <a:p>
          <a:endParaRPr lang="fr-FR"/>
        </a:p>
      </dgm:t>
    </dgm:pt>
    <dgm:pt modelId="{E7095A2F-3EFD-4815-B4BA-B36A8FBAD8CB}" type="sibTrans" cxnId="{F043D6FA-11E9-4767-A3B8-7A58AC673C3F}">
      <dgm:prSet/>
      <dgm:spPr/>
      <dgm:t>
        <a:bodyPr/>
        <a:lstStyle/>
        <a:p>
          <a:endParaRPr lang="fr-FR"/>
        </a:p>
      </dgm:t>
    </dgm:pt>
    <dgm:pt modelId="{59BE101F-37C7-4C74-A11A-549F9BC27F43}">
      <dgm:prSet/>
      <dgm:spPr/>
      <dgm:t>
        <a:bodyPr/>
        <a:lstStyle/>
        <a:p>
          <a:r>
            <a:rPr lang="fr-FR" dirty="0" smtClean="0"/>
            <a:t>5</a:t>
          </a:r>
          <a:endParaRPr lang="fr-FR" dirty="0"/>
        </a:p>
      </dgm:t>
    </dgm:pt>
    <dgm:pt modelId="{7FCCA4C8-0232-4181-89E5-C4DEA1029338}" type="parTrans" cxnId="{819B22A2-1B89-48C3-9E80-AAF51682B77E}">
      <dgm:prSet/>
      <dgm:spPr/>
      <dgm:t>
        <a:bodyPr/>
        <a:lstStyle/>
        <a:p>
          <a:endParaRPr lang="fr-FR"/>
        </a:p>
      </dgm:t>
    </dgm:pt>
    <dgm:pt modelId="{10F6725A-27EC-4D13-97A0-7B473E79875B}" type="sibTrans" cxnId="{819B22A2-1B89-48C3-9E80-AAF51682B77E}">
      <dgm:prSet/>
      <dgm:spPr/>
      <dgm:t>
        <a:bodyPr/>
        <a:lstStyle/>
        <a:p>
          <a:endParaRPr lang="fr-FR"/>
        </a:p>
      </dgm:t>
    </dgm:pt>
    <dgm:pt modelId="{5C3F6C21-C8D0-4D77-BCD6-7A2EF350BD37}">
      <dgm:prSet/>
      <dgm:spPr/>
      <dgm:t>
        <a:bodyPr/>
        <a:lstStyle/>
        <a:p>
          <a:r>
            <a:rPr lang="fr-FR" b="0" i="0" smtClean="0"/>
            <a:t>L’installation éventuelle en cours de </a:t>
          </a:r>
          <a:r>
            <a:rPr lang="fr-FR" b="1" i="0" smtClean="0"/>
            <a:t>micro-séquences de mémorisation</a:t>
          </a:r>
          <a:r>
            <a:rPr lang="fr-FR" b="0" i="0" smtClean="0"/>
            <a:t>.</a:t>
          </a:r>
          <a:endParaRPr lang="fr-FR"/>
        </a:p>
      </dgm:t>
    </dgm:pt>
    <dgm:pt modelId="{745FBD03-1D9D-4CCA-B7DA-ABCB649BE0F1}" type="parTrans" cxnId="{70FF40D7-0D19-4CA2-A3D1-B8251CADA1C8}">
      <dgm:prSet/>
      <dgm:spPr/>
      <dgm:t>
        <a:bodyPr/>
        <a:lstStyle/>
        <a:p>
          <a:endParaRPr lang="fr-FR"/>
        </a:p>
      </dgm:t>
    </dgm:pt>
    <dgm:pt modelId="{AAED767C-2C72-40B1-99B4-FC10FF2DBB49}" type="sibTrans" cxnId="{70FF40D7-0D19-4CA2-A3D1-B8251CADA1C8}">
      <dgm:prSet/>
      <dgm:spPr/>
      <dgm:t>
        <a:bodyPr/>
        <a:lstStyle/>
        <a:p>
          <a:endParaRPr lang="fr-FR"/>
        </a:p>
      </dgm:t>
    </dgm:pt>
    <dgm:pt modelId="{4973B8C1-D34C-4618-8013-BD21464957F1}" type="pres">
      <dgm:prSet presAssocID="{6D63135B-0617-45B2-84F0-CAD4B84685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195CC4D-C33B-422C-86FB-47A3B5EC6DE6}" type="pres">
      <dgm:prSet presAssocID="{F5A84CD2-80CA-4D5F-B157-3437C70DA4BB}" presName="composite" presStyleCnt="0"/>
      <dgm:spPr/>
    </dgm:pt>
    <dgm:pt modelId="{2E72AC55-0F39-4F5C-9642-BDF86FF85317}" type="pres">
      <dgm:prSet presAssocID="{F5A84CD2-80CA-4D5F-B157-3437C70DA4B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B3A502-5F8C-47A3-879F-F39795BD4B2C}" type="pres">
      <dgm:prSet presAssocID="{F5A84CD2-80CA-4D5F-B157-3437C70DA4B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AA2408-A430-46C0-A881-355C6101A883}" type="pres">
      <dgm:prSet presAssocID="{20BDB968-7965-4246-8D06-A2E28423A9EE}" presName="sp" presStyleCnt="0"/>
      <dgm:spPr/>
    </dgm:pt>
    <dgm:pt modelId="{029C5CB4-367A-4FAA-B3C6-964AB2578754}" type="pres">
      <dgm:prSet presAssocID="{0B4ADB95-47E2-435F-8C4B-86470E9B0E2C}" presName="composite" presStyleCnt="0"/>
      <dgm:spPr/>
    </dgm:pt>
    <dgm:pt modelId="{AE91AAFF-A956-463E-B3B9-3125193E14D0}" type="pres">
      <dgm:prSet presAssocID="{0B4ADB95-47E2-435F-8C4B-86470E9B0E2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0F55DC-A3B1-41B5-A962-58AB5F18527C}" type="pres">
      <dgm:prSet presAssocID="{0B4ADB95-47E2-435F-8C4B-86470E9B0E2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CA2EFB-DEF1-4F93-8D20-FF6D04987E17}" type="pres">
      <dgm:prSet presAssocID="{3F6C96EC-26BE-47F4-B11A-FA74E44DE3B0}" presName="sp" presStyleCnt="0"/>
      <dgm:spPr/>
    </dgm:pt>
    <dgm:pt modelId="{A3477117-C493-441A-B280-33B9E5A17552}" type="pres">
      <dgm:prSet presAssocID="{2E4274BC-181B-425D-8CF5-39E93075E12B}" presName="composite" presStyleCnt="0"/>
      <dgm:spPr/>
    </dgm:pt>
    <dgm:pt modelId="{EAAA30BC-BDA5-4CB6-8774-76D33FD17DDE}" type="pres">
      <dgm:prSet presAssocID="{2E4274BC-181B-425D-8CF5-39E93075E12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5AD08D-93F1-4EB3-BE23-208996D70EDC}" type="pres">
      <dgm:prSet presAssocID="{2E4274BC-181B-425D-8CF5-39E93075E12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F2C442-1D3B-41D7-AD9B-4100D69950D7}" type="pres">
      <dgm:prSet presAssocID="{B217A13B-E48E-440A-8362-E2FE1EA21D0A}" presName="sp" presStyleCnt="0"/>
      <dgm:spPr/>
    </dgm:pt>
    <dgm:pt modelId="{F951C5B2-E761-4E00-B77A-3977CACECE93}" type="pres">
      <dgm:prSet presAssocID="{29815C9A-7EA7-40E8-A98F-00559F060C19}" presName="composite" presStyleCnt="0"/>
      <dgm:spPr/>
    </dgm:pt>
    <dgm:pt modelId="{20194C07-9E56-4DF4-B73E-AA3A605B0B95}" type="pres">
      <dgm:prSet presAssocID="{29815C9A-7EA7-40E8-A98F-00559F060C1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A8C55B-D369-4E8F-B141-7BD3326978F8}" type="pres">
      <dgm:prSet presAssocID="{29815C9A-7EA7-40E8-A98F-00559F060C1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5C3D1D-2F8A-4C66-A369-59A7CB2673F6}" type="pres">
      <dgm:prSet presAssocID="{344C4F44-5B4C-44D4-BFDD-15D6729B7EA9}" presName="sp" presStyleCnt="0"/>
      <dgm:spPr/>
    </dgm:pt>
    <dgm:pt modelId="{EE7AAFB5-737C-447B-95E2-BF419000BC8C}" type="pres">
      <dgm:prSet presAssocID="{59BE101F-37C7-4C74-A11A-549F9BC27F43}" presName="composite" presStyleCnt="0"/>
      <dgm:spPr/>
    </dgm:pt>
    <dgm:pt modelId="{165A6626-0EEC-4989-A923-1E2AE5659DAF}" type="pres">
      <dgm:prSet presAssocID="{59BE101F-37C7-4C74-A11A-549F9BC27F4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696C70-7506-4583-86A5-45F2EA645A80}" type="pres">
      <dgm:prSet presAssocID="{59BE101F-37C7-4C74-A11A-549F9BC27F4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109F96-EB11-46F6-AC26-75EB892FB71D}" srcId="{6D63135B-0617-45B2-84F0-CAD4B846858D}" destId="{29815C9A-7EA7-40E8-A98F-00559F060C19}" srcOrd="3" destOrd="0" parTransId="{89EF716C-8907-4A2C-B256-805CBBA3647E}" sibTransId="{344C4F44-5B4C-44D4-BFDD-15D6729B7EA9}"/>
    <dgm:cxn modelId="{C3545303-49C0-4482-B1F9-BCBE624DCEB9}" type="presOf" srcId="{59BE101F-37C7-4C74-A11A-549F9BC27F43}" destId="{165A6626-0EEC-4989-A923-1E2AE5659DAF}" srcOrd="0" destOrd="0" presId="urn:microsoft.com/office/officeart/2005/8/layout/chevron2"/>
    <dgm:cxn modelId="{9D742844-5DC5-4D80-AB7B-F99738009192}" type="presOf" srcId="{2E4274BC-181B-425D-8CF5-39E93075E12B}" destId="{EAAA30BC-BDA5-4CB6-8774-76D33FD17DDE}" srcOrd="0" destOrd="0" presId="urn:microsoft.com/office/officeart/2005/8/layout/chevron2"/>
    <dgm:cxn modelId="{BDBFD2F9-FA1D-40C9-BDC8-5E79B18A47D4}" srcId="{6D63135B-0617-45B2-84F0-CAD4B846858D}" destId="{0B4ADB95-47E2-435F-8C4B-86470E9B0E2C}" srcOrd="1" destOrd="0" parTransId="{8CBC9F3C-D848-4561-B640-3E8197259D12}" sibTransId="{3F6C96EC-26BE-47F4-B11A-FA74E44DE3B0}"/>
    <dgm:cxn modelId="{6D7F577A-C611-42D3-878A-E86CA7F47686}" srcId="{6D63135B-0617-45B2-84F0-CAD4B846858D}" destId="{2E4274BC-181B-425D-8CF5-39E93075E12B}" srcOrd="2" destOrd="0" parTransId="{F5BDEF58-F3FB-43D4-8363-0DB8793C85CE}" sibTransId="{B217A13B-E48E-440A-8362-E2FE1EA21D0A}"/>
    <dgm:cxn modelId="{70FF40D7-0D19-4CA2-A3D1-B8251CADA1C8}" srcId="{59BE101F-37C7-4C74-A11A-549F9BC27F43}" destId="{5C3F6C21-C8D0-4D77-BCD6-7A2EF350BD37}" srcOrd="0" destOrd="0" parTransId="{745FBD03-1D9D-4CCA-B7DA-ABCB649BE0F1}" sibTransId="{AAED767C-2C72-40B1-99B4-FC10FF2DBB49}"/>
    <dgm:cxn modelId="{50B509FA-3EE4-4339-AB1D-88353C0149D7}" type="presOf" srcId="{D44D3A0A-5648-44EB-8010-29DBDD74CD16}" destId="{1AA8C55B-D369-4E8F-B141-7BD3326978F8}" srcOrd="0" destOrd="0" presId="urn:microsoft.com/office/officeart/2005/8/layout/chevron2"/>
    <dgm:cxn modelId="{4CB4FF35-E1F5-47F8-A846-573E10CA9627}" srcId="{0B4ADB95-47E2-435F-8C4B-86470E9B0E2C}" destId="{F554595C-4BAB-43A0-98C3-4FCB92054B80}" srcOrd="0" destOrd="0" parTransId="{6F0AEFB5-BC08-4D41-A85B-AC26376A8033}" sibTransId="{E99F8553-0E8B-499C-B2D3-F8C795C3E732}"/>
    <dgm:cxn modelId="{11E7C063-3E77-4BFE-A12D-9877F9A8D950}" type="presOf" srcId="{7CC4D778-213F-40D3-BD17-204712807D27}" destId="{2F5AD08D-93F1-4EB3-BE23-208996D70EDC}" srcOrd="0" destOrd="0" presId="urn:microsoft.com/office/officeart/2005/8/layout/chevron2"/>
    <dgm:cxn modelId="{0D176D25-D1B5-4174-86F1-A2CF400DD31D}" srcId="{2E4274BC-181B-425D-8CF5-39E93075E12B}" destId="{7CC4D778-213F-40D3-BD17-204712807D27}" srcOrd="0" destOrd="0" parTransId="{43C7E399-EFBA-4D1F-BF27-5714D09A50D1}" sibTransId="{4F28975D-4499-4956-BFB3-312B914C18B4}"/>
    <dgm:cxn modelId="{53A4A3E0-674E-4473-BFC1-C435ECB25D16}" type="presOf" srcId="{F5A84CD2-80CA-4D5F-B157-3437C70DA4BB}" destId="{2E72AC55-0F39-4F5C-9642-BDF86FF85317}" srcOrd="0" destOrd="0" presId="urn:microsoft.com/office/officeart/2005/8/layout/chevron2"/>
    <dgm:cxn modelId="{695801B9-E84C-4B9E-ABEA-F46B2A406397}" srcId="{F5A84CD2-80CA-4D5F-B157-3437C70DA4BB}" destId="{332AC9FE-FD1F-48B2-B651-9D3E0368E234}" srcOrd="0" destOrd="0" parTransId="{A46BE7E5-0057-41AE-AF93-215B61656F21}" sibTransId="{CAA1BC49-256B-4B53-8DB1-A31968263F0C}"/>
    <dgm:cxn modelId="{F043D6FA-11E9-4767-A3B8-7A58AC673C3F}" srcId="{29815C9A-7EA7-40E8-A98F-00559F060C19}" destId="{D44D3A0A-5648-44EB-8010-29DBDD74CD16}" srcOrd="0" destOrd="0" parTransId="{C8855E53-6C50-4443-A326-8FF3194F918A}" sibTransId="{E7095A2F-3EFD-4815-B4BA-B36A8FBAD8CB}"/>
    <dgm:cxn modelId="{8B4743B5-D4A2-43E3-8872-2A832CBED899}" srcId="{6D63135B-0617-45B2-84F0-CAD4B846858D}" destId="{F5A84CD2-80CA-4D5F-B157-3437C70DA4BB}" srcOrd="0" destOrd="0" parTransId="{59EEB6F3-B8A5-464C-814A-9A886C8F1526}" sibTransId="{20BDB968-7965-4246-8D06-A2E28423A9EE}"/>
    <dgm:cxn modelId="{6F658E3F-12D1-43FF-9B72-27DB9D56C2B7}" type="presOf" srcId="{0B4ADB95-47E2-435F-8C4B-86470E9B0E2C}" destId="{AE91AAFF-A956-463E-B3B9-3125193E14D0}" srcOrd="0" destOrd="0" presId="urn:microsoft.com/office/officeart/2005/8/layout/chevron2"/>
    <dgm:cxn modelId="{A5F5AF84-6478-4CF6-B0FB-6216C74E9D71}" type="presOf" srcId="{5C3F6C21-C8D0-4D77-BCD6-7A2EF350BD37}" destId="{CE696C70-7506-4583-86A5-45F2EA645A80}" srcOrd="0" destOrd="0" presId="urn:microsoft.com/office/officeart/2005/8/layout/chevron2"/>
    <dgm:cxn modelId="{4014D096-E053-4E03-A895-29D68539BA1C}" type="presOf" srcId="{332AC9FE-FD1F-48B2-B651-9D3E0368E234}" destId="{5DB3A502-5F8C-47A3-879F-F39795BD4B2C}" srcOrd="0" destOrd="0" presId="urn:microsoft.com/office/officeart/2005/8/layout/chevron2"/>
    <dgm:cxn modelId="{819B22A2-1B89-48C3-9E80-AAF51682B77E}" srcId="{6D63135B-0617-45B2-84F0-CAD4B846858D}" destId="{59BE101F-37C7-4C74-A11A-549F9BC27F43}" srcOrd="4" destOrd="0" parTransId="{7FCCA4C8-0232-4181-89E5-C4DEA1029338}" sibTransId="{10F6725A-27EC-4D13-97A0-7B473E79875B}"/>
    <dgm:cxn modelId="{E8A82C8F-AF00-4E49-83C3-E32DBD5DD13B}" type="presOf" srcId="{29815C9A-7EA7-40E8-A98F-00559F060C19}" destId="{20194C07-9E56-4DF4-B73E-AA3A605B0B95}" srcOrd="0" destOrd="0" presId="urn:microsoft.com/office/officeart/2005/8/layout/chevron2"/>
    <dgm:cxn modelId="{82EC7F66-1A36-4BA1-AA33-43C3EC365E33}" type="presOf" srcId="{6D63135B-0617-45B2-84F0-CAD4B846858D}" destId="{4973B8C1-D34C-4618-8013-BD21464957F1}" srcOrd="0" destOrd="0" presId="urn:microsoft.com/office/officeart/2005/8/layout/chevron2"/>
    <dgm:cxn modelId="{B1F2C46A-F22C-4B08-8E9D-FAE9BF170002}" type="presOf" srcId="{F554595C-4BAB-43A0-98C3-4FCB92054B80}" destId="{A10F55DC-A3B1-41B5-A962-58AB5F18527C}" srcOrd="0" destOrd="0" presId="urn:microsoft.com/office/officeart/2005/8/layout/chevron2"/>
    <dgm:cxn modelId="{E140388E-3F5D-4761-BDB9-091B7A7B8772}" type="presParOf" srcId="{4973B8C1-D34C-4618-8013-BD21464957F1}" destId="{6195CC4D-C33B-422C-86FB-47A3B5EC6DE6}" srcOrd="0" destOrd="0" presId="urn:microsoft.com/office/officeart/2005/8/layout/chevron2"/>
    <dgm:cxn modelId="{039D5C3F-FDE2-4A4D-9402-4C23AE5A6279}" type="presParOf" srcId="{6195CC4D-C33B-422C-86FB-47A3B5EC6DE6}" destId="{2E72AC55-0F39-4F5C-9642-BDF86FF85317}" srcOrd="0" destOrd="0" presId="urn:microsoft.com/office/officeart/2005/8/layout/chevron2"/>
    <dgm:cxn modelId="{627494A1-008F-4503-802B-1C0AE2CB4662}" type="presParOf" srcId="{6195CC4D-C33B-422C-86FB-47A3B5EC6DE6}" destId="{5DB3A502-5F8C-47A3-879F-F39795BD4B2C}" srcOrd="1" destOrd="0" presId="urn:microsoft.com/office/officeart/2005/8/layout/chevron2"/>
    <dgm:cxn modelId="{B7AE8871-A7BF-427E-9639-6DEDC3FF2226}" type="presParOf" srcId="{4973B8C1-D34C-4618-8013-BD21464957F1}" destId="{06AA2408-A430-46C0-A881-355C6101A883}" srcOrd="1" destOrd="0" presId="urn:microsoft.com/office/officeart/2005/8/layout/chevron2"/>
    <dgm:cxn modelId="{E3EDBA28-77D0-48BE-8B52-71928E93D7A9}" type="presParOf" srcId="{4973B8C1-D34C-4618-8013-BD21464957F1}" destId="{029C5CB4-367A-4FAA-B3C6-964AB2578754}" srcOrd="2" destOrd="0" presId="urn:microsoft.com/office/officeart/2005/8/layout/chevron2"/>
    <dgm:cxn modelId="{6F6C2667-314D-49D9-A913-BAD139C29B1D}" type="presParOf" srcId="{029C5CB4-367A-4FAA-B3C6-964AB2578754}" destId="{AE91AAFF-A956-463E-B3B9-3125193E14D0}" srcOrd="0" destOrd="0" presId="urn:microsoft.com/office/officeart/2005/8/layout/chevron2"/>
    <dgm:cxn modelId="{36B21CC4-5147-47E5-BBEC-68B8D2DDC1A0}" type="presParOf" srcId="{029C5CB4-367A-4FAA-B3C6-964AB2578754}" destId="{A10F55DC-A3B1-41B5-A962-58AB5F18527C}" srcOrd="1" destOrd="0" presId="urn:microsoft.com/office/officeart/2005/8/layout/chevron2"/>
    <dgm:cxn modelId="{41678CA0-5882-48A9-8657-2A155037DAB6}" type="presParOf" srcId="{4973B8C1-D34C-4618-8013-BD21464957F1}" destId="{3FCA2EFB-DEF1-4F93-8D20-FF6D04987E17}" srcOrd="3" destOrd="0" presId="urn:microsoft.com/office/officeart/2005/8/layout/chevron2"/>
    <dgm:cxn modelId="{9D633F61-775B-4945-AB2F-7BCD8AE32E58}" type="presParOf" srcId="{4973B8C1-D34C-4618-8013-BD21464957F1}" destId="{A3477117-C493-441A-B280-33B9E5A17552}" srcOrd="4" destOrd="0" presId="urn:microsoft.com/office/officeart/2005/8/layout/chevron2"/>
    <dgm:cxn modelId="{1C961885-A3AE-4F5A-BDA6-41B25B3BDEC0}" type="presParOf" srcId="{A3477117-C493-441A-B280-33B9E5A17552}" destId="{EAAA30BC-BDA5-4CB6-8774-76D33FD17DDE}" srcOrd="0" destOrd="0" presId="urn:microsoft.com/office/officeart/2005/8/layout/chevron2"/>
    <dgm:cxn modelId="{1C3EC82D-ED70-445D-9F4A-F0B5665CC014}" type="presParOf" srcId="{A3477117-C493-441A-B280-33B9E5A17552}" destId="{2F5AD08D-93F1-4EB3-BE23-208996D70EDC}" srcOrd="1" destOrd="0" presId="urn:microsoft.com/office/officeart/2005/8/layout/chevron2"/>
    <dgm:cxn modelId="{36140F6B-E0F6-4C21-BA01-0D03985859C0}" type="presParOf" srcId="{4973B8C1-D34C-4618-8013-BD21464957F1}" destId="{1BF2C442-1D3B-41D7-AD9B-4100D69950D7}" srcOrd="5" destOrd="0" presId="urn:microsoft.com/office/officeart/2005/8/layout/chevron2"/>
    <dgm:cxn modelId="{AAA5DBFD-5030-4EFD-A4BF-8FDBCA4B85AC}" type="presParOf" srcId="{4973B8C1-D34C-4618-8013-BD21464957F1}" destId="{F951C5B2-E761-4E00-B77A-3977CACECE93}" srcOrd="6" destOrd="0" presId="urn:microsoft.com/office/officeart/2005/8/layout/chevron2"/>
    <dgm:cxn modelId="{2AFE3374-4199-4599-ACFF-5BD73B7ED311}" type="presParOf" srcId="{F951C5B2-E761-4E00-B77A-3977CACECE93}" destId="{20194C07-9E56-4DF4-B73E-AA3A605B0B95}" srcOrd="0" destOrd="0" presId="urn:microsoft.com/office/officeart/2005/8/layout/chevron2"/>
    <dgm:cxn modelId="{D589B852-E05C-4ADD-B36C-35EF2D3AFE8B}" type="presParOf" srcId="{F951C5B2-E761-4E00-B77A-3977CACECE93}" destId="{1AA8C55B-D369-4E8F-B141-7BD3326978F8}" srcOrd="1" destOrd="0" presId="urn:microsoft.com/office/officeart/2005/8/layout/chevron2"/>
    <dgm:cxn modelId="{A1F2239E-5DD3-4AC8-8A31-FA650CBE2633}" type="presParOf" srcId="{4973B8C1-D34C-4618-8013-BD21464957F1}" destId="{FA5C3D1D-2F8A-4C66-A369-59A7CB2673F6}" srcOrd="7" destOrd="0" presId="urn:microsoft.com/office/officeart/2005/8/layout/chevron2"/>
    <dgm:cxn modelId="{81250BCC-FF28-4763-A279-1DF9F2B9FBED}" type="presParOf" srcId="{4973B8C1-D34C-4618-8013-BD21464957F1}" destId="{EE7AAFB5-737C-447B-95E2-BF419000BC8C}" srcOrd="8" destOrd="0" presId="urn:microsoft.com/office/officeart/2005/8/layout/chevron2"/>
    <dgm:cxn modelId="{5F95B7DC-2B71-49F0-A9F4-00D4DAE6FBEE}" type="presParOf" srcId="{EE7AAFB5-737C-447B-95E2-BF419000BC8C}" destId="{165A6626-0EEC-4989-A923-1E2AE5659DAF}" srcOrd="0" destOrd="0" presId="urn:microsoft.com/office/officeart/2005/8/layout/chevron2"/>
    <dgm:cxn modelId="{F7DCC885-2632-434D-8233-B5804512EE23}" type="presParOf" srcId="{EE7AAFB5-737C-447B-95E2-BF419000BC8C}" destId="{CE696C70-7506-4583-86A5-45F2EA645A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781F31-B12C-484B-83D0-7E2BDD08689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3064521-425A-42A4-9788-08F1DBF73AA2}">
      <dgm:prSet phldrT="[Texte]"/>
      <dgm:spPr/>
      <dgm:t>
        <a:bodyPr/>
        <a:lstStyle/>
        <a:p>
          <a:r>
            <a:rPr lang="fr-FR" dirty="0" err="1" smtClean="0"/>
            <a:t>Anki</a:t>
          </a:r>
          <a:r>
            <a:rPr lang="fr-FR" dirty="0" smtClean="0"/>
            <a:t> est un logiciel de renforcement mnésique par reprise expansée.</a:t>
          </a:r>
          <a:endParaRPr lang="fr-FR" dirty="0"/>
        </a:p>
      </dgm:t>
    </dgm:pt>
    <dgm:pt modelId="{A7B3B133-8E03-491C-A371-F699DB03E092}" type="parTrans" cxnId="{43B62836-41D1-4F25-AFBD-C421C19DF26C}">
      <dgm:prSet/>
      <dgm:spPr/>
      <dgm:t>
        <a:bodyPr/>
        <a:lstStyle/>
        <a:p>
          <a:endParaRPr lang="fr-FR"/>
        </a:p>
      </dgm:t>
    </dgm:pt>
    <dgm:pt modelId="{773F58EC-01A9-496D-81D9-1E03C1719289}" type="sibTrans" cxnId="{43B62836-41D1-4F25-AFBD-C421C19DF26C}">
      <dgm:prSet/>
      <dgm:spPr/>
      <dgm:t>
        <a:bodyPr/>
        <a:lstStyle/>
        <a:p>
          <a:endParaRPr lang="fr-FR"/>
        </a:p>
      </dgm:t>
    </dgm:pt>
    <dgm:pt modelId="{97C75DD0-9291-4E0D-993A-CCC8B08A2E94}">
      <dgm:prSet phldrT="[Texte]"/>
      <dgm:spPr/>
      <dgm:t>
        <a:bodyPr/>
        <a:lstStyle/>
        <a:p>
          <a:r>
            <a:rPr lang="fr-FR" dirty="0" smtClean="0"/>
            <a:t>Il permet de créer des cartes-mémoire.</a:t>
          </a:r>
          <a:endParaRPr lang="fr-FR" dirty="0"/>
        </a:p>
      </dgm:t>
    </dgm:pt>
    <dgm:pt modelId="{F2823452-7836-495D-BF12-1A14A026CF9E}" type="parTrans" cxnId="{08C7C5E1-A1AD-430E-BCAC-647ACA0DBFDB}">
      <dgm:prSet/>
      <dgm:spPr/>
      <dgm:t>
        <a:bodyPr/>
        <a:lstStyle/>
        <a:p>
          <a:endParaRPr lang="fr-FR"/>
        </a:p>
      </dgm:t>
    </dgm:pt>
    <dgm:pt modelId="{CFF6C4C4-4714-4BBC-9D52-68380902DF5F}" type="sibTrans" cxnId="{08C7C5E1-A1AD-430E-BCAC-647ACA0DBFDB}">
      <dgm:prSet/>
      <dgm:spPr/>
      <dgm:t>
        <a:bodyPr/>
        <a:lstStyle/>
        <a:p>
          <a:endParaRPr lang="fr-FR"/>
        </a:p>
      </dgm:t>
    </dgm:pt>
    <dgm:pt modelId="{22207814-F8E2-4E87-92E5-89A5C4A849F5}">
      <dgm:prSet phldrT="[Texte]"/>
      <dgm:spPr/>
      <dgm:t>
        <a:bodyPr/>
        <a:lstStyle/>
        <a:p>
          <a:r>
            <a:rPr lang="fr-FR" dirty="0" smtClean="0"/>
            <a:t>Lorsqu’un « paquet » de cartes est suffisamment abouti, il est possible de le sauvegarder en ligne afin de le partager sur différents supports (navigateur, smartphone)</a:t>
          </a:r>
          <a:endParaRPr lang="fr-FR" dirty="0"/>
        </a:p>
      </dgm:t>
    </dgm:pt>
    <dgm:pt modelId="{476BA4F1-3629-4B0F-BD4B-28D6970D10DA}" type="parTrans" cxnId="{1EAFBF15-6562-48DB-863D-C9BCD30F7F70}">
      <dgm:prSet/>
      <dgm:spPr/>
      <dgm:t>
        <a:bodyPr/>
        <a:lstStyle/>
        <a:p>
          <a:endParaRPr lang="fr-FR"/>
        </a:p>
      </dgm:t>
    </dgm:pt>
    <dgm:pt modelId="{32BA6253-3A28-4D0F-8FC5-58E67B5762A1}" type="sibTrans" cxnId="{1EAFBF15-6562-48DB-863D-C9BCD30F7F70}">
      <dgm:prSet/>
      <dgm:spPr/>
      <dgm:t>
        <a:bodyPr/>
        <a:lstStyle/>
        <a:p>
          <a:endParaRPr lang="fr-FR"/>
        </a:p>
      </dgm:t>
    </dgm:pt>
    <dgm:pt modelId="{BA2A73BD-D7BD-4837-A46C-B4DAD1C68FC5}" type="pres">
      <dgm:prSet presAssocID="{8D781F31-B12C-484B-83D0-7E2BDD0868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65B58C65-610C-4E15-A623-014EBC78B5F8}" type="pres">
      <dgm:prSet presAssocID="{8D781F31-B12C-484B-83D0-7E2BDD086897}" presName="Name1" presStyleCnt="0"/>
      <dgm:spPr/>
    </dgm:pt>
    <dgm:pt modelId="{CF5B50BF-5730-49B0-A833-03436AA91A0B}" type="pres">
      <dgm:prSet presAssocID="{8D781F31-B12C-484B-83D0-7E2BDD086897}" presName="cycle" presStyleCnt="0"/>
      <dgm:spPr/>
    </dgm:pt>
    <dgm:pt modelId="{638CADEC-47F4-4F14-851B-7BC47083CF52}" type="pres">
      <dgm:prSet presAssocID="{8D781F31-B12C-484B-83D0-7E2BDD086897}" presName="srcNode" presStyleLbl="node1" presStyleIdx="0" presStyleCnt="3"/>
      <dgm:spPr/>
    </dgm:pt>
    <dgm:pt modelId="{D6CC5D1A-AAAF-4799-9139-5BC13F6B67E7}" type="pres">
      <dgm:prSet presAssocID="{8D781F31-B12C-484B-83D0-7E2BDD086897}" presName="conn" presStyleLbl="parChTrans1D2" presStyleIdx="0" presStyleCnt="1"/>
      <dgm:spPr/>
      <dgm:t>
        <a:bodyPr/>
        <a:lstStyle/>
        <a:p>
          <a:endParaRPr lang="fr-FR"/>
        </a:p>
      </dgm:t>
    </dgm:pt>
    <dgm:pt modelId="{736A1BA8-CE7F-4845-A0BF-7D1EB9443F1C}" type="pres">
      <dgm:prSet presAssocID="{8D781F31-B12C-484B-83D0-7E2BDD086897}" presName="extraNode" presStyleLbl="node1" presStyleIdx="0" presStyleCnt="3"/>
      <dgm:spPr/>
    </dgm:pt>
    <dgm:pt modelId="{4D522BF6-E091-4A32-9E50-15E51BF6A86F}" type="pres">
      <dgm:prSet presAssocID="{8D781F31-B12C-484B-83D0-7E2BDD086897}" presName="dstNode" presStyleLbl="node1" presStyleIdx="0" presStyleCnt="3"/>
      <dgm:spPr/>
    </dgm:pt>
    <dgm:pt modelId="{65CA31FA-C680-43EE-A62F-C8816322D063}" type="pres">
      <dgm:prSet presAssocID="{23064521-425A-42A4-9788-08F1DBF73AA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B13D9C-408E-4332-B76C-0F1230ABE439}" type="pres">
      <dgm:prSet presAssocID="{23064521-425A-42A4-9788-08F1DBF73AA2}" presName="accent_1" presStyleCnt="0"/>
      <dgm:spPr/>
    </dgm:pt>
    <dgm:pt modelId="{460E6BE0-9DAB-41CC-A10F-E72DE1DC5049}" type="pres">
      <dgm:prSet presAssocID="{23064521-425A-42A4-9788-08F1DBF73AA2}" presName="accentRepeatNode" presStyleLbl="solidFgAcc1" presStyleIdx="0" presStyleCnt="3"/>
      <dgm:spPr/>
    </dgm:pt>
    <dgm:pt modelId="{EE930705-1ED8-46C9-863F-71401B861DF0}" type="pres">
      <dgm:prSet presAssocID="{97C75DD0-9291-4E0D-993A-CCC8B08A2E9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6BB5A7-320A-4257-9203-A901A55946C0}" type="pres">
      <dgm:prSet presAssocID="{97C75DD0-9291-4E0D-993A-CCC8B08A2E94}" presName="accent_2" presStyleCnt="0"/>
      <dgm:spPr/>
    </dgm:pt>
    <dgm:pt modelId="{902C38F8-EA62-4D72-AAE4-41F6C31DE876}" type="pres">
      <dgm:prSet presAssocID="{97C75DD0-9291-4E0D-993A-CCC8B08A2E94}" presName="accentRepeatNode" presStyleLbl="solidFgAcc1" presStyleIdx="1" presStyleCnt="3"/>
      <dgm:spPr/>
    </dgm:pt>
    <dgm:pt modelId="{F7A8B730-38A6-4014-8CDA-9D5918430E6B}" type="pres">
      <dgm:prSet presAssocID="{22207814-F8E2-4E87-92E5-89A5C4A849F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FD41FB-B453-42E9-AEA6-E74A2C580757}" type="pres">
      <dgm:prSet presAssocID="{22207814-F8E2-4E87-92E5-89A5C4A849F5}" presName="accent_3" presStyleCnt="0"/>
      <dgm:spPr/>
    </dgm:pt>
    <dgm:pt modelId="{D59CFD6C-3E84-4B81-BA49-1E0D11627B30}" type="pres">
      <dgm:prSet presAssocID="{22207814-F8E2-4E87-92E5-89A5C4A849F5}" presName="accentRepeatNode" presStyleLbl="solidFgAcc1" presStyleIdx="2" presStyleCnt="3"/>
      <dgm:spPr/>
    </dgm:pt>
  </dgm:ptLst>
  <dgm:cxnLst>
    <dgm:cxn modelId="{08C7C5E1-A1AD-430E-BCAC-647ACA0DBFDB}" srcId="{8D781F31-B12C-484B-83D0-7E2BDD086897}" destId="{97C75DD0-9291-4E0D-993A-CCC8B08A2E94}" srcOrd="1" destOrd="0" parTransId="{F2823452-7836-495D-BF12-1A14A026CF9E}" sibTransId="{CFF6C4C4-4714-4BBC-9D52-68380902DF5F}"/>
    <dgm:cxn modelId="{1EAFBF15-6562-48DB-863D-C9BCD30F7F70}" srcId="{8D781F31-B12C-484B-83D0-7E2BDD086897}" destId="{22207814-F8E2-4E87-92E5-89A5C4A849F5}" srcOrd="2" destOrd="0" parTransId="{476BA4F1-3629-4B0F-BD4B-28D6970D10DA}" sibTransId="{32BA6253-3A28-4D0F-8FC5-58E67B5762A1}"/>
    <dgm:cxn modelId="{40C1D0D6-1516-48BC-9CDF-56EEDA3E3EBC}" type="presOf" srcId="{97C75DD0-9291-4E0D-993A-CCC8B08A2E94}" destId="{EE930705-1ED8-46C9-863F-71401B861DF0}" srcOrd="0" destOrd="0" presId="urn:microsoft.com/office/officeart/2008/layout/VerticalCurvedList"/>
    <dgm:cxn modelId="{97622D69-1484-4A65-8A73-83F18BF3D96B}" type="presOf" srcId="{22207814-F8E2-4E87-92E5-89A5C4A849F5}" destId="{F7A8B730-38A6-4014-8CDA-9D5918430E6B}" srcOrd="0" destOrd="0" presId="urn:microsoft.com/office/officeart/2008/layout/VerticalCurvedList"/>
    <dgm:cxn modelId="{C0E3A679-55E6-4996-AD3B-F63CE9A2B431}" type="presOf" srcId="{773F58EC-01A9-496D-81D9-1E03C1719289}" destId="{D6CC5D1A-AAAF-4799-9139-5BC13F6B67E7}" srcOrd="0" destOrd="0" presId="urn:microsoft.com/office/officeart/2008/layout/VerticalCurvedList"/>
    <dgm:cxn modelId="{43B62836-41D1-4F25-AFBD-C421C19DF26C}" srcId="{8D781F31-B12C-484B-83D0-7E2BDD086897}" destId="{23064521-425A-42A4-9788-08F1DBF73AA2}" srcOrd="0" destOrd="0" parTransId="{A7B3B133-8E03-491C-A371-F699DB03E092}" sibTransId="{773F58EC-01A9-496D-81D9-1E03C1719289}"/>
    <dgm:cxn modelId="{E38FEAF4-FD2F-4EC9-8068-2EB0D2E8FB2D}" type="presOf" srcId="{23064521-425A-42A4-9788-08F1DBF73AA2}" destId="{65CA31FA-C680-43EE-A62F-C8816322D063}" srcOrd="0" destOrd="0" presId="urn:microsoft.com/office/officeart/2008/layout/VerticalCurvedList"/>
    <dgm:cxn modelId="{86F98BB2-A948-4798-B6C3-28A3D504B244}" type="presOf" srcId="{8D781F31-B12C-484B-83D0-7E2BDD086897}" destId="{BA2A73BD-D7BD-4837-A46C-B4DAD1C68FC5}" srcOrd="0" destOrd="0" presId="urn:microsoft.com/office/officeart/2008/layout/VerticalCurvedList"/>
    <dgm:cxn modelId="{AB86C0A8-38D7-474D-9522-6ACE53A3073E}" type="presParOf" srcId="{BA2A73BD-D7BD-4837-A46C-B4DAD1C68FC5}" destId="{65B58C65-610C-4E15-A623-014EBC78B5F8}" srcOrd="0" destOrd="0" presId="urn:microsoft.com/office/officeart/2008/layout/VerticalCurvedList"/>
    <dgm:cxn modelId="{5C89F666-58F8-42C9-B50A-990DA9E668F3}" type="presParOf" srcId="{65B58C65-610C-4E15-A623-014EBC78B5F8}" destId="{CF5B50BF-5730-49B0-A833-03436AA91A0B}" srcOrd="0" destOrd="0" presId="urn:microsoft.com/office/officeart/2008/layout/VerticalCurvedList"/>
    <dgm:cxn modelId="{8743ABF2-9FB4-435B-B139-657EA7E43242}" type="presParOf" srcId="{CF5B50BF-5730-49B0-A833-03436AA91A0B}" destId="{638CADEC-47F4-4F14-851B-7BC47083CF52}" srcOrd="0" destOrd="0" presId="urn:microsoft.com/office/officeart/2008/layout/VerticalCurvedList"/>
    <dgm:cxn modelId="{FB223933-67F1-4534-9619-48180C3340F5}" type="presParOf" srcId="{CF5B50BF-5730-49B0-A833-03436AA91A0B}" destId="{D6CC5D1A-AAAF-4799-9139-5BC13F6B67E7}" srcOrd="1" destOrd="0" presId="urn:microsoft.com/office/officeart/2008/layout/VerticalCurvedList"/>
    <dgm:cxn modelId="{27C3CADD-E19A-4704-8681-1F847DD5F4CD}" type="presParOf" srcId="{CF5B50BF-5730-49B0-A833-03436AA91A0B}" destId="{736A1BA8-CE7F-4845-A0BF-7D1EB9443F1C}" srcOrd="2" destOrd="0" presId="urn:microsoft.com/office/officeart/2008/layout/VerticalCurvedList"/>
    <dgm:cxn modelId="{21720BC9-2EBB-4E96-9068-8C4F11697335}" type="presParOf" srcId="{CF5B50BF-5730-49B0-A833-03436AA91A0B}" destId="{4D522BF6-E091-4A32-9E50-15E51BF6A86F}" srcOrd="3" destOrd="0" presId="urn:microsoft.com/office/officeart/2008/layout/VerticalCurvedList"/>
    <dgm:cxn modelId="{83C17FC3-D965-40E8-B12D-385C3BD2DFBF}" type="presParOf" srcId="{65B58C65-610C-4E15-A623-014EBC78B5F8}" destId="{65CA31FA-C680-43EE-A62F-C8816322D063}" srcOrd="1" destOrd="0" presId="urn:microsoft.com/office/officeart/2008/layout/VerticalCurvedList"/>
    <dgm:cxn modelId="{8A2400A5-B493-4793-A862-790E404A5FD3}" type="presParOf" srcId="{65B58C65-610C-4E15-A623-014EBC78B5F8}" destId="{D3B13D9C-408E-4332-B76C-0F1230ABE439}" srcOrd="2" destOrd="0" presId="urn:microsoft.com/office/officeart/2008/layout/VerticalCurvedList"/>
    <dgm:cxn modelId="{C5EFF9D3-DA5B-4480-876D-778E669BE2F1}" type="presParOf" srcId="{D3B13D9C-408E-4332-B76C-0F1230ABE439}" destId="{460E6BE0-9DAB-41CC-A10F-E72DE1DC5049}" srcOrd="0" destOrd="0" presId="urn:microsoft.com/office/officeart/2008/layout/VerticalCurvedList"/>
    <dgm:cxn modelId="{F22EECA6-9AD2-4948-AEDB-8F38A65713E4}" type="presParOf" srcId="{65B58C65-610C-4E15-A623-014EBC78B5F8}" destId="{EE930705-1ED8-46C9-863F-71401B861DF0}" srcOrd="3" destOrd="0" presId="urn:microsoft.com/office/officeart/2008/layout/VerticalCurvedList"/>
    <dgm:cxn modelId="{A41B4532-F643-4743-A4AC-31C83AE3C363}" type="presParOf" srcId="{65B58C65-610C-4E15-A623-014EBC78B5F8}" destId="{606BB5A7-320A-4257-9203-A901A55946C0}" srcOrd="4" destOrd="0" presId="urn:microsoft.com/office/officeart/2008/layout/VerticalCurvedList"/>
    <dgm:cxn modelId="{B51991F2-78D3-4C31-BCE7-D313EE673B79}" type="presParOf" srcId="{606BB5A7-320A-4257-9203-A901A55946C0}" destId="{902C38F8-EA62-4D72-AAE4-41F6C31DE876}" srcOrd="0" destOrd="0" presId="urn:microsoft.com/office/officeart/2008/layout/VerticalCurvedList"/>
    <dgm:cxn modelId="{5CAC2B6B-75F7-433E-A991-A20E5006CCDB}" type="presParOf" srcId="{65B58C65-610C-4E15-A623-014EBC78B5F8}" destId="{F7A8B730-38A6-4014-8CDA-9D5918430E6B}" srcOrd="5" destOrd="0" presId="urn:microsoft.com/office/officeart/2008/layout/VerticalCurvedList"/>
    <dgm:cxn modelId="{325A8187-22A8-47FF-B7ED-56DDDE900670}" type="presParOf" srcId="{65B58C65-610C-4E15-A623-014EBC78B5F8}" destId="{12FD41FB-B453-42E9-AEA6-E74A2C580757}" srcOrd="6" destOrd="0" presId="urn:microsoft.com/office/officeart/2008/layout/VerticalCurvedList"/>
    <dgm:cxn modelId="{ADEF509B-1BD6-4F39-90D8-FD887C66153C}" type="presParOf" srcId="{12FD41FB-B453-42E9-AEA6-E74A2C580757}" destId="{D59CFD6C-3E84-4B81-BA49-1E0D11627B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27B81-743C-4317-9C2D-D5EEDB5B90CE}">
      <dsp:nvSpPr>
        <dsp:cNvPr id="0" name=""/>
        <dsp:cNvSpPr/>
      </dsp:nvSpPr>
      <dsp:spPr>
        <a:xfrm>
          <a:off x="-7554092" y="-1154569"/>
          <a:ext cx="8990355" cy="8990355"/>
        </a:xfrm>
        <a:prstGeom prst="blockArc">
          <a:avLst>
            <a:gd name="adj1" fmla="val 18900000"/>
            <a:gd name="adj2" fmla="val 2700000"/>
            <a:gd name="adj3" fmla="val 24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7D65C-F8E1-409D-B27D-DE7F2AADDBF6}">
      <dsp:nvSpPr>
        <dsp:cNvPr id="0" name=""/>
        <dsp:cNvSpPr/>
      </dsp:nvSpPr>
      <dsp:spPr>
        <a:xfrm>
          <a:off x="534831" y="351832"/>
          <a:ext cx="10684137" cy="7033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32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0" i="0" kern="1200" dirty="0" smtClean="0"/>
            <a:t>Le premier apprentissage exige un effort important, une attention de qualité et un temps d’exposition important .</a:t>
          </a:r>
          <a:endParaRPr lang="fr-FR" sz="2200" b="0" kern="1200" dirty="0"/>
        </a:p>
      </dsp:txBody>
      <dsp:txXfrm>
        <a:off x="534831" y="351832"/>
        <a:ext cx="10684137" cy="703398"/>
      </dsp:txXfrm>
    </dsp:sp>
    <dsp:sp modelId="{8E2D2FE5-D4DF-4592-9A90-438950859010}">
      <dsp:nvSpPr>
        <dsp:cNvPr id="0" name=""/>
        <dsp:cNvSpPr/>
      </dsp:nvSpPr>
      <dsp:spPr>
        <a:xfrm>
          <a:off x="95207" y="263908"/>
          <a:ext cx="879248" cy="879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B0352-2B2A-4F76-9693-D67499415508}">
      <dsp:nvSpPr>
        <dsp:cNvPr id="0" name=""/>
        <dsp:cNvSpPr/>
      </dsp:nvSpPr>
      <dsp:spPr>
        <a:xfrm>
          <a:off x="1113424" y="1406797"/>
          <a:ext cx="10105543" cy="7033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32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0" i="0" kern="1200" dirty="0" smtClean="0"/>
            <a:t>Ce premier apprentissage n’est jamais suffisant pour espérer l’avoir acquis sur une durée longue, il s’estompe vite (minutes, heures, jours).</a:t>
          </a:r>
          <a:endParaRPr lang="fr-FR" sz="2200" b="0" i="0" kern="1200" dirty="0"/>
        </a:p>
      </dsp:txBody>
      <dsp:txXfrm>
        <a:off x="1113424" y="1406797"/>
        <a:ext cx="10105543" cy="703398"/>
      </dsp:txXfrm>
    </dsp:sp>
    <dsp:sp modelId="{1008C058-2007-4ADB-A2AE-329FE2D98EE6}">
      <dsp:nvSpPr>
        <dsp:cNvPr id="0" name=""/>
        <dsp:cNvSpPr/>
      </dsp:nvSpPr>
      <dsp:spPr>
        <a:xfrm>
          <a:off x="673800" y="1318872"/>
          <a:ext cx="879248" cy="879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D0796-69EA-48DF-8327-EB141B6381BB}">
      <dsp:nvSpPr>
        <dsp:cNvPr id="0" name=""/>
        <dsp:cNvSpPr/>
      </dsp:nvSpPr>
      <dsp:spPr>
        <a:xfrm>
          <a:off x="1378001" y="2461761"/>
          <a:ext cx="9840967" cy="7033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32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0" i="0" kern="1200" dirty="0" smtClean="0"/>
            <a:t>Plusieurs reprises sont nécessaires pour assurer la rétention durable.</a:t>
          </a:r>
          <a:endParaRPr lang="fr-FR" sz="2200" b="0" i="0" kern="1200" dirty="0"/>
        </a:p>
      </dsp:txBody>
      <dsp:txXfrm>
        <a:off x="1378001" y="2461761"/>
        <a:ext cx="9840967" cy="703398"/>
      </dsp:txXfrm>
    </dsp:sp>
    <dsp:sp modelId="{288DC3E5-54BE-40E1-B9C8-3F151CC5B73A}">
      <dsp:nvSpPr>
        <dsp:cNvPr id="0" name=""/>
        <dsp:cNvSpPr/>
      </dsp:nvSpPr>
      <dsp:spPr>
        <a:xfrm>
          <a:off x="938376" y="2373836"/>
          <a:ext cx="879248" cy="879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161EA-276E-414F-AB34-285CE2FE7AC3}">
      <dsp:nvSpPr>
        <dsp:cNvPr id="0" name=""/>
        <dsp:cNvSpPr/>
      </dsp:nvSpPr>
      <dsp:spPr>
        <a:xfrm>
          <a:off x="1378001" y="3516057"/>
          <a:ext cx="9840967" cy="7033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32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0" i="0" kern="1200" dirty="0" smtClean="0"/>
            <a:t>Les reprises peuvent s’étaler dans le temps avec des écarts de plus en plus grands. L’exemple de la série : 1, 2, 4, 8, 16 </a:t>
          </a:r>
          <a:r>
            <a:rPr lang="fr-FR" sz="2200" b="0" i="0" kern="1200" dirty="0" smtClean="0"/>
            <a:t>semaines </a:t>
          </a:r>
          <a:r>
            <a:rPr lang="fr-FR" sz="2200" b="0" i="0" kern="1200" dirty="0" smtClean="0"/>
            <a:t>peut convenir.</a:t>
          </a:r>
          <a:endParaRPr lang="fr-FR" sz="2200" b="0" i="0" kern="1200" dirty="0"/>
        </a:p>
      </dsp:txBody>
      <dsp:txXfrm>
        <a:off x="1378001" y="3516057"/>
        <a:ext cx="9840967" cy="703398"/>
      </dsp:txXfrm>
    </dsp:sp>
    <dsp:sp modelId="{B134DE08-F4A1-4825-8580-5863795912E0}">
      <dsp:nvSpPr>
        <dsp:cNvPr id="0" name=""/>
        <dsp:cNvSpPr/>
      </dsp:nvSpPr>
      <dsp:spPr>
        <a:xfrm>
          <a:off x="938376" y="3428132"/>
          <a:ext cx="879248" cy="879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4B507-2920-4533-A098-21B54C306BDF}">
      <dsp:nvSpPr>
        <dsp:cNvPr id="0" name=""/>
        <dsp:cNvSpPr/>
      </dsp:nvSpPr>
      <dsp:spPr>
        <a:xfrm>
          <a:off x="1113424" y="4571021"/>
          <a:ext cx="10105543" cy="7033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32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0" i="0" kern="1200" dirty="0" smtClean="0"/>
            <a:t>Après un nombre variant entre quelques unités et une dizaine, l’acquisition est considérée comme réalisée.</a:t>
          </a:r>
          <a:endParaRPr lang="fr-FR" sz="2200" b="0" i="0" kern="1200" dirty="0"/>
        </a:p>
      </dsp:txBody>
      <dsp:txXfrm>
        <a:off x="1113424" y="4571021"/>
        <a:ext cx="10105543" cy="703398"/>
      </dsp:txXfrm>
    </dsp:sp>
    <dsp:sp modelId="{1E24CD99-0FB0-439D-A930-8D8EDFF8D9EF}">
      <dsp:nvSpPr>
        <dsp:cNvPr id="0" name=""/>
        <dsp:cNvSpPr/>
      </dsp:nvSpPr>
      <dsp:spPr>
        <a:xfrm>
          <a:off x="673800" y="4483096"/>
          <a:ext cx="879248" cy="879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65B80-B755-4AB1-9BB4-906CC5B93FEF}">
      <dsp:nvSpPr>
        <dsp:cNvPr id="0" name=""/>
        <dsp:cNvSpPr/>
      </dsp:nvSpPr>
      <dsp:spPr>
        <a:xfrm>
          <a:off x="534831" y="5625985"/>
          <a:ext cx="10684137" cy="7033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32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0" i="0" kern="1200" dirty="0" smtClean="0"/>
            <a:t>Mais rien n’est sûr, après plusieurs mois ou années, l’information peut redevenir difficile à rappeler</a:t>
          </a:r>
          <a:endParaRPr lang="fr-FR" sz="2200" b="0" i="0" kern="1200" dirty="0"/>
        </a:p>
      </dsp:txBody>
      <dsp:txXfrm>
        <a:off x="534831" y="5625985"/>
        <a:ext cx="10684137" cy="703398"/>
      </dsp:txXfrm>
    </dsp:sp>
    <dsp:sp modelId="{3ACD994D-F06C-47D5-ADAF-AFFD96C02A7D}">
      <dsp:nvSpPr>
        <dsp:cNvPr id="0" name=""/>
        <dsp:cNvSpPr/>
      </dsp:nvSpPr>
      <dsp:spPr>
        <a:xfrm>
          <a:off x="95207" y="5538060"/>
          <a:ext cx="879248" cy="879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2AC55-0F39-4F5C-9642-BDF86FF85317}">
      <dsp:nvSpPr>
        <dsp:cNvPr id="0" name=""/>
        <dsp:cNvSpPr/>
      </dsp:nvSpPr>
      <dsp:spPr>
        <a:xfrm rot="5400000">
          <a:off x="-211433" y="212072"/>
          <a:ext cx="1409556" cy="9866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1</a:t>
          </a:r>
          <a:endParaRPr lang="fr-FR" sz="2900" kern="1200" dirty="0"/>
        </a:p>
      </dsp:txBody>
      <dsp:txXfrm rot="-5400000">
        <a:off x="1" y="493984"/>
        <a:ext cx="986689" cy="422867"/>
      </dsp:txXfrm>
    </dsp:sp>
    <dsp:sp modelId="{5DB3A502-5F8C-47A3-879F-F39795BD4B2C}">
      <dsp:nvSpPr>
        <dsp:cNvPr id="0" name=""/>
        <dsp:cNvSpPr/>
      </dsp:nvSpPr>
      <dsp:spPr>
        <a:xfrm rot="5400000">
          <a:off x="5509763" y="-4522434"/>
          <a:ext cx="916211" cy="99623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i="0" kern="1200" dirty="0" smtClean="0"/>
            <a:t>constitution de corpus ou de listes de connaissances</a:t>
          </a:r>
          <a:r>
            <a:rPr lang="fr-FR" sz="2000" b="0" i="0" kern="1200" dirty="0" smtClean="0"/>
            <a:t> dont le professeur souhaite qu’elles soient acquises à terme par les élèves.</a:t>
          </a:r>
          <a:endParaRPr lang="fr-FR" sz="2000" kern="1200" dirty="0"/>
        </a:p>
      </dsp:txBody>
      <dsp:txXfrm rot="-5400000">
        <a:off x="986689" y="45366"/>
        <a:ext cx="9917633" cy="826759"/>
      </dsp:txXfrm>
    </dsp:sp>
    <dsp:sp modelId="{AE91AAFF-A956-463E-B3B9-3125193E14D0}">
      <dsp:nvSpPr>
        <dsp:cNvPr id="0" name=""/>
        <dsp:cNvSpPr/>
      </dsp:nvSpPr>
      <dsp:spPr>
        <a:xfrm rot="5400000">
          <a:off x="-211433" y="1507064"/>
          <a:ext cx="1409556" cy="98668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2</a:t>
          </a:r>
          <a:endParaRPr lang="fr-FR" sz="2900" kern="1200" dirty="0"/>
        </a:p>
      </dsp:txBody>
      <dsp:txXfrm rot="-5400000">
        <a:off x="1" y="1788976"/>
        <a:ext cx="986689" cy="422867"/>
      </dsp:txXfrm>
    </dsp:sp>
    <dsp:sp modelId="{A10F55DC-A3B1-41B5-A962-58AB5F18527C}">
      <dsp:nvSpPr>
        <dsp:cNvPr id="0" name=""/>
        <dsp:cNvSpPr/>
      </dsp:nvSpPr>
      <dsp:spPr>
        <a:xfrm rot="5400000">
          <a:off x="5509763" y="-3227442"/>
          <a:ext cx="916211" cy="99623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i="0" kern="1200" dirty="0" smtClean="0"/>
            <a:t>élaboration </a:t>
          </a:r>
          <a:r>
            <a:rPr lang="fr-FR" sz="2000" b="1" i="0" kern="1200" dirty="0" smtClean="0"/>
            <a:t>d’outils de mémorisation</a:t>
          </a:r>
          <a:r>
            <a:rPr lang="fr-FR" sz="2000" b="0" i="0" kern="1200" dirty="0" smtClean="0"/>
            <a:t> rassemblant ces essentiels (fiches de mémorisation, paquets de </a:t>
          </a:r>
          <a:r>
            <a:rPr lang="fr-FR" sz="2000" b="0" i="0" kern="1200" dirty="0" err="1" smtClean="0"/>
            <a:t>flashcards</a:t>
          </a:r>
          <a:r>
            <a:rPr lang="fr-FR" sz="2000" b="0" i="0" kern="1200" dirty="0" smtClean="0"/>
            <a:t> sur </a:t>
          </a:r>
          <a:r>
            <a:rPr lang="fr-FR" sz="2000" b="0" i="0" kern="1200" dirty="0" err="1" smtClean="0"/>
            <a:t>Anki</a:t>
          </a:r>
          <a:r>
            <a:rPr lang="fr-FR" sz="2000" b="0" i="0" kern="1200" dirty="0" smtClean="0"/>
            <a:t>)</a:t>
          </a:r>
          <a:endParaRPr lang="fr-FR" sz="2000" kern="1200" dirty="0"/>
        </a:p>
      </dsp:txBody>
      <dsp:txXfrm rot="-5400000">
        <a:off x="986689" y="1340358"/>
        <a:ext cx="9917633" cy="826759"/>
      </dsp:txXfrm>
    </dsp:sp>
    <dsp:sp modelId="{EAAA30BC-BDA5-4CB6-8774-76D33FD17DDE}">
      <dsp:nvSpPr>
        <dsp:cNvPr id="0" name=""/>
        <dsp:cNvSpPr/>
      </dsp:nvSpPr>
      <dsp:spPr>
        <a:xfrm rot="5400000">
          <a:off x="-211433" y="2802057"/>
          <a:ext cx="1409556" cy="98668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3</a:t>
          </a:r>
          <a:endParaRPr lang="fr-FR" sz="2900" kern="1200" dirty="0"/>
        </a:p>
      </dsp:txBody>
      <dsp:txXfrm rot="-5400000">
        <a:off x="1" y="3083969"/>
        <a:ext cx="986689" cy="422867"/>
      </dsp:txXfrm>
    </dsp:sp>
    <dsp:sp modelId="{2F5AD08D-93F1-4EB3-BE23-208996D70EDC}">
      <dsp:nvSpPr>
        <dsp:cNvPr id="0" name=""/>
        <dsp:cNvSpPr/>
      </dsp:nvSpPr>
      <dsp:spPr>
        <a:xfrm rot="5400000">
          <a:off x="5509763" y="-1932450"/>
          <a:ext cx="916211" cy="99623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i="0" kern="1200" dirty="0" smtClean="0"/>
            <a:t>une </a:t>
          </a:r>
          <a:r>
            <a:rPr lang="fr-FR" sz="2000" b="1" i="0" kern="1200" dirty="0" smtClean="0"/>
            <a:t>acquisition initiale solide</a:t>
          </a:r>
          <a:r>
            <a:rPr lang="fr-FR" sz="2000" b="0" i="0" kern="1200" dirty="0" smtClean="0"/>
            <a:t> (deux ou trois fois massées sur un temps court).</a:t>
          </a:r>
          <a:endParaRPr lang="fr-FR" sz="2000" kern="1200" dirty="0"/>
        </a:p>
      </dsp:txBody>
      <dsp:txXfrm rot="-5400000">
        <a:off x="986689" y="2635350"/>
        <a:ext cx="9917633" cy="826759"/>
      </dsp:txXfrm>
    </dsp:sp>
    <dsp:sp modelId="{20194C07-9E56-4DF4-B73E-AA3A605B0B95}">
      <dsp:nvSpPr>
        <dsp:cNvPr id="0" name=""/>
        <dsp:cNvSpPr/>
      </dsp:nvSpPr>
      <dsp:spPr>
        <a:xfrm rot="5400000">
          <a:off x="-211433" y="4097049"/>
          <a:ext cx="1409556" cy="98668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4</a:t>
          </a:r>
          <a:endParaRPr lang="fr-FR" sz="2900" kern="1200" dirty="0"/>
        </a:p>
      </dsp:txBody>
      <dsp:txXfrm rot="-5400000">
        <a:off x="1" y="4378961"/>
        <a:ext cx="986689" cy="422867"/>
      </dsp:txXfrm>
    </dsp:sp>
    <dsp:sp modelId="{1AA8C55B-D369-4E8F-B141-7BD3326978F8}">
      <dsp:nvSpPr>
        <dsp:cNvPr id="0" name=""/>
        <dsp:cNvSpPr/>
      </dsp:nvSpPr>
      <dsp:spPr>
        <a:xfrm rot="5400000">
          <a:off x="5509763" y="-637457"/>
          <a:ext cx="916211" cy="99623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i="0" kern="1200" dirty="0" smtClean="0"/>
            <a:t>Des moments d’</a:t>
          </a:r>
          <a:r>
            <a:rPr lang="fr-FR" sz="2000" b="0" i="0" kern="1200" dirty="0" smtClean="0">
              <a:hlinkClick xmlns:r="http://schemas.openxmlformats.org/officeDocument/2006/relationships" r:id="rId1" action="ppaction://hlinkpres?slideindex=1&amp;slidetitle="/>
            </a:rPr>
            <a:t>AP</a:t>
          </a:r>
          <a:r>
            <a:rPr lang="fr-FR" sz="2000" b="0" i="0" kern="1200" dirty="0" smtClean="0"/>
            <a:t> durant lesquels on aura </a:t>
          </a:r>
          <a:r>
            <a:rPr lang="fr-FR" sz="2000" b="1" i="0" kern="1200" dirty="0" smtClean="0"/>
            <a:t>appris aux élèves</a:t>
          </a:r>
          <a:r>
            <a:rPr lang="fr-FR" sz="2000" b="0" i="0" kern="1200" dirty="0" smtClean="0"/>
            <a:t> les vertus et les techniques de la mémorisation active, ainsi que les notions de base sur la mémorisation.</a:t>
          </a:r>
          <a:endParaRPr lang="fr-FR" sz="2000" kern="1200" dirty="0"/>
        </a:p>
      </dsp:txBody>
      <dsp:txXfrm rot="-5400000">
        <a:off x="986689" y="3930343"/>
        <a:ext cx="9917633" cy="826759"/>
      </dsp:txXfrm>
    </dsp:sp>
    <dsp:sp modelId="{165A6626-0EEC-4989-A923-1E2AE5659DAF}">
      <dsp:nvSpPr>
        <dsp:cNvPr id="0" name=""/>
        <dsp:cNvSpPr/>
      </dsp:nvSpPr>
      <dsp:spPr>
        <a:xfrm rot="5400000">
          <a:off x="-211433" y="5392041"/>
          <a:ext cx="1409556" cy="98668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5</a:t>
          </a:r>
          <a:endParaRPr lang="fr-FR" sz="2900" kern="1200" dirty="0"/>
        </a:p>
      </dsp:txBody>
      <dsp:txXfrm rot="-5400000">
        <a:off x="1" y="5673953"/>
        <a:ext cx="986689" cy="422867"/>
      </dsp:txXfrm>
    </dsp:sp>
    <dsp:sp modelId="{CE696C70-7506-4583-86A5-45F2EA645A80}">
      <dsp:nvSpPr>
        <dsp:cNvPr id="0" name=""/>
        <dsp:cNvSpPr/>
      </dsp:nvSpPr>
      <dsp:spPr>
        <a:xfrm rot="5400000">
          <a:off x="5509763" y="657534"/>
          <a:ext cx="916211" cy="99623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i="0" kern="1200" smtClean="0"/>
            <a:t>L’installation éventuelle en cours de </a:t>
          </a:r>
          <a:r>
            <a:rPr lang="fr-FR" sz="2000" b="1" i="0" kern="1200" smtClean="0"/>
            <a:t>micro-séquences de mémorisation</a:t>
          </a:r>
          <a:r>
            <a:rPr lang="fr-FR" sz="2000" b="0" i="0" kern="1200" smtClean="0"/>
            <a:t>.</a:t>
          </a:r>
          <a:endParaRPr lang="fr-FR" sz="2000" kern="1200"/>
        </a:p>
      </dsp:txBody>
      <dsp:txXfrm rot="-5400000">
        <a:off x="986689" y="5225334"/>
        <a:ext cx="9917633" cy="826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C5D1A-AAAF-4799-9139-5BC13F6B67E7}">
      <dsp:nvSpPr>
        <dsp:cNvPr id="0" name=""/>
        <dsp:cNvSpPr/>
      </dsp:nvSpPr>
      <dsp:spPr>
        <a:xfrm>
          <a:off x="-7395328" y="-1130848"/>
          <a:ext cx="8805000" cy="8805000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A31FA-C680-43EE-A62F-C8816322D063}">
      <dsp:nvSpPr>
        <dsp:cNvPr id="0" name=""/>
        <dsp:cNvSpPr/>
      </dsp:nvSpPr>
      <dsp:spPr>
        <a:xfrm>
          <a:off x="908210" y="654330"/>
          <a:ext cx="10093045" cy="13086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875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err="1" smtClean="0"/>
            <a:t>Anki</a:t>
          </a:r>
          <a:r>
            <a:rPr lang="fr-FR" sz="2700" kern="1200" dirty="0" smtClean="0"/>
            <a:t> est un logiciel de renforcement mnésique par reprise expansée.</a:t>
          </a:r>
          <a:endParaRPr lang="fr-FR" sz="2700" kern="1200" dirty="0"/>
        </a:p>
      </dsp:txBody>
      <dsp:txXfrm>
        <a:off x="908210" y="654330"/>
        <a:ext cx="10093045" cy="1308660"/>
      </dsp:txXfrm>
    </dsp:sp>
    <dsp:sp modelId="{460E6BE0-9DAB-41CC-A10F-E72DE1DC5049}">
      <dsp:nvSpPr>
        <dsp:cNvPr id="0" name=""/>
        <dsp:cNvSpPr/>
      </dsp:nvSpPr>
      <dsp:spPr>
        <a:xfrm>
          <a:off x="90297" y="490747"/>
          <a:ext cx="1635826" cy="16358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30705-1ED8-46C9-863F-71401B861DF0}">
      <dsp:nvSpPr>
        <dsp:cNvPr id="0" name=""/>
        <dsp:cNvSpPr/>
      </dsp:nvSpPr>
      <dsp:spPr>
        <a:xfrm>
          <a:off x="1383908" y="2617321"/>
          <a:ext cx="9617347" cy="13086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875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Il permet de créer des cartes-mémoire.</a:t>
          </a:r>
          <a:endParaRPr lang="fr-FR" sz="2700" kern="1200" dirty="0"/>
        </a:p>
      </dsp:txBody>
      <dsp:txXfrm>
        <a:off x="1383908" y="2617321"/>
        <a:ext cx="9617347" cy="1308660"/>
      </dsp:txXfrm>
    </dsp:sp>
    <dsp:sp modelId="{902C38F8-EA62-4D72-AAE4-41F6C31DE876}">
      <dsp:nvSpPr>
        <dsp:cNvPr id="0" name=""/>
        <dsp:cNvSpPr/>
      </dsp:nvSpPr>
      <dsp:spPr>
        <a:xfrm>
          <a:off x="565995" y="2453739"/>
          <a:ext cx="1635826" cy="16358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8B730-38A6-4014-8CDA-9D5918430E6B}">
      <dsp:nvSpPr>
        <dsp:cNvPr id="0" name=""/>
        <dsp:cNvSpPr/>
      </dsp:nvSpPr>
      <dsp:spPr>
        <a:xfrm>
          <a:off x="908210" y="4580312"/>
          <a:ext cx="10093045" cy="13086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875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Lorsqu’un « paquet » de cartes est suffisamment abouti, il est possible de le sauvegarder en ligne afin de le partager sur différents supports (navigateur, smartphone)</a:t>
          </a:r>
          <a:endParaRPr lang="fr-FR" sz="2700" kern="1200" dirty="0"/>
        </a:p>
      </dsp:txBody>
      <dsp:txXfrm>
        <a:off x="908210" y="4580312"/>
        <a:ext cx="10093045" cy="1308660"/>
      </dsp:txXfrm>
    </dsp:sp>
    <dsp:sp modelId="{D59CFD6C-3E84-4B81-BA49-1E0D11627B30}">
      <dsp:nvSpPr>
        <dsp:cNvPr id="0" name=""/>
        <dsp:cNvSpPr/>
      </dsp:nvSpPr>
      <dsp:spPr>
        <a:xfrm>
          <a:off x="90297" y="4416730"/>
          <a:ext cx="1635826" cy="16358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4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Et cerise sur le gâteau : terminer le programme suffisamment tôt pour pouvoir mettre en place les reprises 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42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4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0788" y="2047188"/>
            <a:ext cx="113104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 renforcement mnésique par reprise expansée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6218" y="4013387"/>
            <a:ext cx="6899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La mémoire est comme un chemin en forêt, elle ne peut demeurer s’il n’y a pas de passage 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4282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3128918" y="3128917"/>
            <a:ext cx="6858000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L’oubli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965198853"/>
              </p:ext>
            </p:extLst>
          </p:nvPr>
        </p:nvGraphicFramePr>
        <p:xfrm>
          <a:off x="744755" y="-2"/>
          <a:ext cx="11314176" cy="6681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 6" descr="http://www.potiondevie.fr/wp-content/uploads/2015/06/forgetting_curve2_fr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83" y="1001405"/>
            <a:ext cx="6567054" cy="4672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3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827B81-743C-4317-9C2D-D5EEDB5B9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4827B81-743C-4317-9C2D-D5EEDB5B9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D2FE5-D4DF-4592-9A90-43895085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8E2D2FE5-D4DF-4592-9A90-43895085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A7D65C-F8E1-409D-B27D-DE7F2AADD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7FA7D65C-F8E1-409D-B27D-DE7F2AADD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08C058-2007-4ADB-A2AE-329FE2D98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1008C058-2007-4ADB-A2AE-329FE2D98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B0352-2B2A-4F76-9693-D67499415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F1B0352-2B2A-4F76-9693-D67499415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8DC3E5-54BE-40E1-B9C8-3F151CC5B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288DC3E5-54BE-40E1-B9C8-3F151CC5B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9D0796-69EA-48DF-8327-EB141B638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319D0796-69EA-48DF-8327-EB141B638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34DE08-F4A1-4825-8580-586379591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B134DE08-F4A1-4825-8580-586379591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C161EA-276E-414F-AB34-285CE2FE7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A7C161EA-276E-414F-AB34-285CE2FE7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4CD99-0FB0-439D-A930-8D8EDFF8D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1E24CD99-0FB0-439D-A930-8D8EDFF8D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94B507-2920-4533-A098-21B54C306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D94B507-2920-4533-A098-21B54C306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D994D-F06C-47D5-ADAF-AFFD96C02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3ACD994D-F06C-47D5-ADAF-AFFD96C02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865B80-B755-4AB1-9BB4-906CC5B93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D865B80-B755-4AB1-9BB4-906CC5B93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974539" y="2875000"/>
            <a:ext cx="6858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 renforcement mnésique par reprise expansée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731823930"/>
              </p:ext>
            </p:extLst>
          </p:nvPr>
        </p:nvGraphicFramePr>
        <p:xfrm>
          <a:off x="1104405" y="130630"/>
          <a:ext cx="10949049" cy="6590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57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72AC55-0F39-4F5C-9642-BDF86FF85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E72AC55-0F39-4F5C-9642-BDF86FF85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3A502-5F8C-47A3-879F-F39795BD4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5DB3A502-5F8C-47A3-879F-F39795BD4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91AAFF-A956-463E-B3B9-3125193E1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AE91AAFF-A956-463E-B3B9-3125193E1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0F55DC-A3B1-41B5-A962-58AB5F185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A10F55DC-A3B1-41B5-A962-58AB5F185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AA30BC-BDA5-4CB6-8774-76D33FD17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EAAA30BC-BDA5-4CB6-8774-76D33FD17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5AD08D-93F1-4EB3-BE23-208996D7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2F5AD08D-93F1-4EB3-BE23-208996D7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194C07-9E56-4DF4-B73E-AA3A605B0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0194C07-9E56-4DF4-B73E-AA3A605B0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A8C55B-D369-4E8F-B141-7BD332697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1AA8C55B-D369-4E8F-B141-7BD332697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5A6626-0EEC-4989-A923-1E2AE5659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165A6626-0EEC-4989-A923-1E2AE5659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96C70-7506-4583-86A5-45F2EA64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CE696C70-7506-4583-86A5-45F2EA64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3131196" y="3128916"/>
            <a:ext cx="6858000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Focus sur le logiciel </a:t>
            </a:r>
            <a:r>
              <a:rPr lang="fr-FR" sz="33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Anki</a:t>
            </a:r>
            <a:endParaRPr lang="fr-FR" sz="33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Résultat de recherche d'images pour &quot;anki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95" y="178130"/>
            <a:ext cx="6246421" cy="62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0110" y="261257"/>
            <a:ext cx="4785756" cy="632954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512712925"/>
              </p:ext>
            </p:extLst>
          </p:nvPr>
        </p:nvGraphicFramePr>
        <p:xfrm>
          <a:off x="855023" y="178130"/>
          <a:ext cx="11091554" cy="654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8146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CC5D1A-AAAF-4799-9139-5BC13F6B6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6CC5D1A-AAAF-4799-9139-5BC13F6B6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0E6BE0-9DAB-41CC-A10F-E72DE1DC5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60E6BE0-9DAB-41CC-A10F-E72DE1DC5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CA31FA-C680-43EE-A62F-C8816322D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65CA31FA-C680-43EE-A62F-C8816322D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2C38F8-EA62-4D72-AAE4-41F6C31DE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02C38F8-EA62-4D72-AAE4-41F6C31DE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930705-1ED8-46C9-863F-71401B861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EE930705-1ED8-46C9-863F-71401B861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9CFD6C-3E84-4B81-BA49-1E0D1162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D59CFD6C-3E84-4B81-BA49-1E0D11627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A8B730-38A6-4014-8CDA-9D5918430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7A8B730-38A6-4014-8CDA-9D5918430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hétérogénéité des élèves Activités v2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ldrenFriends_16x9_TP103896100" id="{EE01125C-6C62-4E80-B0DF-A1377395FD1B}" vid="{209A76E9-7919-499B-BFE5-D3A24B9CEC02}"/>
    </a:ext>
  </a:extLst>
</a:theme>
</file>

<file path=ppt/theme/theme2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198</Words>
  <Application>Microsoft Office PowerPoint</Application>
  <PresentationFormat>Personnalisé</PresentationFormat>
  <Paragraphs>31</Paragraphs>
  <Slides>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hétérogénéité des élèves Activités v2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2015-01-15T09:21:05Z</dcterms:created>
  <dcterms:modified xsi:type="dcterms:W3CDTF">2017-11-03T17:38:07Z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