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16.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7.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18.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19.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20.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21.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22.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23.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24.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25.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26.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notesSlides/notesSlide27.xml" ContentType="application/vnd.openxmlformats-officedocument.presentationml.notesSlide+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28.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notesSlides/notesSlide29.xml" ContentType="application/vnd.openxmlformats-officedocument.presentationml.notesSlide+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notesSlides/notesSlide30.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notesSlides/notesSlide31.xml" ContentType="application/vnd.openxmlformats-officedocument.presentationml.notesSlide+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notesSlides/notesSlide32.xml" ContentType="application/vnd.openxmlformats-officedocument.presentationml.notesSlide+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notesSlides/notesSlide33.xml" ContentType="application/vnd.openxmlformats-officedocument.presentationml.notesSlide+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notesSlides/notesSlide34.xml" ContentType="application/vnd.openxmlformats-officedocument.presentationml.notesSlide+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notesSlides/notesSlide35.xml" ContentType="application/vnd.openxmlformats-officedocument.presentationml.notesSlide+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notesSlides/notesSlide36.xml" ContentType="application/vnd.openxmlformats-officedocument.presentationml.notesSlide+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notesSlides/notesSlide37.xml" ContentType="application/vnd.openxmlformats-officedocument.presentationml.notesSlide+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notesSlides/notesSlide38.xml" ContentType="application/vnd.openxmlformats-officedocument.presentationml.notesSlide+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notesSlides/notesSlide39.xml" ContentType="application/vnd.openxmlformats-officedocument.presentationml.notesSlide+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notesSlides/notesSlide40.xml" ContentType="application/vnd.openxmlformats-officedocument.presentationml.notesSlide+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notesSlides/notesSlide41.xml" ContentType="application/vnd.openxmlformats-officedocument.presentationml.notesSlide+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ppt/notesSlides/notesSlide42.xml" ContentType="application/vnd.openxmlformats-officedocument.presentationml.notesSlide+xml"/>
  <Override PartName="/ppt/diagrams/data121.xml" ContentType="application/vnd.openxmlformats-officedocument.drawingml.diagramData+xml"/>
  <Override PartName="/ppt/diagrams/layout121.xml" ContentType="application/vnd.openxmlformats-officedocument.drawingml.diagramLayout+xml"/>
  <Override PartName="/ppt/diagrams/quickStyle121.xml" ContentType="application/vnd.openxmlformats-officedocument.drawingml.diagramStyle+xml"/>
  <Override PartName="/ppt/diagrams/colors121.xml" ContentType="application/vnd.openxmlformats-officedocument.drawingml.diagramColors+xml"/>
  <Override PartName="/ppt/diagrams/drawing121.xml" ContentType="application/vnd.ms-office.drawingml.diagramDrawing+xml"/>
  <Override PartName="/ppt/diagrams/data122.xml" ContentType="application/vnd.openxmlformats-officedocument.drawingml.diagramData+xml"/>
  <Override PartName="/ppt/diagrams/layout122.xml" ContentType="application/vnd.openxmlformats-officedocument.drawingml.diagramLayout+xml"/>
  <Override PartName="/ppt/diagrams/quickStyle122.xml" ContentType="application/vnd.openxmlformats-officedocument.drawingml.diagramStyle+xml"/>
  <Override PartName="/ppt/diagrams/colors122.xml" ContentType="application/vnd.openxmlformats-officedocument.drawingml.diagramColors+xml"/>
  <Override PartName="/ppt/diagrams/drawing122.xml" ContentType="application/vnd.ms-office.drawingml.diagramDrawing+xml"/>
  <Override PartName="/ppt/diagrams/data123.xml" ContentType="application/vnd.openxmlformats-officedocument.drawingml.diagramData+xml"/>
  <Override PartName="/ppt/diagrams/layout123.xml" ContentType="application/vnd.openxmlformats-officedocument.drawingml.diagramLayout+xml"/>
  <Override PartName="/ppt/diagrams/quickStyle123.xml" ContentType="application/vnd.openxmlformats-officedocument.drawingml.diagramStyle+xml"/>
  <Override PartName="/ppt/diagrams/colors123.xml" ContentType="application/vnd.openxmlformats-officedocument.drawingml.diagramColors+xml"/>
  <Override PartName="/ppt/diagrams/drawing123.xml" ContentType="application/vnd.ms-office.drawingml.diagramDrawing+xml"/>
  <Override PartName="/ppt/notesSlides/notesSlide43.xml" ContentType="application/vnd.openxmlformats-officedocument.presentationml.notesSlide+xml"/>
  <Override PartName="/ppt/diagrams/data124.xml" ContentType="application/vnd.openxmlformats-officedocument.drawingml.diagramData+xml"/>
  <Override PartName="/ppt/diagrams/layout124.xml" ContentType="application/vnd.openxmlformats-officedocument.drawingml.diagramLayout+xml"/>
  <Override PartName="/ppt/diagrams/quickStyle124.xml" ContentType="application/vnd.openxmlformats-officedocument.drawingml.diagramStyle+xml"/>
  <Override PartName="/ppt/diagrams/colors124.xml" ContentType="application/vnd.openxmlformats-officedocument.drawingml.diagramColors+xml"/>
  <Override PartName="/ppt/diagrams/drawing124.xml" ContentType="application/vnd.ms-office.drawingml.diagramDrawing+xml"/>
  <Override PartName="/ppt/diagrams/data125.xml" ContentType="application/vnd.openxmlformats-officedocument.drawingml.diagramData+xml"/>
  <Override PartName="/ppt/diagrams/layout125.xml" ContentType="application/vnd.openxmlformats-officedocument.drawingml.diagramLayout+xml"/>
  <Override PartName="/ppt/diagrams/quickStyle125.xml" ContentType="application/vnd.openxmlformats-officedocument.drawingml.diagramStyle+xml"/>
  <Override PartName="/ppt/diagrams/colors125.xml" ContentType="application/vnd.openxmlformats-officedocument.drawingml.diagramColors+xml"/>
  <Override PartName="/ppt/diagrams/drawing125.xml" ContentType="application/vnd.ms-office.drawingml.diagramDrawing+xml"/>
  <Override PartName="/ppt/diagrams/data126.xml" ContentType="application/vnd.openxmlformats-officedocument.drawingml.diagramData+xml"/>
  <Override PartName="/ppt/diagrams/layout126.xml" ContentType="application/vnd.openxmlformats-officedocument.drawingml.diagramLayout+xml"/>
  <Override PartName="/ppt/diagrams/quickStyle126.xml" ContentType="application/vnd.openxmlformats-officedocument.drawingml.diagramStyle+xml"/>
  <Override PartName="/ppt/diagrams/colors126.xml" ContentType="application/vnd.openxmlformats-officedocument.drawingml.diagramColors+xml"/>
  <Override PartName="/ppt/diagrams/drawing126.xml" ContentType="application/vnd.ms-office.drawingml.diagramDrawing+xml"/>
  <Override PartName="/ppt/notesSlides/notesSlide44.xml" ContentType="application/vnd.openxmlformats-officedocument.presentationml.notesSlide+xml"/>
  <Override PartName="/ppt/diagrams/data127.xml" ContentType="application/vnd.openxmlformats-officedocument.drawingml.diagramData+xml"/>
  <Override PartName="/ppt/diagrams/layout127.xml" ContentType="application/vnd.openxmlformats-officedocument.drawingml.diagramLayout+xml"/>
  <Override PartName="/ppt/diagrams/quickStyle127.xml" ContentType="application/vnd.openxmlformats-officedocument.drawingml.diagramStyle+xml"/>
  <Override PartName="/ppt/diagrams/colors127.xml" ContentType="application/vnd.openxmlformats-officedocument.drawingml.diagramColors+xml"/>
  <Override PartName="/ppt/diagrams/drawing127.xml" ContentType="application/vnd.ms-office.drawingml.diagramDrawing+xml"/>
  <Override PartName="/ppt/diagrams/data128.xml" ContentType="application/vnd.openxmlformats-officedocument.drawingml.diagramData+xml"/>
  <Override PartName="/ppt/diagrams/layout128.xml" ContentType="application/vnd.openxmlformats-officedocument.drawingml.diagramLayout+xml"/>
  <Override PartName="/ppt/diagrams/quickStyle128.xml" ContentType="application/vnd.openxmlformats-officedocument.drawingml.diagramStyle+xml"/>
  <Override PartName="/ppt/diagrams/colors128.xml" ContentType="application/vnd.openxmlformats-officedocument.drawingml.diagramColors+xml"/>
  <Override PartName="/ppt/diagrams/drawing128.xml" ContentType="application/vnd.ms-office.drawingml.diagramDrawing+xml"/>
  <Override PartName="/ppt/diagrams/data129.xml" ContentType="application/vnd.openxmlformats-officedocument.drawingml.diagramData+xml"/>
  <Override PartName="/ppt/diagrams/layout129.xml" ContentType="application/vnd.openxmlformats-officedocument.drawingml.diagramLayout+xml"/>
  <Override PartName="/ppt/diagrams/quickStyle129.xml" ContentType="application/vnd.openxmlformats-officedocument.drawingml.diagramStyle+xml"/>
  <Override PartName="/ppt/diagrams/colors129.xml" ContentType="application/vnd.openxmlformats-officedocument.drawingml.diagramColors+xml"/>
  <Override PartName="/ppt/diagrams/drawing129.xml" ContentType="application/vnd.ms-office.drawingml.diagramDrawing+xml"/>
  <Override PartName="/ppt/notesSlides/notesSlide45.xml" ContentType="application/vnd.openxmlformats-officedocument.presentationml.notesSlide+xml"/>
  <Override PartName="/ppt/diagrams/data130.xml" ContentType="application/vnd.openxmlformats-officedocument.drawingml.diagramData+xml"/>
  <Override PartName="/ppt/diagrams/layout130.xml" ContentType="application/vnd.openxmlformats-officedocument.drawingml.diagramLayout+xml"/>
  <Override PartName="/ppt/diagrams/quickStyle130.xml" ContentType="application/vnd.openxmlformats-officedocument.drawingml.diagramStyle+xml"/>
  <Override PartName="/ppt/diagrams/colors130.xml" ContentType="application/vnd.openxmlformats-officedocument.drawingml.diagramColors+xml"/>
  <Override PartName="/ppt/diagrams/drawing130.xml" ContentType="application/vnd.ms-office.drawingml.diagramDrawing+xml"/>
  <Override PartName="/ppt/diagrams/data131.xml" ContentType="application/vnd.openxmlformats-officedocument.drawingml.diagramData+xml"/>
  <Override PartName="/ppt/diagrams/layout131.xml" ContentType="application/vnd.openxmlformats-officedocument.drawingml.diagramLayout+xml"/>
  <Override PartName="/ppt/diagrams/quickStyle131.xml" ContentType="application/vnd.openxmlformats-officedocument.drawingml.diagramStyle+xml"/>
  <Override PartName="/ppt/diagrams/colors131.xml" ContentType="application/vnd.openxmlformats-officedocument.drawingml.diagramColors+xml"/>
  <Override PartName="/ppt/diagrams/drawing131.xml" ContentType="application/vnd.ms-office.drawingml.diagramDrawing+xml"/>
  <Override PartName="/ppt/diagrams/data132.xml" ContentType="application/vnd.openxmlformats-officedocument.drawingml.diagramData+xml"/>
  <Override PartName="/ppt/diagrams/layout132.xml" ContentType="application/vnd.openxmlformats-officedocument.drawingml.diagramLayout+xml"/>
  <Override PartName="/ppt/diagrams/quickStyle132.xml" ContentType="application/vnd.openxmlformats-officedocument.drawingml.diagramStyle+xml"/>
  <Override PartName="/ppt/diagrams/colors132.xml" ContentType="application/vnd.openxmlformats-officedocument.drawingml.diagramColors+xml"/>
  <Override PartName="/ppt/diagrams/drawing132.xml" ContentType="application/vnd.ms-office.drawingml.diagramDrawing+xml"/>
  <Override PartName="/ppt/notesSlides/notesSlide46.xml" ContentType="application/vnd.openxmlformats-officedocument.presentationml.notesSlide+xml"/>
  <Override PartName="/ppt/diagrams/data133.xml" ContentType="application/vnd.openxmlformats-officedocument.drawingml.diagramData+xml"/>
  <Override PartName="/ppt/diagrams/layout133.xml" ContentType="application/vnd.openxmlformats-officedocument.drawingml.diagramLayout+xml"/>
  <Override PartName="/ppt/diagrams/quickStyle133.xml" ContentType="application/vnd.openxmlformats-officedocument.drawingml.diagramStyle+xml"/>
  <Override PartName="/ppt/diagrams/colors133.xml" ContentType="application/vnd.openxmlformats-officedocument.drawingml.diagramColors+xml"/>
  <Override PartName="/ppt/diagrams/drawing133.xml" ContentType="application/vnd.ms-office.drawingml.diagramDrawing+xml"/>
  <Override PartName="/ppt/diagrams/data134.xml" ContentType="application/vnd.openxmlformats-officedocument.drawingml.diagramData+xml"/>
  <Override PartName="/ppt/diagrams/layout134.xml" ContentType="application/vnd.openxmlformats-officedocument.drawingml.diagramLayout+xml"/>
  <Override PartName="/ppt/diagrams/quickStyle134.xml" ContentType="application/vnd.openxmlformats-officedocument.drawingml.diagramStyle+xml"/>
  <Override PartName="/ppt/diagrams/colors134.xml" ContentType="application/vnd.openxmlformats-officedocument.drawingml.diagramColors+xml"/>
  <Override PartName="/ppt/diagrams/drawing134.xml" ContentType="application/vnd.ms-office.drawingml.diagramDrawing+xml"/>
  <Override PartName="/ppt/diagrams/data135.xml" ContentType="application/vnd.openxmlformats-officedocument.drawingml.diagramData+xml"/>
  <Override PartName="/ppt/diagrams/layout135.xml" ContentType="application/vnd.openxmlformats-officedocument.drawingml.diagramLayout+xml"/>
  <Override PartName="/ppt/diagrams/quickStyle135.xml" ContentType="application/vnd.openxmlformats-officedocument.drawingml.diagramStyle+xml"/>
  <Override PartName="/ppt/diagrams/colors135.xml" ContentType="application/vnd.openxmlformats-officedocument.drawingml.diagramColors+xml"/>
  <Override PartName="/ppt/diagrams/drawing135.xml" ContentType="application/vnd.ms-office.drawingml.diagramDrawing+xml"/>
  <Override PartName="/ppt/notesSlides/notesSlide47.xml" ContentType="application/vnd.openxmlformats-officedocument.presentationml.notesSlide+xml"/>
  <Override PartName="/ppt/diagrams/data136.xml" ContentType="application/vnd.openxmlformats-officedocument.drawingml.diagramData+xml"/>
  <Override PartName="/ppt/diagrams/layout136.xml" ContentType="application/vnd.openxmlformats-officedocument.drawingml.diagramLayout+xml"/>
  <Override PartName="/ppt/diagrams/quickStyle136.xml" ContentType="application/vnd.openxmlformats-officedocument.drawingml.diagramStyle+xml"/>
  <Override PartName="/ppt/diagrams/colors136.xml" ContentType="application/vnd.openxmlformats-officedocument.drawingml.diagramColors+xml"/>
  <Override PartName="/ppt/diagrams/drawing136.xml" ContentType="application/vnd.ms-office.drawingml.diagramDrawing+xml"/>
  <Override PartName="/ppt/diagrams/data137.xml" ContentType="application/vnd.openxmlformats-officedocument.drawingml.diagramData+xml"/>
  <Override PartName="/ppt/diagrams/layout137.xml" ContentType="application/vnd.openxmlformats-officedocument.drawingml.diagramLayout+xml"/>
  <Override PartName="/ppt/diagrams/quickStyle137.xml" ContentType="application/vnd.openxmlformats-officedocument.drawingml.diagramStyle+xml"/>
  <Override PartName="/ppt/diagrams/colors137.xml" ContentType="application/vnd.openxmlformats-officedocument.drawingml.diagramColors+xml"/>
  <Override PartName="/ppt/diagrams/drawing137.xml" ContentType="application/vnd.ms-office.drawingml.diagramDrawing+xml"/>
  <Override PartName="/ppt/diagrams/data138.xml" ContentType="application/vnd.openxmlformats-officedocument.drawingml.diagramData+xml"/>
  <Override PartName="/ppt/diagrams/layout138.xml" ContentType="application/vnd.openxmlformats-officedocument.drawingml.diagramLayout+xml"/>
  <Override PartName="/ppt/diagrams/quickStyle138.xml" ContentType="application/vnd.openxmlformats-officedocument.drawingml.diagramStyle+xml"/>
  <Override PartName="/ppt/diagrams/colors138.xml" ContentType="application/vnd.openxmlformats-officedocument.drawingml.diagramColors+xml"/>
  <Override PartName="/ppt/diagrams/drawing138.xml" ContentType="application/vnd.ms-office.drawingml.diagramDrawing+xml"/>
  <Override PartName="/ppt/notesSlides/notesSlide48.xml" ContentType="application/vnd.openxmlformats-officedocument.presentationml.notesSlide+xml"/>
  <Override PartName="/ppt/diagrams/data139.xml" ContentType="application/vnd.openxmlformats-officedocument.drawingml.diagramData+xml"/>
  <Override PartName="/ppt/diagrams/layout139.xml" ContentType="application/vnd.openxmlformats-officedocument.drawingml.diagramLayout+xml"/>
  <Override PartName="/ppt/diagrams/quickStyle139.xml" ContentType="application/vnd.openxmlformats-officedocument.drawingml.diagramStyle+xml"/>
  <Override PartName="/ppt/diagrams/colors139.xml" ContentType="application/vnd.openxmlformats-officedocument.drawingml.diagramColors+xml"/>
  <Override PartName="/ppt/diagrams/drawing139.xml" ContentType="application/vnd.ms-office.drawingml.diagramDrawing+xml"/>
  <Override PartName="/ppt/diagrams/data140.xml" ContentType="application/vnd.openxmlformats-officedocument.drawingml.diagramData+xml"/>
  <Override PartName="/ppt/diagrams/layout140.xml" ContentType="application/vnd.openxmlformats-officedocument.drawingml.diagramLayout+xml"/>
  <Override PartName="/ppt/diagrams/quickStyle140.xml" ContentType="application/vnd.openxmlformats-officedocument.drawingml.diagramStyle+xml"/>
  <Override PartName="/ppt/diagrams/colors140.xml" ContentType="application/vnd.openxmlformats-officedocument.drawingml.diagramColors+xml"/>
  <Override PartName="/ppt/diagrams/drawing140.xml" ContentType="application/vnd.ms-office.drawingml.diagramDrawing+xml"/>
  <Override PartName="/ppt/diagrams/data141.xml" ContentType="application/vnd.openxmlformats-officedocument.drawingml.diagramData+xml"/>
  <Override PartName="/ppt/diagrams/layout141.xml" ContentType="application/vnd.openxmlformats-officedocument.drawingml.diagramLayout+xml"/>
  <Override PartName="/ppt/diagrams/quickStyle141.xml" ContentType="application/vnd.openxmlformats-officedocument.drawingml.diagramStyle+xml"/>
  <Override PartName="/ppt/diagrams/colors141.xml" ContentType="application/vnd.openxmlformats-officedocument.drawingml.diagramColors+xml"/>
  <Override PartName="/ppt/diagrams/drawing141.xml" ContentType="application/vnd.ms-office.drawingml.diagramDrawing+xml"/>
  <Override PartName="/ppt/notesSlides/notesSlide49.xml" ContentType="application/vnd.openxmlformats-officedocument.presentationml.notesSlide+xml"/>
  <Override PartName="/ppt/diagrams/data142.xml" ContentType="application/vnd.openxmlformats-officedocument.drawingml.diagramData+xml"/>
  <Override PartName="/ppt/diagrams/layout142.xml" ContentType="application/vnd.openxmlformats-officedocument.drawingml.diagramLayout+xml"/>
  <Override PartName="/ppt/diagrams/quickStyle142.xml" ContentType="application/vnd.openxmlformats-officedocument.drawingml.diagramStyle+xml"/>
  <Override PartName="/ppt/diagrams/colors142.xml" ContentType="application/vnd.openxmlformats-officedocument.drawingml.diagramColors+xml"/>
  <Override PartName="/ppt/diagrams/drawing142.xml" ContentType="application/vnd.ms-office.drawingml.diagramDrawing+xml"/>
  <Override PartName="/ppt/diagrams/data143.xml" ContentType="application/vnd.openxmlformats-officedocument.drawingml.diagramData+xml"/>
  <Override PartName="/ppt/diagrams/layout143.xml" ContentType="application/vnd.openxmlformats-officedocument.drawingml.diagramLayout+xml"/>
  <Override PartName="/ppt/diagrams/quickStyle143.xml" ContentType="application/vnd.openxmlformats-officedocument.drawingml.diagramStyle+xml"/>
  <Override PartName="/ppt/diagrams/colors143.xml" ContentType="application/vnd.openxmlformats-officedocument.drawingml.diagramColors+xml"/>
  <Override PartName="/ppt/diagrams/drawing143.xml" ContentType="application/vnd.ms-office.drawingml.diagramDrawing+xml"/>
  <Override PartName="/ppt/diagrams/data144.xml" ContentType="application/vnd.openxmlformats-officedocument.drawingml.diagramData+xml"/>
  <Override PartName="/ppt/diagrams/layout144.xml" ContentType="application/vnd.openxmlformats-officedocument.drawingml.diagramLayout+xml"/>
  <Override PartName="/ppt/diagrams/quickStyle144.xml" ContentType="application/vnd.openxmlformats-officedocument.drawingml.diagramStyle+xml"/>
  <Override PartName="/ppt/diagrams/colors144.xml" ContentType="application/vnd.openxmlformats-officedocument.drawingml.diagramColors+xml"/>
  <Override PartName="/ppt/diagrams/drawing144.xml" ContentType="application/vnd.ms-office.drawingml.diagramDrawing+xml"/>
  <Override PartName="/ppt/notesSlides/notesSlide50.xml" ContentType="application/vnd.openxmlformats-officedocument.presentationml.notesSlide+xml"/>
  <Override PartName="/ppt/diagrams/data145.xml" ContentType="application/vnd.openxmlformats-officedocument.drawingml.diagramData+xml"/>
  <Override PartName="/ppt/diagrams/layout145.xml" ContentType="application/vnd.openxmlformats-officedocument.drawingml.diagramLayout+xml"/>
  <Override PartName="/ppt/diagrams/quickStyle145.xml" ContentType="application/vnd.openxmlformats-officedocument.drawingml.diagramStyle+xml"/>
  <Override PartName="/ppt/diagrams/colors145.xml" ContentType="application/vnd.openxmlformats-officedocument.drawingml.diagramColors+xml"/>
  <Override PartName="/ppt/diagrams/drawing145.xml" ContentType="application/vnd.ms-office.drawingml.diagramDrawing+xml"/>
  <Override PartName="/ppt/diagrams/data146.xml" ContentType="application/vnd.openxmlformats-officedocument.drawingml.diagramData+xml"/>
  <Override PartName="/ppt/diagrams/layout146.xml" ContentType="application/vnd.openxmlformats-officedocument.drawingml.diagramLayout+xml"/>
  <Override PartName="/ppt/diagrams/quickStyle146.xml" ContentType="application/vnd.openxmlformats-officedocument.drawingml.diagramStyle+xml"/>
  <Override PartName="/ppt/diagrams/colors146.xml" ContentType="application/vnd.openxmlformats-officedocument.drawingml.diagramColors+xml"/>
  <Override PartName="/ppt/diagrams/drawing146.xml" ContentType="application/vnd.ms-office.drawingml.diagramDrawing+xml"/>
  <Override PartName="/ppt/diagrams/data147.xml" ContentType="application/vnd.openxmlformats-officedocument.drawingml.diagramData+xml"/>
  <Override PartName="/ppt/diagrams/layout147.xml" ContentType="application/vnd.openxmlformats-officedocument.drawingml.diagramLayout+xml"/>
  <Override PartName="/ppt/diagrams/quickStyle147.xml" ContentType="application/vnd.openxmlformats-officedocument.drawingml.diagramStyle+xml"/>
  <Override PartName="/ppt/diagrams/colors147.xml" ContentType="application/vnd.openxmlformats-officedocument.drawingml.diagramColors+xml"/>
  <Override PartName="/ppt/diagrams/drawing147.xml" ContentType="application/vnd.ms-office.drawingml.diagramDrawing+xml"/>
  <Override PartName="/ppt/notesSlides/notesSlide51.xml" ContentType="application/vnd.openxmlformats-officedocument.presentationml.notesSlide+xml"/>
  <Override PartName="/ppt/diagrams/data148.xml" ContentType="application/vnd.openxmlformats-officedocument.drawingml.diagramData+xml"/>
  <Override PartName="/ppt/diagrams/layout148.xml" ContentType="application/vnd.openxmlformats-officedocument.drawingml.diagramLayout+xml"/>
  <Override PartName="/ppt/diagrams/quickStyle148.xml" ContentType="application/vnd.openxmlformats-officedocument.drawingml.diagramStyle+xml"/>
  <Override PartName="/ppt/diagrams/colors148.xml" ContentType="application/vnd.openxmlformats-officedocument.drawingml.diagramColors+xml"/>
  <Override PartName="/ppt/diagrams/drawing148.xml" ContentType="application/vnd.ms-office.drawingml.diagramDrawing+xml"/>
  <Override PartName="/ppt/diagrams/data149.xml" ContentType="application/vnd.openxmlformats-officedocument.drawingml.diagramData+xml"/>
  <Override PartName="/ppt/diagrams/layout149.xml" ContentType="application/vnd.openxmlformats-officedocument.drawingml.diagramLayout+xml"/>
  <Override PartName="/ppt/diagrams/quickStyle149.xml" ContentType="application/vnd.openxmlformats-officedocument.drawingml.diagramStyle+xml"/>
  <Override PartName="/ppt/diagrams/colors149.xml" ContentType="application/vnd.openxmlformats-officedocument.drawingml.diagramColors+xml"/>
  <Override PartName="/ppt/diagrams/drawing149.xml" ContentType="application/vnd.ms-office.drawingml.diagramDrawing+xml"/>
  <Override PartName="/ppt/diagrams/data150.xml" ContentType="application/vnd.openxmlformats-officedocument.drawingml.diagramData+xml"/>
  <Override PartName="/ppt/diagrams/layout150.xml" ContentType="application/vnd.openxmlformats-officedocument.drawingml.diagramLayout+xml"/>
  <Override PartName="/ppt/diagrams/quickStyle150.xml" ContentType="application/vnd.openxmlformats-officedocument.drawingml.diagramStyle+xml"/>
  <Override PartName="/ppt/diagrams/colors150.xml" ContentType="application/vnd.openxmlformats-officedocument.drawingml.diagramColors+xml"/>
  <Override PartName="/ppt/diagrams/drawing150.xml" ContentType="application/vnd.ms-office.drawingml.diagramDrawing+xml"/>
  <Override PartName="/ppt/diagrams/data151.xml" ContentType="application/vnd.openxmlformats-officedocument.drawingml.diagramData+xml"/>
  <Override PartName="/ppt/diagrams/layout151.xml" ContentType="application/vnd.openxmlformats-officedocument.drawingml.diagramLayout+xml"/>
  <Override PartName="/ppt/diagrams/quickStyle151.xml" ContentType="application/vnd.openxmlformats-officedocument.drawingml.diagramStyle+xml"/>
  <Override PartName="/ppt/diagrams/colors151.xml" ContentType="application/vnd.openxmlformats-officedocument.drawingml.diagramColors+xml"/>
  <Override PartName="/ppt/diagrams/drawing151.xml" ContentType="application/vnd.ms-office.drawingml.diagramDrawing+xml"/>
  <Override PartName="/ppt/diagrams/data152.xml" ContentType="application/vnd.openxmlformats-officedocument.drawingml.diagramData+xml"/>
  <Override PartName="/ppt/diagrams/layout152.xml" ContentType="application/vnd.openxmlformats-officedocument.drawingml.diagramLayout+xml"/>
  <Override PartName="/ppt/diagrams/quickStyle152.xml" ContentType="application/vnd.openxmlformats-officedocument.drawingml.diagramStyle+xml"/>
  <Override PartName="/ppt/diagrams/colors152.xml" ContentType="application/vnd.openxmlformats-officedocument.drawingml.diagramColors+xml"/>
  <Override PartName="/ppt/diagrams/drawing152.xml" ContentType="application/vnd.ms-office.drawingml.diagramDrawing+xml"/>
  <Override PartName="/ppt/diagrams/data153.xml" ContentType="application/vnd.openxmlformats-officedocument.drawingml.diagramData+xml"/>
  <Override PartName="/ppt/diagrams/layout153.xml" ContentType="application/vnd.openxmlformats-officedocument.drawingml.diagramLayout+xml"/>
  <Override PartName="/ppt/diagrams/quickStyle153.xml" ContentType="application/vnd.openxmlformats-officedocument.drawingml.diagramStyle+xml"/>
  <Override PartName="/ppt/diagrams/colors153.xml" ContentType="application/vnd.openxmlformats-officedocument.drawingml.diagramColors+xml"/>
  <Override PartName="/ppt/diagrams/drawing15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385" r:id="rId4"/>
    <p:sldId id="397" r:id="rId5"/>
    <p:sldId id="391" r:id="rId6"/>
    <p:sldId id="394" r:id="rId7"/>
    <p:sldId id="447" r:id="rId8"/>
    <p:sldId id="395" r:id="rId9"/>
    <p:sldId id="399" r:id="rId10"/>
    <p:sldId id="400" r:id="rId11"/>
    <p:sldId id="401" r:id="rId12"/>
    <p:sldId id="403" r:id="rId13"/>
    <p:sldId id="445" r:id="rId14"/>
    <p:sldId id="446" r:id="rId15"/>
    <p:sldId id="448" r:id="rId16"/>
    <p:sldId id="449" r:id="rId17"/>
    <p:sldId id="408" r:id="rId18"/>
    <p:sldId id="410" r:id="rId19"/>
    <p:sldId id="409" r:id="rId20"/>
    <p:sldId id="411" r:id="rId21"/>
    <p:sldId id="413" r:id="rId22"/>
    <p:sldId id="414" r:id="rId23"/>
    <p:sldId id="415" r:id="rId24"/>
    <p:sldId id="418" r:id="rId25"/>
    <p:sldId id="419" r:id="rId26"/>
    <p:sldId id="420" r:id="rId27"/>
    <p:sldId id="428" r:id="rId28"/>
    <p:sldId id="429" r:id="rId29"/>
    <p:sldId id="421" r:id="rId30"/>
    <p:sldId id="422" r:id="rId31"/>
    <p:sldId id="450" r:id="rId32"/>
    <p:sldId id="430" r:id="rId33"/>
    <p:sldId id="392" r:id="rId34"/>
    <p:sldId id="423" r:id="rId35"/>
    <p:sldId id="435" r:id="rId36"/>
    <p:sldId id="439" r:id="rId37"/>
    <p:sldId id="438" r:id="rId38"/>
    <p:sldId id="437" r:id="rId39"/>
    <p:sldId id="436" r:id="rId40"/>
    <p:sldId id="440" r:id="rId41"/>
    <p:sldId id="426" r:id="rId42"/>
    <p:sldId id="427" r:id="rId43"/>
    <p:sldId id="441" r:id="rId44"/>
    <p:sldId id="442" r:id="rId45"/>
    <p:sldId id="425" r:id="rId46"/>
    <p:sldId id="434" r:id="rId47"/>
    <p:sldId id="433" r:id="rId48"/>
    <p:sldId id="443" r:id="rId49"/>
    <p:sldId id="444" r:id="rId50"/>
    <p:sldId id="390" r:id="rId51"/>
    <p:sldId id="431" r:id="rId52"/>
    <p:sldId id="389"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CCECFF"/>
    <a:srgbClr val="CCFF99"/>
    <a:srgbClr val="FFFFCC"/>
    <a:srgbClr val="CCFFFF"/>
    <a:srgbClr val="CCFF66"/>
    <a:srgbClr val="FFCC66"/>
    <a:srgbClr val="CC99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1547" autoAdjust="0"/>
  </p:normalViewPr>
  <p:slideViewPr>
    <p:cSldViewPr>
      <p:cViewPr>
        <p:scale>
          <a:sx n="60" d="100"/>
          <a:sy n="60" d="100"/>
        </p:scale>
        <p:origin x="-1662" y="-186"/>
      </p:cViewPr>
      <p:guideLst>
        <p:guide orient="horz" pos="2160"/>
        <p:guide pos="2880"/>
      </p:guideLst>
    </p:cSldViewPr>
  </p:slideViewPr>
  <p:outlineViewPr>
    <p:cViewPr>
      <p:scale>
        <a:sx n="33" d="100"/>
        <a:sy n="33" d="100"/>
      </p:scale>
      <p:origin x="0" y="5238"/>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EB6CF4C8-8766-4939-B8FB-55D82BD2C7D5}" type="presOf" srcId="{A7D8FFE0-50FA-4C85-8D57-C6D10FE100D2}"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736F926-34D4-4F5D-9E8B-4EB7E433F8E3}" type="presOf" srcId="{A4513A06-70C5-4A59-8BBD-60BE8683027C}" destId="{EC48B3C3-30F4-4E0E-A689-B147B254C282}" srcOrd="0" destOrd="0" presId="urn:microsoft.com/office/officeart/2005/8/layout/matrix3"/>
    <dgm:cxn modelId="{9C09B8FC-878A-4E55-95F7-8D07E77DA0A2}"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F9C91D4-4BA7-491C-82A6-04DA91268A61}" type="presOf" srcId="{58898816-01CD-4AE2-9033-31F965B49CA3}" destId="{9EEB8A8C-84DE-4F2D-9D8B-4002F1CFF4E9}" srcOrd="0" destOrd="0" presId="urn:microsoft.com/office/officeart/2005/8/layout/matrix3"/>
    <dgm:cxn modelId="{F04A333F-AB02-4F95-B671-DF651237AF61}"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FA18FA3A-B1DB-43B4-B138-9713C63ABA29}" type="presParOf" srcId="{9EEB8A8C-84DE-4F2D-9D8B-4002F1CFF4E9}" destId="{759C8632-3E81-4352-8BF2-D9454F303229}" srcOrd="0" destOrd="0" presId="urn:microsoft.com/office/officeart/2005/8/layout/matrix3"/>
    <dgm:cxn modelId="{D59E19E5-B55D-422C-A177-22FF63A962BF}" type="presParOf" srcId="{9EEB8A8C-84DE-4F2D-9D8B-4002F1CFF4E9}" destId="{4DE9606D-6B1C-4C06-9D98-57BEDD45573F}" srcOrd="1" destOrd="0" presId="urn:microsoft.com/office/officeart/2005/8/layout/matrix3"/>
    <dgm:cxn modelId="{B4507893-5D93-4D0E-9AB0-F58E6EE11635}" type="presParOf" srcId="{9EEB8A8C-84DE-4F2D-9D8B-4002F1CFF4E9}" destId="{A4D697D9-C125-4381-9032-232093020023}" srcOrd="2" destOrd="0" presId="urn:microsoft.com/office/officeart/2005/8/layout/matrix3"/>
    <dgm:cxn modelId="{3C444653-2311-48D4-AC00-5FCDC06D0E12}" type="presParOf" srcId="{9EEB8A8C-84DE-4F2D-9D8B-4002F1CFF4E9}" destId="{EC48B3C3-30F4-4E0E-A689-B147B254C282}" srcOrd="3" destOrd="0" presId="urn:microsoft.com/office/officeart/2005/8/layout/matrix3"/>
    <dgm:cxn modelId="{0045BCCD-3DC7-42C0-B17D-B9F0437B6B0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3E45DA0E-56A5-4FA2-A17F-928FD758A78D}" type="presOf" srcId="{A7D8FFE0-50FA-4C85-8D57-C6D10FE100D2}" destId="{A4D697D9-C125-4381-9032-232093020023}" srcOrd="0" destOrd="0" presId="urn:microsoft.com/office/officeart/2005/8/layout/matrix3"/>
    <dgm:cxn modelId="{6B46DA56-B5CA-4EB5-9182-E04699C67615}" type="presOf" srcId="{4ECF41F9-9B07-44A8-8051-066B958BF685}" destId="{4DE9606D-6B1C-4C06-9D98-57BEDD45573F}" srcOrd="0" destOrd="0" presId="urn:microsoft.com/office/officeart/2005/8/layout/matrix3"/>
    <dgm:cxn modelId="{D7FF4888-8BB0-4CDB-BA86-4FADA8CE7D1D}" type="presOf" srcId="{4AB04706-5992-4114-A2BE-97768DF1B48F}" destId="{7E7A3F08-0D5C-4334-B11D-E69A77560FD4}" srcOrd="0" destOrd="0" presId="urn:microsoft.com/office/officeart/2005/8/layout/matrix3"/>
    <dgm:cxn modelId="{3EFC6138-B5B0-4176-BC4B-8DFE7F8B0C22}" type="presOf" srcId="{58898816-01CD-4AE2-9033-31F965B49CA3}" destId="{9EEB8A8C-84DE-4F2D-9D8B-4002F1CFF4E9}" srcOrd="0" destOrd="0" presId="urn:microsoft.com/office/officeart/2005/8/layout/matrix3"/>
    <dgm:cxn modelId="{F797A6BA-1721-46F4-8761-A20789624DAA}"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CDD45834-EA87-4DFD-9F5C-29C53A826884}" type="presParOf" srcId="{9EEB8A8C-84DE-4F2D-9D8B-4002F1CFF4E9}" destId="{759C8632-3E81-4352-8BF2-D9454F303229}" srcOrd="0" destOrd="0" presId="urn:microsoft.com/office/officeart/2005/8/layout/matrix3"/>
    <dgm:cxn modelId="{DF5C4866-625A-45BE-AAAE-604C324F39CC}" type="presParOf" srcId="{9EEB8A8C-84DE-4F2D-9D8B-4002F1CFF4E9}" destId="{4DE9606D-6B1C-4C06-9D98-57BEDD45573F}" srcOrd="1" destOrd="0" presId="urn:microsoft.com/office/officeart/2005/8/layout/matrix3"/>
    <dgm:cxn modelId="{0988A6D9-C845-4CB6-BF7F-DEF3CE03483B}" type="presParOf" srcId="{9EEB8A8C-84DE-4F2D-9D8B-4002F1CFF4E9}" destId="{A4D697D9-C125-4381-9032-232093020023}" srcOrd="2" destOrd="0" presId="urn:microsoft.com/office/officeart/2005/8/layout/matrix3"/>
    <dgm:cxn modelId="{61B33BCA-C9D3-4262-9FF3-069505EF621F}" type="presParOf" srcId="{9EEB8A8C-84DE-4F2D-9D8B-4002F1CFF4E9}" destId="{EC48B3C3-30F4-4E0E-A689-B147B254C282}" srcOrd="3" destOrd="0" presId="urn:microsoft.com/office/officeart/2005/8/layout/matrix3"/>
    <dgm:cxn modelId="{6EEA425F-9537-4741-8658-EA4581FBF56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24DF7C21-ABBC-49F8-BB69-8337C11B7980}" type="presOf" srcId="{A4513A06-70C5-4A59-8BBD-60BE8683027C}" destId="{EC48B3C3-30F4-4E0E-A689-B147B254C282}" srcOrd="0" destOrd="0" presId="urn:microsoft.com/office/officeart/2005/8/layout/matrix3"/>
    <dgm:cxn modelId="{07F42FA5-06EA-4CCD-8BCA-3EB188347DA9}" type="presOf" srcId="{4AB04706-5992-4114-A2BE-97768DF1B48F}" destId="{7E7A3F08-0D5C-4334-B11D-E69A77560FD4}" srcOrd="0" destOrd="0" presId="urn:microsoft.com/office/officeart/2005/8/layout/matrix3"/>
    <dgm:cxn modelId="{0E8FFD89-59FC-4204-8E2E-5EC2DB1BB752}" type="presOf" srcId="{4ECF41F9-9B07-44A8-8051-066B958BF685}" destId="{4DE9606D-6B1C-4C06-9D98-57BEDD45573F}" srcOrd="0" destOrd="0" presId="urn:microsoft.com/office/officeart/2005/8/layout/matrix3"/>
    <dgm:cxn modelId="{4DF82DAC-CD42-4399-A8BF-07140B34BC30}" type="presOf" srcId="{58898816-01CD-4AE2-9033-31F965B49CA3}" destId="{9EEB8A8C-84DE-4F2D-9D8B-4002F1CFF4E9}" srcOrd="0" destOrd="0" presId="urn:microsoft.com/office/officeart/2005/8/layout/matrix3"/>
    <dgm:cxn modelId="{9D117BAE-78D0-4ACE-82DE-696B0D5134EB}" type="presOf" srcId="{A7D8FFE0-50FA-4C85-8D57-C6D10FE100D2}" destId="{A4D697D9-C125-4381-9032-232093020023}"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316AC3B3-DB3A-46AA-A1BC-22A6879E4486}" type="presParOf" srcId="{9EEB8A8C-84DE-4F2D-9D8B-4002F1CFF4E9}" destId="{759C8632-3E81-4352-8BF2-D9454F303229}" srcOrd="0" destOrd="0" presId="urn:microsoft.com/office/officeart/2005/8/layout/matrix3"/>
    <dgm:cxn modelId="{CEE2631A-E60A-4B2E-8E4D-5329BBF12C82}" type="presParOf" srcId="{9EEB8A8C-84DE-4F2D-9D8B-4002F1CFF4E9}" destId="{4DE9606D-6B1C-4C06-9D98-57BEDD45573F}" srcOrd="1" destOrd="0" presId="urn:microsoft.com/office/officeart/2005/8/layout/matrix3"/>
    <dgm:cxn modelId="{FDDB476F-6461-4F99-932F-8599CC250F95}" type="presParOf" srcId="{9EEB8A8C-84DE-4F2D-9D8B-4002F1CFF4E9}" destId="{A4D697D9-C125-4381-9032-232093020023}" srcOrd="2" destOrd="0" presId="urn:microsoft.com/office/officeart/2005/8/layout/matrix3"/>
    <dgm:cxn modelId="{F9FC3BFE-ADE4-40E5-9ACB-1FA1C859D59B}" type="presParOf" srcId="{9EEB8A8C-84DE-4F2D-9D8B-4002F1CFF4E9}" destId="{EC48B3C3-30F4-4E0E-A689-B147B254C282}" srcOrd="3" destOrd="0" presId="urn:microsoft.com/office/officeart/2005/8/layout/matrix3"/>
    <dgm:cxn modelId="{32F4A405-1EE0-49EC-8C56-A5D79025B48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AFF2CEB4-5CF5-41DF-AF95-4971F6F51FA5}"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A69FDC46-BADB-45E2-874F-1141CA0D1529}" type="presOf" srcId="{A4513A06-70C5-4A59-8BBD-60BE8683027C}" destId="{EC48B3C3-30F4-4E0E-A689-B147B254C282}" srcOrd="0" destOrd="0" presId="urn:microsoft.com/office/officeart/2005/8/layout/matrix3"/>
    <dgm:cxn modelId="{5D919466-FADB-47B7-848D-8D4E3575ABCF}" type="presOf" srcId="{4ECF41F9-9B07-44A8-8051-066B958BF685}" destId="{4DE9606D-6B1C-4C06-9D98-57BEDD45573F}" srcOrd="0" destOrd="0" presId="urn:microsoft.com/office/officeart/2005/8/layout/matrix3"/>
    <dgm:cxn modelId="{B228480D-823D-4D5E-8A96-83020FB92C9A}"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0D47CBC5-7311-4990-BF9A-BACA747838DF}" type="presParOf" srcId="{9EEB8A8C-84DE-4F2D-9D8B-4002F1CFF4E9}" destId="{759C8632-3E81-4352-8BF2-D9454F303229}" srcOrd="0" destOrd="0" presId="urn:microsoft.com/office/officeart/2005/8/layout/matrix3"/>
    <dgm:cxn modelId="{1921D9B4-A70F-489B-9B49-4954A2F12289}" type="presParOf" srcId="{9EEB8A8C-84DE-4F2D-9D8B-4002F1CFF4E9}" destId="{4DE9606D-6B1C-4C06-9D98-57BEDD45573F}" srcOrd="1" destOrd="0" presId="urn:microsoft.com/office/officeart/2005/8/layout/matrix3"/>
    <dgm:cxn modelId="{A26EBA9B-6D0F-4679-BED4-D4376E9D2840}" type="presParOf" srcId="{9EEB8A8C-84DE-4F2D-9D8B-4002F1CFF4E9}" destId="{A4D697D9-C125-4381-9032-232093020023}" srcOrd="2" destOrd="0" presId="urn:microsoft.com/office/officeart/2005/8/layout/matrix3"/>
    <dgm:cxn modelId="{950A0C04-3720-48E8-8730-E5C14BF09A03}" type="presParOf" srcId="{9EEB8A8C-84DE-4F2D-9D8B-4002F1CFF4E9}" destId="{EC48B3C3-30F4-4E0E-A689-B147B254C282}" srcOrd="3" destOrd="0" presId="urn:microsoft.com/office/officeart/2005/8/layout/matrix3"/>
    <dgm:cxn modelId="{D557910E-BE6B-40F3-B436-F292F4FDEBA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F0D940BB-9CC5-4FC7-8EF5-67D4F09A5C4D}"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2EDAD6A4-0F4F-4CFB-96AE-63CC5CE6406B}" type="presOf" srcId="{4ECF41F9-9B07-44A8-8051-066B958BF685}" destId="{4DE9606D-6B1C-4C06-9D98-57BEDD45573F}" srcOrd="0" destOrd="0" presId="urn:microsoft.com/office/officeart/2005/8/layout/matrix3"/>
    <dgm:cxn modelId="{8E15DD0E-FA80-4B41-8562-AA59FC727431}" type="presOf" srcId="{A7D8FFE0-50FA-4C85-8D57-C6D10FE100D2}" destId="{A4D697D9-C125-4381-9032-232093020023}" srcOrd="0" destOrd="0" presId="urn:microsoft.com/office/officeart/2005/8/layout/matrix3"/>
    <dgm:cxn modelId="{E55F7989-C477-489E-BAAC-FE523D3292FC}"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1A1ADFCC-96EE-4EA8-82C0-9DDD95A4D47D}" type="presOf" srcId="{58898816-01CD-4AE2-9033-31F965B49CA3}" destId="{9EEB8A8C-84DE-4F2D-9D8B-4002F1CFF4E9}" srcOrd="0" destOrd="0" presId="urn:microsoft.com/office/officeart/2005/8/layout/matrix3"/>
    <dgm:cxn modelId="{1DD9C4AF-1C62-4F82-8409-27D6A1F1AEF3}" type="presParOf" srcId="{9EEB8A8C-84DE-4F2D-9D8B-4002F1CFF4E9}" destId="{759C8632-3E81-4352-8BF2-D9454F303229}" srcOrd="0" destOrd="0" presId="urn:microsoft.com/office/officeart/2005/8/layout/matrix3"/>
    <dgm:cxn modelId="{BE0858D0-A4CA-4B6C-8CE9-F64CA5D3ADA0}" type="presParOf" srcId="{9EEB8A8C-84DE-4F2D-9D8B-4002F1CFF4E9}" destId="{4DE9606D-6B1C-4C06-9D98-57BEDD45573F}" srcOrd="1" destOrd="0" presId="urn:microsoft.com/office/officeart/2005/8/layout/matrix3"/>
    <dgm:cxn modelId="{49893F0A-3EC8-4539-BCB8-195354DABFF0}" type="presParOf" srcId="{9EEB8A8C-84DE-4F2D-9D8B-4002F1CFF4E9}" destId="{A4D697D9-C125-4381-9032-232093020023}" srcOrd="2" destOrd="0" presId="urn:microsoft.com/office/officeart/2005/8/layout/matrix3"/>
    <dgm:cxn modelId="{5BA1860E-228D-4382-858C-DB6ED7D5DB88}" type="presParOf" srcId="{9EEB8A8C-84DE-4F2D-9D8B-4002F1CFF4E9}" destId="{EC48B3C3-30F4-4E0E-A689-B147B254C282}" srcOrd="3" destOrd="0" presId="urn:microsoft.com/office/officeart/2005/8/layout/matrix3"/>
    <dgm:cxn modelId="{BABB9012-78CA-41FB-AA3B-E0BDF143E06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2B2079FB-F167-4FF0-B644-287F3840E90B}"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86C72701-FC19-4A79-90BE-CD2978737E82}"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C7744167-B9D4-4BD0-86D7-5DE374708627}" type="presOf" srcId="{4ECF41F9-9B07-44A8-8051-066B958BF685}" destId="{4DE9606D-6B1C-4C06-9D98-57BEDD45573F}" srcOrd="0" destOrd="0" presId="urn:microsoft.com/office/officeart/2005/8/layout/matrix3"/>
    <dgm:cxn modelId="{31BE02DC-03A4-4472-AA64-41303A6EF297}"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6B56BDA0-870A-41E3-B069-73AB59C712B0}" type="presOf" srcId="{A4513A06-70C5-4A59-8BBD-60BE8683027C}" destId="{EC48B3C3-30F4-4E0E-A689-B147B254C282}" srcOrd="0" destOrd="0" presId="urn:microsoft.com/office/officeart/2005/8/layout/matrix3"/>
    <dgm:cxn modelId="{D6C4FFF1-B1A8-4A56-840E-5B385D4A1785}" type="presParOf" srcId="{9EEB8A8C-84DE-4F2D-9D8B-4002F1CFF4E9}" destId="{759C8632-3E81-4352-8BF2-D9454F303229}" srcOrd="0" destOrd="0" presId="urn:microsoft.com/office/officeart/2005/8/layout/matrix3"/>
    <dgm:cxn modelId="{2C40F662-5BB7-4988-86D2-1CE20300038C}" type="presParOf" srcId="{9EEB8A8C-84DE-4F2D-9D8B-4002F1CFF4E9}" destId="{4DE9606D-6B1C-4C06-9D98-57BEDD45573F}" srcOrd="1" destOrd="0" presId="urn:microsoft.com/office/officeart/2005/8/layout/matrix3"/>
    <dgm:cxn modelId="{263C60EA-764B-40D1-B32F-B0392EEC561F}" type="presParOf" srcId="{9EEB8A8C-84DE-4F2D-9D8B-4002F1CFF4E9}" destId="{A4D697D9-C125-4381-9032-232093020023}" srcOrd="2" destOrd="0" presId="urn:microsoft.com/office/officeart/2005/8/layout/matrix3"/>
    <dgm:cxn modelId="{176D45AA-1722-4162-9922-C6CE66BA4B81}" type="presParOf" srcId="{9EEB8A8C-84DE-4F2D-9D8B-4002F1CFF4E9}" destId="{EC48B3C3-30F4-4E0E-A689-B147B254C282}" srcOrd="3" destOrd="0" presId="urn:microsoft.com/office/officeart/2005/8/layout/matrix3"/>
    <dgm:cxn modelId="{D710C6D2-84CA-4863-AD10-0EAD2657BFB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C6C1F496-B908-4139-A7DF-17D9C9A9DCD8}" type="presOf" srcId="{4ECF41F9-9B07-44A8-8051-066B958BF685}" destId="{4DE9606D-6B1C-4C06-9D98-57BEDD45573F}" srcOrd="0" destOrd="0" presId="urn:microsoft.com/office/officeart/2005/8/layout/matrix3"/>
    <dgm:cxn modelId="{3D014A5A-F01A-47C9-B1F8-AE1DA3697F19}"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D2F132C3-FEEA-4952-AD92-806C3DDBAD14}" type="presOf" srcId="{751FC799-435A-4719-8679-9D68050CC3EE}" destId="{A4D697D9-C125-4381-9032-232093020023}" srcOrd="0" destOrd="0" presId="urn:microsoft.com/office/officeart/2005/8/layout/matrix3"/>
    <dgm:cxn modelId="{4826869D-10C1-4C9B-81A4-8ED1D0E10B19}" type="presOf" srcId="{A4513A06-70C5-4A59-8BBD-60BE8683027C}" destId="{EC48B3C3-30F4-4E0E-A689-B147B254C282}" srcOrd="0" destOrd="0" presId="urn:microsoft.com/office/officeart/2005/8/layout/matrix3"/>
    <dgm:cxn modelId="{5CADCE34-3E10-447D-9E8B-E8EF8BD73B76}" type="presParOf" srcId="{9EEB8A8C-84DE-4F2D-9D8B-4002F1CFF4E9}" destId="{759C8632-3E81-4352-8BF2-D9454F303229}" srcOrd="0" destOrd="0" presId="urn:microsoft.com/office/officeart/2005/8/layout/matrix3"/>
    <dgm:cxn modelId="{3A63658E-8CA3-4D8B-83D3-3201C388994C}" type="presParOf" srcId="{9EEB8A8C-84DE-4F2D-9D8B-4002F1CFF4E9}" destId="{4DE9606D-6B1C-4C06-9D98-57BEDD45573F}" srcOrd="1" destOrd="0" presId="urn:microsoft.com/office/officeart/2005/8/layout/matrix3"/>
    <dgm:cxn modelId="{5EF35D32-E58C-45F0-8245-5A88554C79A5}" type="presParOf" srcId="{9EEB8A8C-84DE-4F2D-9D8B-4002F1CFF4E9}" destId="{A4D697D9-C125-4381-9032-232093020023}" srcOrd="2" destOrd="0" presId="urn:microsoft.com/office/officeart/2005/8/layout/matrix3"/>
    <dgm:cxn modelId="{65C3D97A-02C2-4416-8DE5-88016549BA80}" type="presParOf" srcId="{9EEB8A8C-84DE-4F2D-9D8B-4002F1CFF4E9}" destId="{EC48B3C3-30F4-4E0E-A689-B147B254C282}" srcOrd="3" destOrd="0" presId="urn:microsoft.com/office/officeart/2005/8/layout/matrix3"/>
    <dgm:cxn modelId="{2205F6FC-2CD5-44C2-BFE0-6B19DDB128A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58E58CEF-8497-4635-8F39-18B80C0CCE52}"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B643CBB-B6AF-406A-9EED-5A82C8BED200}" type="presOf" srcId="{58898816-01CD-4AE2-9033-31F965B49CA3}" destId="{9EEB8A8C-84DE-4F2D-9D8B-4002F1CFF4E9}" srcOrd="0" destOrd="0" presId="urn:microsoft.com/office/officeart/2005/8/layout/matrix3"/>
    <dgm:cxn modelId="{82F382A9-A39C-43C9-AEF3-DD0B5DF7A02D}" type="presOf" srcId="{A7D8FFE0-50FA-4C85-8D57-C6D10FE100D2}" destId="{A4D697D9-C125-4381-9032-232093020023}" srcOrd="0" destOrd="0" presId="urn:microsoft.com/office/officeart/2005/8/layout/matrix3"/>
    <dgm:cxn modelId="{5B385714-2637-4E52-A242-744B4D53A721}" type="presOf" srcId="{4AB04706-5992-4114-A2BE-97768DF1B48F}" destId="{7E7A3F08-0D5C-4334-B11D-E69A77560FD4}" srcOrd="0" destOrd="0" presId="urn:microsoft.com/office/officeart/2005/8/layout/matrix3"/>
    <dgm:cxn modelId="{7167F1A4-294B-4D68-B3E6-E98FE9D7C63A}"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CF5FF38-C5ED-4F4D-B34D-45650BC3A5FD}" type="presParOf" srcId="{9EEB8A8C-84DE-4F2D-9D8B-4002F1CFF4E9}" destId="{759C8632-3E81-4352-8BF2-D9454F303229}" srcOrd="0" destOrd="0" presId="urn:microsoft.com/office/officeart/2005/8/layout/matrix3"/>
    <dgm:cxn modelId="{53BFD7BB-6F63-4CC4-9DE5-454BAEF0E9EC}" type="presParOf" srcId="{9EEB8A8C-84DE-4F2D-9D8B-4002F1CFF4E9}" destId="{4DE9606D-6B1C-4C06-9D98-57BEDD45573F}" srcOrd="1" destOrd="0" presId="urn:microsoft.com/office/officeart/2005/8/layout/matrix3"/>
    <dgm:cxn modelId="{F6AE7094-D39B-445D-AFEE-670CC897AE39}" type="presParOf" srcId="{9EEB8A8C-84DE-4F2D-9D8B-4002F1CFF4E9}" destId="{A4D697D9-C125-4381-9032-232093020023}" srcOrd="2" destOrd="0" presId="urn:microsoft.com/office/officeart/2005/8/layout/matrix3"/>
    <dgm:cxn modelId="{870655AB-AE6D-47E1-AFF1-240764363FE3}" type="presParOf" srcId="{9EEB8A8C-84DE-4F2D-9D8B-4002F1CFF4E9}" destId="{EC48B3C3-30F4-4E0E-A689-B147B254C282}" srcOrd="3" destOrd="0" presId="urn:microsoft.com/office/officeart/2005/8/layout/matrix3"/>
    <dgm:cxn modelId="{C9C66AD2-0D3A-4113-AC02-3F27F79ACE2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31A098FD-8A66-4470-8727-B451E039B0E2}"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F6E87D9C-4104-4F99-825F-152F487BF12D}" type="presOf" srcId="{A4513A06-70C5-4A59-8BBD-60BE8683027C}" destId="{EC48B3C3-30F4-4E0E-A689-B147B254C282}" srcOrd="0" destOrd="0" presId="urn:microsoft.com/office/officeart/2005/8/layout/matrix3"/>
    <dgm:cxn modelId="{65E75C50-EBDB-4D66-849C-3F114070F0E4}" type="presOf" srcId="{A7D8FFE0-50FA-4C85-8D57-C6D10FE100D2}" destId="{A4D697D9-C125-4381-9032-232093020023}" srcOrd="0" destOrd="0" presId="urn:microsoft.com/office/officeart/2005/8/layout/matrix3"/>
    <dgm:cxn modelId="{9A993EBA-B819-4F2F-A5EF-D27996206329}"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23D6752A-114D-4B84-BFEC-EB9D68F2B5A5}" type="presOf" srcId="{4ECF41F9-9B07-44A8-8051-066B958BF685}" destId="{4DE9606D-6B1C-4C06-9D98-57BEDD45573F}" srcOrd="0" destOrd="0" presId="urn:microsoft.com/office/officeart/2005/8/layout/matrix3"/>
    <dgm:cxn modelId="{C91C4B5E-E811-4E73-AECA-93A4600DFF01}" type="presParOf" srcId="{9EEB8A8C-84DE-4F2D-9D8B-4002F1CFF4E9}" destId="{759C8632-3E81-4352-8BF2-D9454F303229}" srcOrd="0" destOrd="0" presId="urn:microsoft.com/office/officeart/2005/8/layout/matrix3"/>
    <dgm:cxn modelId="{D3D59927-B1EE-44B8-8175-FADA7E5AA507}" type="presParOf" srcId="{9EEB8A8C-84DE-4F2D-9D8B-4002F1CFF4E9}" destId="{4DE9606D-6B1C-4C06-9D98-57BEDD45573F}" srcOrd="1" destOrd="0" presId="urn:microsoft.com/office/officeart/2005/8/layout/matrix3"/>
    <dgm:cxn modelId="{635AC0E1-7157-44C2-B11E-7722B49FC2E9}" type="presParOf" srcId="{9EEB8A8C-84DE-4F2D-9D8B-4002F1CFF4E9}" destId="{A4D697D9-C125-4381-9032-232093020023}" srcOrd="2" destOrd="0" presId="urn:microsoft.com/office/officeart/2005/8/layout/matrix3"/>
    <dgm:cxn modelId="{D7D9E2D3-4896-438B-A849-A6763399E50F}" type="presParOf" srcId="{9EEB8A8C-84DE-4F2D-9D8B-4002F1CFF4E9}" destId="{EC48B3C3-30F4-4E0E-A689-B147B254C282}" srcOrd="3" destOrd="0" presId="urn:microsoft.com/office/officeart/2005/8/layout/matrix3"/>
    <dgm:cxn modelId="{5BDABA2A-0C14-4F6D-BC34-807457BC1E4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9D4C4625-249A-4ED8-972B-AE27189CD2CE}"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95339006-9023-4A88-A143-57941D0FE134}"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D711298B-B1D6-4AA9-BADA-C79D325E07C0}" type="presOf" srcId="{4ECF41F9-9B07-44A8-8051-066B958BF685}" destId="{4DE9606D-6B1C-4C06-9D98-57BEDD45573F}" srcOrd="0" destOrd="0" presId="urn:microsoft.com/office/officeart/2005/8/layout/matrix3"/>
    <dgm:cxn modelId="{D1EFF038-467B-42C4-810B-A776C01A3EEC}" type="presOf" srcId="{58898816-01CD-4AE2-9033-31F965B49CA3}" destId="{9EEB8A8C-84DE-4F2D-9D8B-4002F1CFF4E9}" srcOrd="0" destOrd="0" presId="urn:microsoft.com/office/officeart/2005/8/layout/matrix3"/>
    <dgm:cxn modelId="{3A735773-310B-4783-BAB1-5A35E987DD50}" type="presParOf" srcId="{9EEB8A8C-84DE-4F2D-9D8B-4002F1CFF4E9}" destId="{759C8632-3E81-4352-8BF2-D9454F303229}" srcOrd="0" destOrd="0" presId="urn:microsoft.com/office/officeart/2005/8/layout/matrix3"/>
    <dgm:cxn modelId="{97E17729-677C-4F25-A8B7-C0C59F45D0A5}" type="presParOf" srcId="{9EEB8A8C-84DE-4F2D-9D8B-4002F1CFF4E9}" destId="{4DE9606D-6B1C-4C06-9D98-57BEDD45573F}" srcOrd="1" destOrd="0" presId="urn:microsoft.com/office/officeart/2005/8/layout/matrix3"/>
    <dgm:cxn modelId="{BE98A554-1D00-4047-9B7E-2BAD77213A5B}" type="presParOf" srcId="{9EEB8A8C-84DE-4F2D-9D8B-4002F1CFF4E9}" destId="{A4D697D9-C125-4381-9032-232093020023}" srcOrd="2" destOrd="0" presId="urn:microsoft.com/office/officeart/2005/8/layout/matrix3"/>
    <dgm:cxn modelId="{D778592F-A45C-4F54-912C-E497F8DF3AB3}" type="presParOf" srcId="{9EEB8A8C-84DE-4F2D-9D8B-4002F1CFF4E9}" destId="{EC48B3C3-30F4-4E0E-A689-B147B254C282}" srcOrd="3" destOrd="0" presId="urn:microsoft.com/office/officeart/2005/8/layout/matrix3"/>
    <dgm:cxn modelId="{EA592D53-3C2B-4068-B2E5-61A9E9D8889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A7907B3-41B3-4F05-A2CB-134F839D0D7A}" type="presOf" srcId="{58898816-01CD-4AE2-9033-31F965B49CA3}" destId="{9EEB8A8C-84DE-4F2D-9D8B-4002F1CFF4E9}" srcOrd="0" destOrd="0" presId="urn:microsoft.com/office/officeart/2005/8/layout/matrix3"/>
    <dgm:cxn modelId="{16CBA6C3-380B-454D-BC1F-6F7D94263BD0}"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0717C5FA-A2B7-4C28-B8EB-C7A49B0A6312}" type="presOf" srcId="{4AB04706-5992-4114-A2BE-97768DF1B48F}" destId="{7E7A3F08-0D5C-4334-B11D-E69A77560FD4}" srcOrd="0" destOrd="0" presId="urn:microsoft.com/office/officeart/2005/8/layout/matrix3"/>
    <dgm:cxn modelId="{2FA33708-6F05-4DC6-8E18-03AE1BA18748}" type="presOf" srcId="{4ECF41F9-9B07-44A8-8051-066B958BF685}" destId="{4DE9606D-6B1C-4C06-9D98-57BEDD45573F}" srcOrd="0" destOrd="0" presId="urn:microsoft.com/office/officeart/2005/8/layout/matrix3"/>
    <dgm:cxn modelId="{0C0FA63F-8F56-430A-B060-5C91141A7C31}"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8B5CF1BB-18ED-4C82-81C0-BE97BEE8D97E}" type="presParOf" srcId="{9EEB8A8C-84DE-4F2D-9D8B-4002F1CFF4E9}" destId="{759C8632-3E81-4352-8BF2-D9454F303229}" srcOrd="0" destOrd="0" presId="urn:microsoft.com/office/officeart/2005/8/layout/matrix3"/>
    <dgm:cxn modelId="{A4798C38-8C99-454B-AF6E-E8C25F62E452}" type="presParOf" srcId="{9EEB8A8C-84DE-4F2D-9D8B-4002F1CFF4E9}" destId="{4DE9606D-6B1C-4C06-9D98-57BEDD45573F}" srcOrd="1" destOrd="0" presId="urn:microsoft.com/office/officeart/2005/8/layout/matrix3"/>
    <dgm:cxn modelId="{95FE010C-DB6D-4781-B3A8-1C583BB71C24}" type="presParOf" srcId="{9EEB8A8C-84DE-4F2D-9D8B-4002F1CFF4E9}" destId="{A4D697D9-C125-4381-9032-232093020023}" srcOrd="2" destOrd="0" presId="urn:microsoft.com/office/officeart/2005/8/layout/matrix3"/>
    <dgm:cxn modelId="{4A9B246E-B3FD-440C-BD9C-7E50EBF496B8}" type="presParOf" srcId="{9EEB8A8C-84DE-4F2D-9D8B-4002F1CFF4E9}" destId="{EC48B3C3-30F4-4E0E-A689-B147B254C282}" srcOrd="3" destOrd="0" presId="urn:microsoft.com/office/officeart/2005/8/layout/matrix3"/>
    <dgm:cxn modelId="{786A7979-9861-45AC-AC16-421697D5856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F40DB193-DB6A-49DE-A7F4-F38524B135B9}" type="presOf" srcId="{4ECF41F9-9B07-44A8-8051-066B958BF685}" destId="{4DE9606D-6B1C-4C06-9D98-57BEDD45573F}" srcOrd="0" destOrd="0" presId="urn:microsoft.com/office/officeart/2005/8/layout/matrix3"/>
    <dgm:cxn modelId="{E7582B09-03B2-4442-B4A6-320CEAE2E4AF}"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ADF4F558-82F8-42E0-9D8C-DBA34BEA3F0A}" type="presOf" srcId="{A7D8FFE0-50FA-4C85-8D57-C6D10FE100D2}" destId="{A4D697D9-C125-4381-9032-232093020023}" srcOrd="0" destOrd="0" presId="urn:microsoft.com/office/officeart/2005/8/layout/matrix3"/>
    <dgm:cxn modelId="{AB93042F-5887-4668-A1B9-51592606F4D4}"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89A7AAC6-648D-41B0-8641-91F1D181C29D}" type="presOf" srcId="{58898816-01CD-4AE2-9033-31F965B49CA3}" destId="{9EEB8A8C-84DE-4F2D-9D8B-4002F1CFF4E9}" srcOrd="0" destOrd="0" presId="urn:microsoft.com/office/officeart/2005/8/layout/matrix3"/>
    <dgm:cxn modelId="{CCBAAC93-EBD1-4EBD-A3A6-8F25833328A6}" type="presParOf" srcId="{9EEB8A8C-84DE-4F2D-9D8B-4002F1CFF4E9}" destId="{759C8632-3E81-4352-8BF2-D9454F303229}" srcOrd="0" destOrd="0" presId="urn:microsoft.com/office/officeart/2005/8/layout/matrix3"/>
    <dgm:cxn modelId="{1371C6D6-D60B-4ADA-9605-0A18D1A41989}" type="presParOf" srcId="{9EEB8A8C-84DE-4F2D-9D8B-4002F1CFF4E9}" destId="{4DE9606D-6B1C-4C06-9D98-57BEDD45573F}" srcOrd="1" destOrd="0" presId="urn:microsoft.com/office/officeart/2005/8/layout/matrix3"/>
    <dgm:cxn modelId="{374CE4EF-6FA1-41D1-8005-AB44956C2716}" type="presParOf" srcId="{9EEB8A8C-84DE-4F2D-9D8B-4002F1CFF4E9}" destId="{A4D697D9-C125-4381-9032-232093020023}" srcOrd="2" destOrd="0" presId="urn:microsoft.com/office/officeart/2005/8/layout/matrix3"/>
    <dgm:cxn modelId="{DCD85C76-801A-4074-AB1E-D923CC2088D4}" type="presParOf" srcId="{9EEB8A8C-84DE-4F2D-9D8B-4002F1CFF4E9}" destId="{EC48B3C3-30F4-4E0E-A689-B147B254C282}" srcOrd="3" destOrd="0" presId="urn:microsoft.com/office/officeart/2005/8/layout/matrix3"/>
    <dgm:cxn modelId="{E83CD248-C731-4A5D-ACBB-5F954D369B5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71152D8C-0151-40DC-81F7-B6AED4362531}"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0D9A2F8B-991A-4FFB-B381-9480FD7AC0BA}"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70A434CD-7244-4432-A11A-AF252FAAB627}" type="presOf" srcId="{58898816-01CD-4AE2-9033-31F965B49CA3}" destId="{9EEB8A8C-84DE-4F2D-9D8B-4002F1CFF4E9}" srcOrd="0" destOrd="0" presId="urn:microsoft.com/office/officeart/2005/8/layout/matrix3"/>
    <dgm:cxn modelId="{B3ACD930-ED23-4283-B855-D60F8B02B7AB}" type="presOf" srcId="{4ECF41F9-9B07-44A8-8051-066B958BF685}" destId="{4DE9606D-6B1C-4C06-9D98-57BEDD45573F}" srcOrd="0" destOrd="0" presId="urn:microsoft.com/office/officeart/2005/8/layout/matrix3"/>
    <dgm:cxn modelId="{D31CEAF5-64BB-49DC-B536-FDE08D4C962A}" type="presParOf" srcId="{9EEB8A8C-84DE-4F2D-9D8B-4002F1CFF4E9}" destId="{759C8632-3E81-4352-8BF2-D9454F303229}" srcOrd="0" destOrd="0" presId="urn:microsoft.com/office/officeart/2005/8/layout/matrix3"/>
    <dgm:cxn modelId="{F32AA3A0-5E2A-4706-8ACE-9AE20095D644}" type="presParOf" srcId="{9EEB8A8C-84DE-4F2D-9D8B-4002F1CFF4E9}" destId="{4DE9606D-6B1C-4C06-9D98-57BEDD45573F}" srcOrd="1" destOrd="0" presId="urn:microsoft.com/office/officeart/2005/8/layout/matrix3"/>
    <dgm:cxn modelId="{ABC84438-2D35-4F10-B0DD-4C81232FDFA8}" type="presParOf" srcId="{9EEB8A8C-84DE-4F2D-9D8B-4002F1CFF4E9}" destId="{A4D697D9-C125-4381-9032-232093020023}" srcOrd="2" destOrd="0" presId="urn:microsoft.com/office/officeart/2005/8/layout/matrix3"/>
    <dgm:cxn modelId="{3F5A555A-5DBE-4866-A169-8C8296ED5D11}" type="presParOf" srcId="{9EEB8A8C-84DE-4F2D-9D8B-4002F1CFF4E9}" destId="{EC48B3C3-30F4-4E0E-A689-B147B254C282}" srcOrd="3" destOrd="0" presId="urn:microsoft.com/office/officeart/2005/8/layout/matrix3"/>
    <dgm:cxn modelId="{22568C34-335F-4F19-8440-D78F7417092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EA9B7457-7645-4E28-A2E1-63E0B9513640}"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9A14D6F9-8E78-45C8-913D-E1ACF7E7D501}"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9C9A726-E049-4D37-9867-7C5762FBA1B8}"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E062EEC1-4A51-4611-8573-40924AEAA8BC}" type="presOf" srcId="{58898816-01CD-4AE2-9033-31F965B49CA3}" destId="{9EEB8A8C-84DE-4F2D-9D8B-4002F1CFF4E9}" srcOrd="0" destOrd="0" presId="urn:microsoft.com/office/officeart/2005/8/layout/matrix3"/>
    <dgm:cxn modelId="{A62F4E6B-9F74-44F3-8BC0-B054E8D4E4C3}" type="presParOf" srcId="{9EEB8A8C-84DE-4F2D-9D8B-4002F1CFF4E9}" destId="{759C8632-3E81-4352-8BF2-D9454F303229}" srcOrd="0" destOrd="0" presId="urn:microsoft.com/office/officeart/2005/8/layout/matrix3"/>
    <dgm:cxn modelId="{2F5D2C5B-340E-475D-B339-22E4C8E144A9}" type="presParOf" srcId="{9EEB8A8C-84DE-4F2D-9D8B-4002F1CFF4E9}" destId="{4DE9606D-6B1C-4C06-9D98-57BEDD45573F}" srcOrd="1" destOrd="0" presId="urn:microsoft.com/office/officeart/2005/8/layout/matrix3"/>
    <dgm:cxn modelId="{102D6620-3E0D-40CE-ABF3-1957A3B398F1}" type="presParOf" srcId="{9EEB8A8C-84DE-4F2D-9D8B-4002F1CFF4E9}" destId="{A4D697D9-C125-4381-9032-232093020023}" srcOrd="2" destOrd="0" presId="urn:microsoft.com/office/officeart/2005/8/layout/matrix3"/>
    <dgm:cxn modelId="{0B806B5C-E7B4-48B0-96B9-7580E6D30CC2}" type="presParOf" srcId="{9EEB8A8C-84DE-4F2D-9D8B-4002F1CFF4E9}" destId="{EC48B3C3-30F4-4E0E-A689-B147B254C282}" srcOrd="3" destOrd="0" presId="urn:microsoft.com/office/officeart/2005/8/layout/matrix3"/>
    <dgm:cxn modelId="{53B9C766-6281-4E28-AAE5-99C88DF2FE1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C3A87A98-0AA3-4ACA-9084-C27DD088AB74}" type="presOf" srcId="{4ECF41F9-9B07-44A8-8051-066B958BF685}" destId="{4DE9606D-6B1C-4C06-9D98-57BEDD45573F}" srcOrd="0" destOrd="0" presId="urn:microsoft.com/office/officeart/2005/8/layout/matrix3"/>
    <dgm:cxn modelId="{248C6F67-8E60-45D1-99FD-32BCC721C9B2}" type="presOf" srcId="{58898816-01CD-4AE2-9033-31F965B49CA3}" destId="{9EEB8A8C-84DE-4F2D-9D8B-4002F1CFF4E9}" srcOrd="0" destOrd="0" presId="urn:microsoft.com/office/officeart/2005/8/layout/matrix3"/>
    <dgm:cxn modelId="{2EA878BB-1E21-4A8A-8AB3-F5515F023395}"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A36E9830-532F-4A65-9F73-CF3F337E6AE4}" type="presOf" srcId="{4AB04706-5992-4114-A2BE-97768DF1B48F}" destId="{7E7A3F08-0D5C-4334-B11D-E69A77560FD4}" srcOrd="0" destOrd="0" presId="urn:microsoft.com/office/officeart/2005/8/layout/matrix3"/>
    <dgm:cxn modelId="{467ECF7D-3E5E-4785-A921-F1E79F9870D6}"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280AA72-1849-42FA-8614-2B38E02EDD6E}" type="presParOf" srcId="{9EEB8A8C-84DE-4F2D-9D8B-4002F1CFF4E9}" destId="{759C8632-3E81-4352-8BF2-D9454F303229}" srcOrd="0" destOrd="0" presId="urn:microsoft.com/office/officeart/2005/8/layout/matrix3"/>
    <dgm:cxn modelId="{FC449DA8-EA4D-4B5F-8E0E-F40EC6827237}" type="presParOf" srcId="{9EEB8A8C-84DE-4F2D-9D8B-4002F1CFF4E9}" destId="{4DE9606D-6B1C-4C06-9D98-57BEDD45573F}" srcOrd="1" destOrd="0" presId="urn:microsoft.com/office/officeart/2005/8/layout/matrix3"/>
    <dgm:cxn modelId="{C297B567-5484-4EF5-8528-84043D25CDCA}" type="presParOf" srcId="{9EEB8A8C-84DE-4F2D-9D8B-4002F1CFF4E9}" destId="{A4D697D9-C125-4381-9032-232093020023}" srcOrd="2" destOrd="0" presId="urn:microsoft.com/office/officeart/2005/8/layout/matrix3"/>
    <dgm:cxn modelId="{82EBBB0B-B839-4F50-BC25-3E441AF8839A}" type="presParOf" srcId="{9EEB8A8C-84DE-4F2D-9D8B-4002F1CFF4E9}" destId="{EC48B3C3-30F4-4E0E-A689-B147B254C282}" srcOrd="3" destOrd="0" presId="urn:microsoft.com/office/officeart/2005/8/layout/matrix3"/>
    <dgm:cxn modelId="{DB61291B-377B-4FBE-B832-C80AE713AFE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F3AC90CA-FC7C-436E-B9AF-346F8BE15117}"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B16F0AC0-4DC7-4CDA-AE9F-3764F0C3D47A}" type="presOf" srcId="{4AB04706-5992-4114-A2BE-97768DF1B48F}" destId="{7E7A3F08-0D5C-4334-B11D-E69A77560FD4}" srcOrd="0" destOrd="0" presId="urn:microsoft.com/office/officeart/2005/8/layout/matrix3"/>
    <dgm:cxn modelId="{2CA30F0E-303D-4821-A695-A8284252E043}" type="presOf" srcId="{4ECF41F9-9B07-44A8-8051-066B958BF685}" destId="{4DE9606D-6B1C-4C06-9D98-57BEDD45573F}" srcOrd="0" destOrd="0" presId="urn:microsoft.com/office/officeart/2005/8/layout/matrix3"/>
    <dgm:cxn modelId="{1D637945-A373-4FBB-9649-67B2C25C47D5}"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1A824260-94C8-479C-A1A9-3B2E208E6641}" type="presOf" srcId="{58898816-01CD-4AE2-9033-31F965B49CA3}" destId="{9EEB8A8C-84DE-4F2D-9D8B-4002F1CFF4E9}" srcOrd="0" destOrd="0" presId="urn:microsoft.com/office/officeart/2005/8/layout/matrix3"/>
    <dgm:cxn modelId="{ED465E89-96AA-4FB6-B4AA-7D5C559928B3}" type="presParOf" srcId="{9EEB8A8C-84DE-4F2D-9D8B-4002F1CFF4E9}" destId="{759C8632-3E81-4352-8BF2-D9454F303229}" srcOrd="0" destOrd="0" presId="urn:microsoft.com/office/officeart/2005/8/layout/matrix3"/>
    <dgm:cxn modelId="{814C42C9-687F-4CD1-9F98-5D20E44A083B}" type="presParOf" srcId="{9EEB8A8C-84DE-4F2D-9D8B-4002F1CFF4E9}" destId="{4DE9606D-6B1C-4C06-9D98-57BEDD45573F}" srcOrd="1" destOrd="0" presId="urn:microsoft.com/office/officeart/2005/8/layout/matrix3"/>
    <dgm:cxn modelId="{0329CEF0-63FC-4980-B69B-2F74DB68CBA3}" type="presParOf" srcId="{9EEB8A8C-84DE-4F2D-9D8B-4002F1CFF4E9}" destId="{A4D697D9-C125-4381-9032-232093020023}" srcOrd="2" destOrd="0" presId="urn:microsoft.com/office/officeart/2005/8/layout/matrix3"/>
    <dgm:cxn modelId="{56540DD6-D5CD-47C8-B1A9-183C5171179F}" type="presParOf" srcId="{9EEB8A8C-84DE-4F2D-9D8B-4002F1CFF4E9}" destId="{EC48B3C3-30F4-4E0E-A689-B147B254C282}" srcOrd="3" destOrd="0" presId="urn:microsoft.com/office/officeart/2005/8/layout/matrix3"/>
    <dgm:cxn modelId="{7FCECB2B-B738-4388-BEF3-3EBA3BA17F6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007F6F1B-46C9-437E-8CB0-6686066CC734}"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9EDEB5F2-6140-42A2-A958-638D8E7B30F3}"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1B65B900-C8B4-4BAF-B003-C3C99FE986BC}" type="presOf" srcId="{58898816-01CD-4AE2-9033-31F965B49CA3}" destId="{9EEB8A8C-84DE-4F2D-9D8B-4002F1CFF4E9}" srcOrd="0" destOrd="0" presId="urn:microsoft.com/office/officeart/2005/8/layout/matrix3"/>
    <dgm:cxn modelId="{2C27F061-1543-45D2-BD73-27C57184F4D3}" type="presOf" srcId="{751FC799-435A-4719-8679-9D68050CC3EE}" destId="{A4D697D9-C125-4381-9032-232093020023}" srcOrd="0" destOrd="0" presId="urn:microsoft.com/office/officeart/2005/8/layout/matrix3"/>
    <dgm:cxn modelId="{8297704B-88FD-4E88-868E-4CD56B1150A2}" type="presParOf" srcId="{9EEB8A8C-84DE-4F2D-9D8B-4002F1CFF4E9}" destId="{759C8632-3E81-4352-8BF2-D9454F303229}" srcOrd="0" destOrd="0" presId="urn:microsoft.com/office/officeart/2005/8/layout/matrix3"/>
    <dgm:cxn modelId="{5EC24AD4-DBF1-46F6-9C29-46ADB5AADF47}" type="presParOf" srcId="{9EEB8A8C-84DE-4F2D-9D8B-4002F1CFF4E9}" destId="{4DE9606D-6B1C-4C06-9D98-57BEDD45573F}" srcOrd="1" destOrd="0" presId="urn:microsoft.com/office/officeart/2005/8/layout/matrix3"/>
    <dgm:cxn modelId="{DE6AA9B2-5A45-4F58-96EC-A8BAA45130AA}" type="presParOf" srcId="{9EEB8A8C-84DE-4F2D-9D8B-4002F1CFF4E9}" destId="{A4D697D9-C125-4381-9032-232093020023}" srcOrd="2" destOrd="0" presId="urn:microsoft.com/office/officeart/2005/8/layout/matrix3"/>
    <dgm:cxn modelId="{C5B45A7C-F8B4-42D7-98CA-26A001A7C2E5}" type="presParOf" srcId="{9EEB8A8C-84DE-4F2D-9D8B-4002F1CFF4E9}" destId="{EC48B3C3-30F4-4E0E-A689-B147B254C282}" srcOrd="3" destOrd="0" presId="urn:microsoft.com/office/officeart/2005/8/layout/matrix3"/>
    <dgm:cxn modelId="{192D8689-1D8F-43FC-B721-6BCED72D09E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3DC80C12-5524-43D1-A8D9-4E32020429D3}" type="presOf" srcId="{A4513A06-70C5-4A59-8BBD-60BE8683027C}" destId="{EC48B3C3-30F4-4E0E-A689-B147B254C282}" srcOrd="0" destOrd="0" presId="urn:microsoft.com/office/officeart/2005/8/layout/matrix3"/>
    <dgm:cxn modelId="{758ED675-91C9-4771-AC0E-BDFB7AA0C135}" type="presOf" srcId="{4AB04706-5992-4114-A2BE-97768DF1B48F}" destId="{7E7A3F08-0D5C-4334-B11D-E69A77560FD4}" srcOrd="0" destOrd="0" presId="urn:microsoft.com/office/officeart/2005/8/layout/matrix3"/>
    <dgm:cxn modelId="{D9509E6C-2763-49D2-B396-3A6204A97528}" type="presOf" srcId="{A7D8FFE0-50FA-4C85-8D57-C6D10FE100D2}" destId="{A4D697D9-C125-4381-9032-232093020023}" srcOrd="0" destOrd="0" presId="urn:microsoft.com/office/officeart/2005/8/layout/matrix3"/>
    <dgm:cxn modelId="{5626FB66-5774-4133-8371-7829F801EAB5}" type="presOf" srcId="{4ECF41F9-9B07-44A8-8051-066B958BF685}" destId="{4DE9606D-6B1C-4C06-9D98-57BEDD45573F}" srcOrd="0" destOrd="0" presId="urn:microsoft.com/office/officeart/2005/8/layout/matrix3"/>
    <dgm:cxn modelId="{9D3E0193-BDB7-4F3C-9AEF-5417547BA48F}"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B4A3CE3B-25AA-41B1-821B-6FAE935A7820}" type="presParOf" srcId="{9EEB8A8C-84DE-4F2D-9D8B-4002F1CFF4E9}" destId="{759C8632-3E81-4352-8BF2-D9454F303229}" srcOrd="0" destOrd="0" presId="urn:microsoft.com/office/officeart/2005/8/layout/matrix3"/>
    <dgm:cxn modelId="{FC13D0A6-83F5-4F2F-8457-8AF48C0F7BB6}" type="presParOf" srcId="{9EEB8A8C-84DE-4F2D-9D8B-4002F1CFF4E9}" destId="{4DE9606D-6B1C-4C06-9D98-57BEDD45573F}" srcOrd="1" destOrd="0" presId="urn:microsoft.com/office/officeart/2005/8/layout/matrix3"/>
    <dgm:cxn modelId="{DF81F1B0-F68D-41B1-A60F-AAF5CD97EE6A}" type="presParOf" srcId="{9EEB8A8C-84DE-4F2D-9D8B-4002F1CFF4E9}" destId="{A4D697D9-C125-4381-9032-232093020023}" srcOrd="2" destOrd="0" presId="urn:microsoft.com/office/officeart/2005/8/layout/matrix3"/>
    <dgm:cxn modelId="{7A808176-4F2F-4177-AC97-A303326B98DA}" type="presParOf" srcId="{9EEB8A8C-84DE-4F2D-9D8B-4002F1CFF4E9}" destId="{EC48B3C3-30F4-4E0E-A689-B147B254C282}" srcOrd="3" destOrd="0" presId="urn:microsoft.com/office/officeart/2005/8/layout/matrix3"/>
    <dgm:cxn modelId="{4AA72DA9-740B-45A0-A699-45F5AB5A1C8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5E57AB6C-9BB2-4A27-A77F-9ED3CC9716DE}"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8388CB4C-0A7A-4DAB-92FD-B2055D1AA869}"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B51EE35-FF71-41F5-A0A8-D8D8CCB16D3F}" type="presOf" srcId="{4AB04706-5992-4114-A2BE-97768DF1B48F}" destId="{7E7A3F08-0D5C-4334-B11D-E69A77560FD4}" srcOrd="0" destOrd="0" presId="urn:microsoft.com/office/officeart/2005/8/layout/matrix3"/>
    <dgm:cxn modelId="{8312E491-74D1-415D-A18F-9CA628AD6DDC}" type="presOf" srcId="{4ECF41F9-9B07-44A8-8051-066B958BF685}" destId="{4DE9606D-6B1C-4C06-9D98-57BEDD45573F}" srcOrd="0" destOrd="0" presId="urn:microsoft.com/office/officeart/2005/8/layout/matrix3"/>
    <dgm:cxn modelId="{FBCCF1EE-4575-4FD7-8E36-837645F65D29}"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8D30FDB-60A3-41EF-9AA2-F74558739CCF}" type="presParOf" srcId="{9EEB8A8C-84DE-4F2D-9D8B-4002F1CFF4E9}" destId="{759C8632-3E81-4352-8BF2-D9454F303229}" srcOrd="0" destOrd="0" presId="urn:microsoft.com/office/officeart/2005/8/layout/matrix3"/>
    <dgm:cxn modelId="{B0630571-895D-465A-8576-A38AA242FEA1}" type="presParOf" srcId="{9EEB8A8C-84DE-4F2D-9D8B-4002F1CFF4E9}" destId="{4DE9606D-6B1C-4C06-9D98-57BEDD45573F}" srcOrd="1" destOrd="0" presId="urn:microsoft.com/office/officeart/2005/8/layout/matrix3"/>
    <dgm:cxn modelId="{5A55C01F-0DCD-4D84-9BF6-0CA8A8158557}" type="presParOf" srcId="{9EEB8A8C-84DE-4F2D-9D8B-4002F1CFF4E9}" destId="{A4D697D9-C125-4381-9032-232093020023}" srcOrd="2" destOrd="0" presId="urn:microsoft.com/office/officeart/2005/8/layout/matrix3"/>
    <dgm:cxn modelId="{0097AD32-F1C0-42E0-827A-D591EB3110C9}" type="presParOf" srcId="{9EEB8A8C-84DE-4F2D-9D8B-4002F1CFF4E9}" destId="{EC48B3C3-30F4-4E0E-A689-B147B254C282}" srcOrd="3" destOrd="0" presId="urn:microsoft.com/office/officeart/2005/8/layout/matrix3"/>
    <dgm:cxn modelId="{5015B45F-EC28-4827-96D4-0DB284B0D8D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55ED49AB-FF03-408B-BE2F-AD3822E860AA}" type="presOf" srcId="{751FC799-435A-4719-8679-9D68050CC3EE}" destId="{A4D697D9-C125-4381-9032-232093020023}" srcOrd="0" destOrd="0" presId="urn:microsoft.com/office/officeart/2005/8/layout/matrix3"/>
    <dgm:cxn modelId="{8B17DFF0-E6B4-48E7-9DAA-48D460DC7AF7}" type="presOf" srcId="{A4513A06-70C5-4A59-8BBD-60BE8683027C}" destId="{EC48B3C3-30F4-4E0E-A689-B147B254C282}" srcOrd="0" destOrd="0" presId="urn:microsoft.com/office/officeart/2005/8/layout/matrix3"/>
    <dgm:cxn modelId="{94B5311F-4797-4EE4-B0CF-5E25C7522F8B}" type="presOf" srcId="{58898816-01CD-4AE2-9033-31F965B49CA3}" destId="{9EEB8A8C-84DE-4F2D-9D8B-4002F1CFF4E9}" srcOrd="0" destOrd="0" presId="urn:microsoft.com/office/officeart/2005/8/layout/matrix3"/>
    <dgm:cxn modelId="{987ACC26-8F90-4A5F-86EB-60520DC39645}"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DA48B14D-5EB8-4970-8D5D-22D240C8D5A5}" srcId="{58898816-01CD-4AE2-9033-31F965B49CA3}" destId="{751FC799-435A-4719-8679-9D68050CC3EE}" srcOrd="1" destOrd="0" parTransId="{F28D3E27-B86F-4D6A-BB9C-212EFA5DB7FD}" sibTransId="{A00380A1-2B8E-4305-B9C0-87C4748C52AF}"/>
    <dgm:cxn modelId="{6C8FB5E1-F179-4307-8257-E2EDD4EF4665}" srcId="{58898816-01CD-4AE2-9033-31F965B49CA3}" destId="{A4513A06-70C5-4A59-8BBD-60BE8683027C}" srcOrd="2" destOrd="0" parTransId="{0A95A804-5885-4DB4-B90B-64967E56798A}" sibTransId="{8BC0443F-BF84-4292-8A90-A586118EE984}"/>
    <dgm:cxn modelId="{974DEEBF-5FFF-46BA-810E-558947864099}" type="presParOf" srcId="{9EEB8A8C-84DE-4F2D-9D8B-4002F1CFF4E9}" destId="{759C8632-3E81-4352-8BF2-D9454F303229}" srcOrd="0" destOrd="0" presId="urn:microsoft.com/office/officeart/2005/8/layout/matrix3"/>
    <dgm:cxn modelId="{6F802D51-532C-4385-AE9B-361E68050AC9}" type="presParOf" srcId="{9EEB8A8C-84DE-4F2D-9D8B-4002F1CFF4E9}" destId="{4DE9606D-6B1C-4C06-9D98-57BEDD45573F}" srcOrd="1" destOrd="0" presId="urn:microsoft.com/office/officeart/2005/8/layout/matrix3"/>
    <dgm:cxn modelId="{DA0C16F2-00AE-4C11-98B1-C1502C702063}" type="presParOf" srcId="{9EEB8A8C-84DE-4F2D-9D8B-4002F1CFF4E9}" destId="{A4D697D9-C125-4381-9032-232093020023}" srcOrd="2" destOrd="0" presId="urn:microsoft.com/office/officeart/2005/8/layout/matrix3"/>
    <dgm:cxn modelId="{5E143F72-B323-4BDF-99E9-E46D9B257992}" type="presParOf" srcId="{9EEB8A8C-84DE-4F2D-9D8B-4002F1CFF4E9}" destId="{EC48B3C3-30F4-4E0E-A689-B147B254C282}" srcOrd="3" destOrd="0" presId="urn:microsoft.com/office/officeart/2005/8/layout/matrix3"/>
    <dgm:cxn modelId="{F0466FCF-844D-4DBF-8A77-9E48C140E15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53616C6D-9E20-47D7-9802-142B78B967FD}" type="presOf" srcId="{A7D8FFE0-50FA-4C85-8D57-C6D10FE100D2}" destId="{A4D697D9-C125-4381-9032-232093020023}" srcOrd="0" destOrd="0" presId="urn:microsoft.com/office/officeart/2005/8/layout/matrix3"/>
    <dgm:cxn modelId="{4B5821ED-7DBA-472E-B02B-199B4F403D9C}"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4D0EF4B2-2ED2-432F-B910-0DB6B1AA5743}" type="presOf" srcId="{58898816-01CD-4AE2-9033-31F965B49CA3}" destId="{9EEB8A8C-84DE-4F2D-9D8B-4002F1CFF4E9}" srcOrd="0" destOrd="0" presId="urn:microsoft.com/office/officeart/2005/8/layout/matrix3"/>
    <dgm:cxn modelId="{3F74212D-3CA6-4F28-8EA4-0C2A0889BA22}"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CBCB0670-1C44-40FB-A065-0B5057565796}"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AC520F9-A5E0-424B-A284-3F28CB1A3522}" type="presParOf" srcId="{9EEB8A8C-84DE-4F2D-9D8B-4002F1CFF4E9}" destId="{759C8632-3E81-4352-8BF2-D9454F303229}" srcOrd="0" destOrd="0" presId="urn:microsoft.com/office/officeart/2005/8/layout/matrix3"/>
    <dgm:cxn modelId="{C3AAE3A8-5102-4918-90BF-9101E2AF98BA}" type="presParOf" srcId="{9EEB8A8C-84DE-4F2D-9D8B-4002F1CFF4E9}" destId="{4DE9606D-6B1C-4C06-9D98-57BEDD45573F}" srcOrd="1" destOrd="0" presId="urn:microsoft.com/office/officeart/2005/8/layout/matrix3"/>
    <dgm:cxn modelId="{53DFAEDD-CEED-42C2-8A50-C4AD2C4E2AAE}" type="presParOf" srcId="{9EEB8A8C-84DE-4F2D-9D8B-4002F1CFF4E9}" destId="{A4D697D9-C125-4381-9032-232093020023}" srcOrd="2" destOrd="0" presId="urn:microsoft.com/office/officeart/2005/8/layout/matrix3"/>
    <dgm:cxn modelId="{7C6D8F8B-43FA-4EE6-8DFA-9BA2B1A0EAD4}" type="presParOf" srcId="{9EEB8A8C-84DE-4F2D-9D8B-4002F1CFF4E9}" destId="{EC48B3C3-30F4-4E0E-A689-B147B254C282}" srcOrd="3" destOrd="0" presId="urn:microsoft.com/office/officeart/2005/8/layout/matrix3"/>
    <dgm:cxn modelId="{A1C7CE80-4A64-44A9-998A-57B9E1B50D4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E0520031-85D2-4722-8B3F-967FC50341D5}" type="presOf" srcId="{A7D8FFE0-50FA-4C85-8D57-C6D10FE100D2}" destId="{A4D697D9-C125-4381-9032-232093020023}" srcOrd="0" destOrd="0" presId="urn:microsoft.com/office/officeart/2005/8/layout/matrix3"/>
    <dgm:cxn modelId="{3D9BA1F4-24A8-4168-A414-D3E34D03B942}" type="presOf" srcId="{58898816-01CD-4AE2-9033-31F965B49CA3}" destId="{9EEB8A8C-84DE-4F2D-9D8B-4002F1CFF4E9}" srcOrd="0" destOrd="0" presId="urn:microsoft.com/office/officeart/2005/8/layout/matrix3"/>
    <dgm:cxn modelId="{39C31626-B09A-4AD8-A553-6DBE79DDADCC}" type="presOf" srcId="{4ECF41F9-9B07-44A8-8051-066B958BF685}" destId="{4DE9606D-6B1C-4C06-9D98-57BEDD45573F}" srcOrd="0" destOrd="0" presId="urn:microsoft.com/office/officeart/2005/8/layout/matrix3"/>
    <dgm:cxn modelId="{1A89E763-5F93-468D-824A-5623CB44B18A}" type="presOf" srcId="{4AB04706-5992-4114-A2BE-97768DF1B48F}" destId="{7E7A3F08-0D5C-4334-B11D-E69A77560FD4}" srcOrd="0" destOrd="0" presId="urn:microsoft.com/office/officeart/2005/8/layout/matrix3"/>
    <dgm:cxn modelId="{56FEAC09-F736-43E3-9CF3-26DB0780CFEF}"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6D1E2461-0373-4B92-AC0E-5C994F07E211}" type="presParOf" srcId="{9EEB8A8C-84DE-4F2D-9D8B-4002F1CFF4E9}" destId="{759C8632-3E81-4352-8BF2-D9454F303229}" srcOrd="0" destOrd="0" presId="urn:microsoft.com/office/officeart/2005/8/layout/matrix3"/>
    <dgm:cxn modelId="{59250D17-4C51-422C-BC5E-B3AEE625F351}" type="presParOf" srcId="{9EEB8A8C-84DE-4F2D-9D8B-4002F1CFF4E9}" destId="{4DE9606D-6B1C-4C06-9D98-57BEDD45573F}" srcOrd="1" destOrd="0" presId="urn:microsoft.com/office/officeart/2005/8/layout/matrix3"/>
    <dgm:cxn modelId="{85E72195-E446-4AFE-9448-B30A67EF08C7}" type="presParOf" srcId="{9EEB8A8C-84DE-4F2D-9D8B-4002F1CFF4E9}" destId="{A4D697D9-C125-4381-9032-232093020023}" srcOrd="2" destOrd="0" presId="urn:microsoft.com/office/officeart/2005/8/layout/matrix3"/>
    <dgm:cxn modelId="{3BDDE039-66B2-4E55-9C44-11880D8F7F62}" type="presParOf" srcId="{9EEB8A8C-84DE-4F2D-9D8B-4002F1CFF4E9}" destId="{EC48B3C3-30F4-4E0E-A689-B147B254C282}" srcOrd="3" destOrd="0" presId="urn:microsoft.com/office/officeart/2005/8/layout/matrix3"/>
    <dgm:cxn modelId="{4032FDE6-9D79-4983-9B23-D1AB8A1E4AB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6709ACB2-A684-4698-8C86-5A006CCEC6AA}" type="presOf" srcId="{4ECF41F9-9B07-44A8-8051-066B958BF685}" destId="{4DE9606D-6B1C-4C06-9D98-57BEDD45573F}" srcOrd="0" destOrd="0" presId="urn:microsoft.com/office/officeart/2005/8/layout/matrix3"/>
    <dgm:cxn modelId="{3EF7629F-E301-4B61-86C2-2C732E30E49E}"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8F7BE34-9FDB-4F69-B057-0DB721EF1A94}"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53CE74AB-4041-4D03-A90E-0CA2ED9B5AD5}" type="presOf" srcId="{A4513A06-70C5-4A59-8BBD-60BE8683027C}" destId="{EC48B3C3-30F4-4E0E-A689-B147B254C282}" srcOrd="0" destOrd="0" presId="urn:microsoft.com/office/officeart/2005/8/layout/matrix3"/>
    <dgm:cxn modelId="{61C47C4D-B91A-4C54-B290-ED78FEBB8698}" type="presParOf" srcId="{9EEB8A8C-84DE-4F2D-9D8B-4002F1CFF4E9}" destId="{759C8632-3E81-4352-8BF2-D9454F303229}" srcOrd="0" destOrd="0" presId="urn:microsoft.com/office/officeart/2005/8/layout/matrix3"/>
    <dgm:cxn modelId="{48F0199B-07A6-47D6-9922-63FC383CD71A}" type="presParOf" srcId="{9EEB8A8C-84DE-4F2D-9D8B-4002F1CFF4E9}" destId="{4DE9606D-6B1C-4C06-9D98-57BEDD45573F}" srcOrd="1" destOrd="0" presId="urn:microsoft.com/office/officeart/2005/8/layout/matrix3"/>
    <dgm:cxn modelId="{504EE21B-450A-4546-95F0-4FDF08AF5697}" type="presParOf" srcId="{9EEB8A8C-84DE-4F2D-9D8B-4002F1CFF4E9}" destId="{A4D697D9-C125-4381-9032-232093020023}" srcOrd="2" destOrd="0" presId="urn:microsoft.com/office/officeart/2005/8/layout/matrix3"/>
    <dgm:cxn modelId="{90820818-462F-4B6D-8343-6B3E4DB35C2C}" type="presParOf" srcId="{9EEB8A8C-84DE-4F2D-9D8B-4002F1CFF4E9}" destId="{EC48B3C3-30F4-4E0E-A689-B147B254C282}" srcOrd="3" destOrd="0" presId="urn:microsoft.com/office/officeart/2005/8/layout/matrix3"/>
    <dgm:cxn modelId="{40C6E873-B960-403F-8BE7-4FE147E0F00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689377DF-9F97-4831-8617-C99E78423297}" type="presOf" srcId="{58898816-01CD-4AE2-9033-31F965B49CA3}" destId="{9EEB8A8C-84DE-4F2D-9D8B-4002F1CFF4E9}" srcOrd="0" destOrd="0" presId="urn:microsoft.com/office/officeart/2005/8/layout/matrix3"/>
    <dgm:cxn modelId="{DAE0F81E-7BED-4711-9031-536B266388E7}" type="presOf" srcId="{4AB04706-5992-4114-A2BE-97768DF1B48F}" destId="{7E7A3F08-0D5C-4334-B11D-E69A77560FD4}" srcOrd="0" destOrd="0" presId="urn:microsoft.com/office/officeart/2005/8/layout/matrix3"/>
    <dgm:cxn modelId="{213752E1-3232-42F6-AC8E-5D4EEE6EA205}"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6CA1DD9-45D4-44DA-B56E-D0B5882F813A}" type="presOf" srcId="{A7D8FFE0-50FA-4C85-8D57-C6D10FE100D2}" destId="{A4D697D9-C125-4381-9032-232093020023}" srcOrd="0" destOrd="0" presId="urn:microsoft.com/office/officeart/2005/8/layout/matrix3"/>
    <dgm:cxn modelId="{4D403AA5-731F-4AA6-BDE6-0D85FE02CCF3}" type="presOf" srcId="{A4513A06-70C5-4A59-8BBD-60BE8683027C}" destId="{EC48B3C3-30F4-4E0E-A689-B147B254C282}" srcOrd="0" destOrd="0" presId="urn:microsoft.com/office/officeart/2005/8/layout/matrix3"/>
    <dgm:cxn modelId="{DAF783CE-8CFA-4649-93E5-4A79FFC9F5A1}" type="presParOf" srcId="{9EEB8A8C-84DE-4F2D-9D8B-4002F1CFF4E9}" destId="{759C8632-3E81-4352-8BF2-D9454F303229}" srcOrd="0" destOrd="0" presId="urn:microsoft.com/office/officeart/2005/8/layout/matrix3"/>
    <dgm:cxn modelId="{9ADC292B-06B0-47F4-AD3E-09BBB432DF4B}" type="presParOf" srcId="{9EEB8A8C-84DE-4F2D-9D8B-4002F1CFF4E9}" destId="{4DE9606D-6B1C-4C06-9D98-57BEDD45573F}" srcOrd="1" destOrd="0" presId="urn:microsoft.com/office/officeart/2005/8/layout/matrix3"/>
    <dgm:cxn modelId="{37EC7352-147B-4FD1-A2EE-2B5B2CFA1029}" type="presParOf" srcId="{9EEB8A8C-84DE-4F2D-9D8B-4002F1CFF4E9}" destId="{A4D697D9-C125-4381-9032-232093020023}" srcOrd="2" destOrd="0" presId="urn:microsoft.com/office/officeart/2005/8/layout/matrix3"/>
    <dgm:cxn modelId="{35D85DE7-A0E8-4E8D-9DA1-750857D204E6}" type="presParOf" srcId="{9EEB8A8C-84DE-4F2D-9D8B-4002F1CFF4E9}" destId="{EC48B3C3-30F4-4E0E-A689-B147B254C282}" srcOrd="3" destOrd="0" presId="urn:microsoft.com/office/officeart/2005/8/layout/matrix3"/>
    <dgm:cxn modelId="{7BC1A725-C368-468F-AB66-1A555137122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C5E0C0C-CE95-468C-AC14-BB7905FA3223}"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3B47B66F-76DE-4EDB-AD88-4AA181666D52}" type="presOf" srcId="{58898816-01CD-4AE2-9033-31F965B49CA3}" destId="{9EEB8A8C-84DE-4F2D-9D8B-4002F1CFF4E9}" srcOrd="0" destOrd="0" presId="urn:microsoft.com/office/officeart/2005/8/layout/matrix3"/>
    <dgm:cxn modelId="{CE11F75D-5F59-48E3-B839-04EEA6DC689F}" type="presOf" srcId="{4AB04706-5992-4114-A2BE-97768DF1B48F}" destId="{7E7A3F08-0D5C-4334-B11D-E69A77560FD4}" srcOrd="0" destOrd="0" presId="urn:microsoft.com/office/officeart/2005/8/layout/matrix3"/>
    <dgm:cxn modelId="{33F33951-A23D-44D4-8ECB-73D32B7B5D71}" type="presOf" srcId="{4ECF41F9-9B07-44A8-8051-066B958BF685}" destId="{4DE9606D-6B1C-4C06-9D98-57BEDD45573F}" srcOrd="0" destOrd="0" presId="urn:microsoft.com/office/officeart/2005/8/layout/matrix3"/>
    <dgm:cxn modelId="{71027991-740E-41A6-A7DF-802379352846}"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F29DDCA0-AE39-4E5E-B691-B02F0035D6E7}" type="presParOf" srcId="{9EEB8A8C-84DE-4F2D-9D8B-4002F1CFF4E9}" destId="{759C8632-3E81-4352-8BF2-D9454F303229}" srcOrd="0" destOrd="0" presId="urn:microsoft.com/office/officeart/2005/8/layout/matrix3"/>
    <dgm:cxn modelId="{E1E83481-3AA4-4A2A-BA30-32181EF61234}" type="presParOf" srcId="{9EEB8A8C-84DE-4F2D-9D8B-4002F1CFF4E9}" destId="{4DE9606D-6B1C-4C06-9D98-57BEDD45573F}" srcOrd="1" destOrd="0" presId="urn:microsoft.com/office/officeart/2005/8/layout/matrix3"/>
    <dgm:cxn modelId="{E4B0E892-6447-499F-A53C-A9763EF2AC8B}" type="presParOf" srcId="{9EEB8A8C-84DE-4F2D-9D8B-4002F1CFF4E9}" destId="{A4D697D9-C125-4381-9032-232093020023}" srcOrd="2" destOrd="0" presId="urn:microsoft.com/office/officeart/2005/8/layout/matrix3"/>
    <dgm:cxn modelId="{41DACF6F-1E17-4271-8553-B58CE23B05B5}" type="presParOf" srcId="{9EEB8A8C-84DE-4F2D-9D8B-4002F1CFF4E9}" destId="{EC48B3C3-30F4-4E0E-A689-B147B254C282}" srcOrd="3" destOrd="0" presId="urn:microsoft.com/office/officeart/2005/8/layout/matrix3"/>
    <dgm:cxn modelId="{4A6D1624-0402-429E-86EC-78FFC54A9B9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37B07E05-ED40-4D67-8250-1E6867B8477D}" type="presOf" srcId="{A4513A06-70C5-4A59-8BBD-60BE8683027C}" destId="{EC48B3C3-30F4-4E0E-A689-B147B254C282}" srcOrd="0" destOrd="0" presId="urn:microsoft.com/office/officeart/2005/8/layout/matrix3"/>
    <dgm:cxn modelId="{95A76537-57E8-4EEC-A225-79E3D2848F06}"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5FA2CFA-4701-465A-BB45-E687B2E78157}" type="presOf" srcId="{4ECF41F9-9B07-44A8-8051-066B958BF685}" destId="{4DE9606D-6B1C-4C06-9D98-57BEDD45573F}" srcOrd="0" destOrd="0" presId="urn:microsoft.com/office/officeart/2005/8/layout/matrix3"/>
    <dgm:cxn modelId="{F9C4E31A-213C-4923-877C-E3C52A9FF055}" type="presOf" srcId="{58898816-01CD-4AE2-9033-31F965B49CA3}" destId="{9EEB8A8C-84DE-4F2D-9D8B-4002F1CFF4E9}" srcOrd="0" destOrd="0" presId="urn:microsoft.com/office/officeart/2005/8/layout/matrix3"/>
    <dgm:cxn modelId="{2A9D72C5-4519-4733-BF89-432D062B56DB}"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B7369060-FB55-4A31-A3A7-8934E1379C7D}" type="presParOf" srcId="{9EEB8A8C-84DE-4F2D-9D8B-4002F1CFF4E9}" destId="{759C8632-3E81-4352-8BF2-D9454F303229}" srcOrd="0" destOrd="0" presId="urn:microsoft.com/office/officeart/2005/8/layout/matrix3"/>
    <dgm:cxn modelId="{1377B0EC-ADB8-4B68-8124-16B87BA97437}" type="presParOf" srcId="{9EEB8A8C-84DE-4F2D-9D8B-4002F1CFF4E9}" destId="{4DE9606D-6B1C-4C06-9D98-57BEDD45573F}" srcOrd="1" destOrd="0" presId="urn:microsoft.com/office/officeart/2005/8/layout/matrix3"/>
    <dgm:cxn modelId="{B2D076F4-3A21-457B-B208-F00BA34A2B9C}" type="presParOf" srcId="{9EEB8A8C-84DE-4F2D-9D8B-4002F1CFF4E9}" destId="{A4D697D9-C125-4381-9032-232093020023}" srcOrd="2" destOrd="0" presId="urn:microsoft.com/office/officeart/2005/8/layout/matrix3"/>
    <dgm:cxn modelId="{F97DE200-4902-4132-BE12-8D436FB2838F}" type="presParOf" srcId="{9EEB8A8C-84DE-4F2D-9D8B-4002F1CFF4E9}" destId="{EC48B3C3-30F4-4E0E-A689-B147B254C282}" srcOrd="3" destOrd="0" presId="urn:microsoft.com/office/officeart/2005/8/layout/matrix3"/>
    <dgm:cxn modelId="{732A25E6-88F9-43AE-B683-2E960FA86F5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59301A89-A2AC-42A5-AA7B-E9F381083147}" type="presOf" srcId="{4ECF41F9-9B07-44A8-8051-066B958BF685}" destId="{4DE9606D-6B1C-4C06-9D98-57BEDD45573F}" srcOrd="0" destOrd="0" presId="urn:microsoft.com/office/officeart/2005/8/layout/matrix3"/>
    <dgm:cxn modelId="{227854C4-5594-4D1D-B8E4-5D127A3CAC02}"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268A1EA5-6EAE-4BBD-A7C5-BC18835D6104}" type="presOf" srcId="{A4513A06-70C5-4A59-8BBD-60BE8683027C}" destId="{EC48B3C3-30F4-4E0E-A689-B147B254C282}" srcOrd="0" destOrd="0" presId="urn:microsoft.com/office/officeart/2005/8/layout/matrix3"/>
    <dgm:cxn modelId="{C19C49E2-115D-4F94-8788-719B9AA2F21A}" type="presOf" srcId="{751FC799-435A-4719-8679-9D68050CC3EE}" destId="{A4D697D9-C125-4381-9032-232093020023}" srcOrd="0" destOrd="0" presId="urn:microsoft.com/office/officeart/2005/8/layout/matrix3"/>
    <dgm:cxn modelId="{8B71F193-C22E-40FC-B059-D5D70DBC3908}" type="presParOf" srcId="{9EEB8A8C-84DE-4F2D-9D8B-4002F1CFF4E9}" destId="{759C8632-3E81-4352-8BF2-D9454F303229}" srcOrd="0" destOrd="0" presId="urn:microsoft.com/office/officeart/2005/8/layout/matrix3"/>
    <dgm:cxn modelId="{64EEDA32-188F-42DB-9FD4-8CA6ABFA2EFB}" type="presParOf" srcId="{9EEB8A8C-84DE-4F2D-9D8B-4002F1CFF4E9}" destId="{4DE9606D-6B1C-4C06-9D98-57BEDD45573F}" srcOrd="1" destOrd="0" presId="urn:microsoft.com/office/officeart/2005/8/layout/matrix3"/>
    <dgm:cxn modelId="{F507EAB0-D39A-4E72-864C-82F53ADD9EC7}" type="presParOf" srcId="{9EEB8A8C-84DE-4F2D-9D8B-4002F1CFF4E9}" destId="{A4D697D9-C125-4381-9032-232093020023}" srcOrd="2" destOrd="0" presId="urn:microsoft.com/office/officeart/2005/8/layout/matrix3"/>
    <dgm:cxn modelId="{DB727606-4D80-46EF-B670-EBAE0EC8F8AF}" type="presParOf" srcId="{9EEB8A8C-84DE-4F2D-9D8B-4002F1CFF4E9}" destId="{EC48B3C3-30F4-4E0E-A689-B147B254C282}" srcOrd="3" destOrd="0" presId="urn:microsoft.com/office/officeart/2005/8/layout/matrix3"/>
    <dgm:cxn modelId="{B69AF42F-C705-4420-8F21-E2CB2C24987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587DF226-F882-48E7-9C64-0C03DAC29AB5}"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C296AD94-7E1E-4523-8DE6-43667BAA104A}" type="presOf" srcId="{A4513A06-70C5-4A59-8BBD-60BE8683027C}" destId="{EC48B3C3-30F4-4E0E-A689-B147B254C282}" srcOrd="0" destOrd="0" presId="urn:microsoft.com/office/officeart/2005/8/layout/matrix3"/>
    <dgm:cxn modelId="{A6352D1C-1E2D-4CC4-9161-8764BEDF489B}" type="presOf" srcId="{A7D8FFE0-50FA-4C85-8D57-C6D10FE100D2}" destId="{A4D697D9-C125-4381-9032-232093020023}" srcOrd="0" destOrd="0" presId="urn:microsoft.com/office/officeart/2005/8/layout/matrix3"/>
    <dgm:cxn modelId="{596E2448-EEF0-42D8-A8CD-C1E0B1D27CF1}" type="presOf" srcId="{4AB04706-5992-4114-A2BE-97768DF1B48F}" destId="{7E7A3F08-0D5C-4334-B11D-E69A77560FD4}" srcOrd="0" destOrd="0" presId="urn:microsoft.com/office/officeart/2005/8/layout/matrix3"/>
    <dgm:cxn modelId="{77D2945B-90C8-429B-8727-22664C9DB425}"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982BC469-904B-4EBD-B783-4C3A8444735A}" type="presParOf" srcId="{9EEB8A8C-84DE-4F2D-9D8B-4002F1CFF4E9}" destId="{759C8632-3E81-4352-8BF2-D9454F303229}" srcOrd="0" destOrd="0" presId="urn:microsoft.com/office/officeart/2005/8/layout/matrix3"/>
    <dgm:cxn modelId="{6B34B176-525A-4947-AABF-292327B23DD4}" type="presParOf" srcId="{9EEB8A8C-84DE-4F2D-9D8B-4002F1CFF4E9}" destId="{4DE9606D-6B1C-4C06-9D98-57BEDD45573F}" srcOrd="1" destOrd="0" presId="urn:microsoft.com/office/officeart/2005/8/layout/matrix3"/>
    <dgm:cxn modelId="{8A8FF0F9-861C-4CF6-A942-8C27274ED035}" type="presParOf" srcId="{9EEB8A8C-84DE-4F2D-9D8B-4002F1CFF4E9}" destId="{A4D697D9-C125-4381-9032-232093020023}" srcOrd="2" destOrd="0" presId="urn:microsoft.com/office/officeart/2005/8/layout/matrix3"/>
    <dgm:cxn modelId="{A84E221E-EFDA-4646-8DDB-4BCBFFE4C28B}" type="presParOf" srcId="{9EEB8A8C-84DE-4F2D-9D8B-4002F1CFF4E9}" destId="{EC48B3C3-30F4-4E0E-A689-B147B254C282}" srcOrd="3" destOrd="0" presId="urn:microsoft.com/office/officeart/2005/8/layout/matrix3"/>
    <dgm:cxn modelId="{63C94B58-4E68-4E77-9F15-4F24BAC26FC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4E6B918-D3B0-4F75-998E-793464DD9CC6}" type="presOf" srcId="{A4513A06-70C5-4A59-8BBD-60BE8683027C}" destId="{EC48B3C3-30F4-4E0E-A689-B147B254C282}" srcOrd="0" destOrd="0" presId="urn:microsoft.com/office/officeart/2005/8/layout/matrix3"/>
    <dgm:cxn modelId="{2897A105-691B-462E-BA44-72C60B026E80}" type="presOf" srcId="{A7D8FFE0-50FA-4C85-8D57-C6D10FE100D2}" destId="{A4D697D9-C125-4381-9032-232093020023}" srcOrd="0" destOrd="0" presId="urn:microsoft.com/office/officeart/2005/8/layout/matrix3"/>
    <dgm:cxn modelId="{C6C85075-20A4-4F92-BFB8-D30AAC1AA314}"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28BA04F-9A27-4485-BDC6-CDAB616C17E6}"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66549690-F82C-4541-AA00-ED5F7F6769AD}" type="presOf" srcId="{4ECF41F9-9B07-44A8-8051-066B958BF685}" destId="{4DE9606D-6B1C-4C06-9D98-57BEDD45573F}" srcOrd="0" destOrd="0" presId="urn:microsoft.com/office/officeart/2005/8/layout/matrix3"/>
    <dgm:cxn modelId="{FAAFC3CA-57EF-4B07-9470-598E64862FA3}" type="presParOf" srcId="{9EEB8A8C-84DE-4F2D-9D8B-4002F1CFF4E9}" destId="{759C8632-3E81-4352-8BF2-D9454F303229}" srcOrd="0" destOrd="0" presId="urn:microsoft.com/office/officeart/2005/8/layout/matrix3"/>
    <dgm:cxn modelId="{96D76A72-3017-4AA4-B268-A6D412482BF4}" type="presParOf" srcId="{9EEB8A8C-84DE-4F2D-9D8B-4002F1CFF4E9}" destId="{4DE9606D-6B1C-4C06-9D98-57BEDD45573F}" srcOrd="1" destOrd="0" presId="urn:microsoft.com/office/officeart/2005/8/layout/matrix3"/>
    <dgm:cxn modelId="{2E666CDD-0B59-4417-8BC6-CDC875101DBC}" type="presParOf" srcId="{9EEB8A8C-84DE-4F2D-9D8B-4002F1CFF4E9}" destId="{A4D697D9-C125-4381-9032-232093020023}" srcOrd="2" destOrd="0" presId="urn:microsoft.com/office/officeart/2005/8/layout/matrix3"/>
    <dgm:cxn modelId="{045A7767-1355-413D-8714-81DDAAB2F30B}" type="presParOf" srcId="{9EEB8A8C-84DE-4F2D-9D8B-4002F1CFF4E9}" destId="{EC48B3C3-30F4-4E0E-A689-B147B254C282}" srcOrd="3" destOrd="0" presId="urn:microsoft.com/office/officeart/2005/8/layout/matrix3"/>
    <dgm:cxn modelId="{1B57D0AD-7A9B-490D-8A32-7AD56483BD5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9D4FA506-5777-454C-B869-5026E1040205}" type="presOf" srcId="{58898816-01CD-4AE2-9033-31F965B49CA3}" destId="{9EEB8A8C-84DE-4F2D-9D8B-4002F1CFF4E9}" srcOrd="0" destOrd="0" presId="urn:microsoft.com/office/officeart/2005/8/layout/matrix3"/>
    <dgm:cxn modelId="{5D546212-3551-475A-98E9-1679FA196366}"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C733DEF9-D9FF-455C-B7AF-7611AA52F271}"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6CC18A2F-58D2-40F6-B885-2487B042370B}" type="presOf" srcId="{4ECF41F9-9B07-44A8-8051-066B958BF685}" destId="{4DE9606D-6B1C-4C06-9D98-57BEDD45573F}" srcOrd="0" destOrd="0" presId="urn:microsoft.com/office/officeart/2005/8/layout/matrix3"/>
    <dgm:cxn modelId="{EFA2048F-E5B2-49A8-A941-C6E95240DC4D}" type="presParOf" srcId="{9EEB8A8C-84DE-4F2D-9D8B-4002F1CFF4E9}" destId="{759C8632-3E81-4352-8BF2-D9454F303229}" srcOrd="0" destOrd="0" presId="urn:microsoft.com/office/officeart/2005/8/layout/matrix3"/>
    <dgm:cxn modelId="{12183EBE-57E4-4FC8-B9EF-FAD786A34571}" type="presParOf" srcId="{9EEB8A8C-84DE-4F2D-9D8B-4002F1CFF4E9}" destId="{4DE9606D-6B1C-4C06-9D98-57BEDD45573F}" srcOrd="1" destOrd="0" presId="urn:microsoft.com/office/officeart/2005/8/layout/matrix3"/>
    <dgm:cxn modelId="{6DFBFA09-966A-4BD3-8C7A-1C71A8B4886D}" type="presParOf" srcId="{9EEB8A8C-84DE-4F2D-9D8B-4002F1CFF4E9}" destId="{A4D697D9-C125-4381-9032-232093020023}" srcOrd="2" destOrd="0" presId="urn:microsoft.com/office/officeart/2005/8/layout/matrix3"/>
    <dgm:cxn modelId="{7F01DB0B-E92E-4E92-AED5-96F623D9C273}" type="presParOf" srcId="{9EEB8A8C-84DE-4F2D-9D8B-4002F1CFF4E9}" destId="{EC48B3C3-30F4-4E0E-A689-B147B254C282}" srcOrd="3" destOrd="0" presId="urn:microsoft.com/office/officeart/2005/8/layout/matrix3"/>
    <dgm:cxn modelId="{E4DDD97C-2F61-4AA6-90D7-EB9FEF1005B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FDB7EE4A-B25A-4FCE-A40A-EDE302CC14A8}" type="presOf" srcId="{4ECF41F9-9B07-44A8-8051-066B958BF685}" destId="{4DE9606D-6B1C-4C06-9D98-57BEDD45573F}" srcOrd="0" destOrd="0" presId="urn:microsoft.com/office/officeart/2005/8/layout/matrix3"/>
    <dgm:cxn modelId="{2444BA75-CA1C-4471-811C-7585219A6FD8}" type="presOf" srcId="{A4513A06-70C5-4A59-8BBD-60BE8683027C}" destId="{EC48B3C3-30F4-4E0E-A689-B147B254C282}" srcOrd="0" destOrd="0" presId="urn:microsoft.com/office/officeart/2005/8/layout/matrix3"/>
    <dgm:cxn modelId="{F8E1BD23-E0C2-4320-B8B8-C9B708B1F170}"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5C67179A-AA27-4138-BB55-780328C6124C}"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BA47383-48E5-45E9-95AC-27A9E5657E28}" type="presOf" srcId="{A7D8FFE0-50FA-4C85-8D57-C6D10FE100D2}" destId="{A4D697D9-C125-4381-9032-232093020023}" srcOrd="0" destOrd="0" presId="urn:microsoft.com/office/officeart/2005/8/layout/matrix3"/>
    <dgm:cxn modelId="{C073EB15-8753-4C34-BFC2-4BA0677FE3DC}" type="presParOf" srcId="{9EEB8A8C-84DE-4F2D-9D8B-4002F1CFF4E9}" destId="{759C8632-3E81-4352-8BF2-D9454F303229}" srcOrd="0" destOrd="0" presId="urn:microsoft.com/office/officeart/2005/8/layout/matrix3"/>
    <dgm:cxn modelId="{F256E315-4812-483F-AD0D-35DBB7778D7E}" type="presParOf" srcId="{9EEB8A8C-84DE-4F2D-9D8B-4002F1CFF4E9}" destId="{4DE9606D-6B1C-4C06-9D98-57BEDD45573F}" srcOrd="1" destOrd="0" presId="urn:microsoft.com/office/officeart/2005/8/layout/matrix3"/>
    <dgm:cxn modelId="{1E09CD63-48B4-40EA-82B0-D895863FB2B2}" type="presParOf" srcId="{9EEB8A8C-84DE-4F2D-9D8B-4002F1CFF4E9}" destId="{A4D697D9-C125-4381-9032-232093020023}" srcOrd="2" destOrd="0" presId="urn:microsoft.com/office/officeart/2005/8/layout/matrix3"/>
    <dgm:cxn modelId="{7305C378-ABFB-498B-97CC-AD443D59CA4C}" type="presParOf" srcId="{9EEB8A8C-84DE-4F2D-9D8B-4002F1CFF4E9}" destId="{EC48B3C3-30F4-4E0E-A689-B147B254C282}" srcOrd="3" destOrd="0" presId="urn:microsoft.com/office/officeart/2005/8/layout/matrix3"/>
    <dgm:cxn modelId="{2A3817A8-BFE0-47FF-8742-57A92C29CB5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A8CD964A-74C7-47A4-8D47-C3667B145E1B}" type="presOf" srcId="{A7D8FFE0-50FA-4C85-8D57-C6D10FE100D2}" destId="{A4D697D9-C125-4381-9032-232093020023}" srcOrd="0" destOrd="0" presId="urn:microsoft.com/office/officeart/2005/8/layout/matrix3"/>
    <dgm:cxn modelId="{8A8C9C61-F16E-4627-92DE-F6D1FFB31754}"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009864A-0A13-47E0-9D59-875CC0E4AF95}" type="presOf" srcId="{A4513A06-70C5-4A59-8BBD-60BE8683027C}" destId="{EC48B3C3-30F4-4E0E-A689-B147B254C282}" srcOrd="0" destOrd="0" presId="urn:microsoft.com/office/officeart/2005/8/layout/matrix3"/>
    <dgm:cxn modelId="{CE9AA64B-7B16-4DAF-A436-BD2CC53C603C}" type="presOf" srcId="{4ECF41F9-9B07-44A8-8051-066B958BF685}" destId="{4DE9606D-6B1C-4C06-9D98-57BEDD45573F}" srcOrd="0" destOrd="0" presId="urn:microsoft.com/office/officeart/2005/8/layout/matrix3"/>
    <dgm:cxn modelId="{0EF3DDFE-5F05-4534-88E7-6BCB449BDD43}"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96DAF55-459D-4AED-B35D-F6E3E7724DCF}" type="presParOf" srcId="{9EEB8A8C-84DE-4F2D-9D8B-4002F1CFF4E9}" destId="{759C8632-3E81-4352-8BF2-D9454F303229}" srcOrd="0" destOrd="0" presId="urn:microsoft.com/office/officeart/2005/8/layout/matrix3"/>
    <dgm:cxn modelId="{D1E5A404-85D7-4A8E-BE10-CD54A171FC1E}" type="presParOf" srcId="{9EEB8A8C-84DE-4F2D-9D8B-4002F1CFF4E9}" destId="{4DE9606D-6B1C-4C06-9D98-57BEDD45573F}" srcOrd="1" destOrd="0" presId="urn:microsoft.com/office/officeart/2005/8/layout/matrix3"/>
    <dgm:cxn modelId="{BDACC601-B730-4D99-958B-6824558C657B}" type="presParOf" srcId="{9EEB8A8C-84DE-4F2D-9D8B-4002F1CFF4E9}" destId="{A4D697D9-C125-4381-9032-232093020023}" srcOrd="2" destOrd="0" presId="urn:microsoft.com/office/officeart/2005/8/layout/matrix3"/>
    <dgm:cxn modelId="{2459AFC5-5468-47E8-81E3-493CCF18C546}" type="presParOf" srcId="{9EEB8A8C-84DE-4F2D-9D8B-4002F1CFF4E9}" destId="{EC48B3C3-30F4-4E0E-A689-B147B254C282}" srcOrd="3" destOrd="0" presId="urn:microsoft.com/office/officeart/2005/8/layout/matrix3"/>
    <dgm:cxn modelId="{66E5C92B-3537-4E8C-9A18-8AACF23D9AB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71D725B6-1B3C-4FED-9649-0F91E13C83D0}" type="presOf" srcId="{751FC799-435A-4719-8679-9D68050CC3EE}" destId="{A4D697D9-C125-4381-9032-232093020023}" srcOrd="0" destOrd="0" presId="urn:microsoft.com/office/officeart/2005/8/layout/matrix3"/>
    <dgm:cxn modelId="{870058B7-DB9B-4DFE-90B5-A5B753809CA7}" type="presOf" srcId="{58898816-01CD-4AE2-9033-31F965B49CA3}" destId="{9EEB8A8C-84DE-4F2D-9D8B-4002F1CFF4E9}" srcOrd="0" destOrd="0" presId="urn:microsoft.com/office/officeart/2005/8/layout/matrix3"/>
    <dgm:cxn modelId="{C9BE7EA3-C1A0-4F44-8F44-EFFD1D705DDF}"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CC48AD53-BFB3-41FF-90F6-E85DD2EF982E}" type="presOf" srcId="{4ECF41F9-9B07-44A8-8051-066B958BF685}" destId="{4DE9606D-6B1C-4C06-9D98-57BEDD45573F}" srcOrd="0" destOrd="0" presId="urn:microsoft.com/office/officeart/2005/8/layout/matrix3"/>
    <dgm:cxn modelId="{AC4F8DF6-D921-4672-9D18-70C357E6A30F}" type="presParOf" srcId="{9EEB8A8C-84DE-4F2D-9D8B-4002F1CFF4E9}" destId="{759C8632-3E81-4352-8BF2-D9454F303229}" srcOrd="0" destOrd="0" presId="urn:microsoft.com/office/officeart/2005/8/layout/matrix3"/>
    <dgm:cxn modelId="{4C1B2009-616D-4199-9C5B-3EEBA6AD41E3}" type="presParOf" srcId="{9EEB8A8C-84DE-4F2D-9D8B-4002F1CFF4E9}" destId="{4DE9606D-6B1C-4C06-9D98-57BEDD45573F}" srcOrd="1" destOrd="0" presId="urn:microsoft.com/office/officeart/2005/8/layout/matrix3"/>
    <dgm:cxn modelId="{72FBED98-4A6D-42FE-9EBA-09CA5FBC064C}" type="presParOf" srcId="{9EEB8A8C-84DE-4F2D-9D8B-4002F1CFF4E9}" destId="{A4D697D9-C125-4381-9032-232093020023}" srcOrd="2" destOrd="0" presId="urn:microsoft.com/office/officeart/2005/8/layout/matrix3"/>
    <dgm:cxn modelId="{0F593EC3-C5E8-481B-97C4-F11EC9C12619}" type="presParOf" srcId="{9EEB8A8C-84DE-4F2D-9D8B-4002F1CFF4E9}" destId="{EC48B3C3-30F4-4E0E-A689-B147B254C282}" srcOrd="3" destOrd="0" presId="urn:microsoft.com/office/officeart/2005/8/layout/matrix3"/>
    <dgm:cxn modelId="{2EEE4789-55F7-4B8D-8551-9C9C33E73E2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6E3B891-863C-4B8C-AA80-CED6C770FA9E}"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0026C06-B8DB-4B53-AE14-92CBF151F937}" type="presOf" srcId="{4AB04706-5992-4114-A2BE-97768DF1B48F}" destId="{7E7A3F08-0D5C-4334-B11D-E69A77560FD4}" srcOrd="0" destOrd="0" presId="urn:microsoft.com/office/officeart/2005/8/layout/matrix3"/>
    <dgm:cxn modelId="{30D1B770-3694-46D7-B965-E1AB3591B194}" type="presOf" srcId="{58898816-01CD-4AE2-9033-31F965B49CA3}" destId="{9EEB8A8C-84DE-4F2D-9D8B-4002F1CFF4E9}" srcOrd="0" destOrd="0" presId="urn:microsoft.com/office/officeart/2005/8/layout/matrix3"/>
    <dgm:cxn modelId="{749D9C78-B472-41C5-B4BB-D3DA28BCAD7E}"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FB3730FD-F448-45C9-ACD5-0310CE6C772C}" type="presOf" srcId="{A4513A06-70C5-4A59-8BBD-60BE8683027C}" destId="{EC48B3C3-30F4-4E0E-A689-B147B254C282}" srcOrd="0" destOrd="0" presId="urn:microsoft.com/office/officeart/2005/8/layout/matrix3"/>
    <dgm:cxn modelId="{2D28AA09-EE03-42AE-8BFC-504CE5C30572}" type="presParOf" srcId="{9EEB8A8C-84DE-4F2D-9D8B-4002F1CFF4E9}" destId="{759C8632-3E81-4352-8BF2-D9454F303229}" srcOrd="0" destOrd="0" presId="urn:microsoft.com/office/officeart/2005/8/layout/matrix3"/>
    <dgm:cxn modelId="{A92B6481-6F49-4E03-9A3B-D2E0B52AAB44}" type="presParOf" srcId="{9EEB8A8C-84DE-4F2D-9D8B-4002F1CFF4E9}" destId="{4DE9606D-6B1C-4C06-9D98-57BEDD45573F}" srcOrd="1" destOrd="0" presId="urn:microsoft.com/office/officeart/2005/8/layout/matrix3"/>
    <dgm:cxn modelId="{CBF8066A-6086-4840-A700-5618D51722EF}" type="presParOf" srcId="{9EEB8A8C-84DE-4F2D-9D8B-4002F1CFF4E9}" destId="{A4D697D9-C125-4381-9032-232093020023}" srcOrd="2" destOrd="0" presId="urn:microsoft.com/office/officeart/2005/8/layout/matrix3"/>
    <dgm:cxn modelId="{C47AC961-917E-4DD4-AFE1-CDA316AD4307}" type="presParOf" srcId="{9EEB8A8C-84DE-4F2D-9D8B-4002F1CFF4E9}" destId="{EC48B3C3-30F4-4E0E-A689-B147B254C282}" srcOrd="3" destOrd="0" presId="urn:microsoft.com/office/officeart/2005/8/layout/matrix3"/>
    <dgm:cxn modelId="{155AC523-7CF7-480C-970A-51008943137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4EFAFD8B-C515-443E-813A-CF3E8D04BE4C}" type="presOf" srcId="{4AB04706-5992-4114-A2BE-97768DF1B48F}" destId="{7E7A3F08-0D5C-4334-B11D-E69A77560FD4}" srcOrd="0" destOrd="0" presId="urn:microsoft.com/office/officeart/2005/8/layout/matrix3"/>
    <dgm:cxn modelId="{5139F965-995E-4F82-8FA1-503981CADE9E}" type="presOf" srcId="{A4513A06-70C5-4A59-8BBD-60BE8683027C}" destId="{EC48B3C3-30F4-4E0E-A689-B147B254C282}" srcOrd="0" destOrd="0" presId="urn:microsoft.com/office/officeart/2005/8/layout/matrix3"/>
    <dgm:cxn modelId="{85C59D76-B6B7-4281-9B4E-0101AC995F7D}" type="presOf" srcId="{58898816-01CD-4AE2-9033-31F965B49CA3}" destId="{9EEB8A8C-84DE-4F2D-9D8B-4002F1CFF4E9}" srcOrd="0" destOrd="0" presId="urn:microsoft.com/office/officeart/2005/8/layout/matrix3"/>
    <dgm:cxn modelId="{296ECB68-B702-455A-BC21-134F168A00C5}"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1C7B014F-9333-47CA-BF1D-3DD9C92ED4D3}" type="presOf" srcId="{A7D8FFE0-50FA-4C85-8D57-C6D10FE100D2}" destId="{A4D697D9-C125-4381-9032-232093020023}" srcOrd="0" destOrd="0" presId="urn:microsoft.com/office/officeart/2005/8/layout/matrix3"/>
    <dgm:cxn modelId="{C626F9AA-FBB9-4F6F-8458-C5C3C126B550}" type="presParOf" srcId="{9EEB8A8C-84DE-4F2D-9D8B-4002F1CFF4E9}" destId="{759C8632-3E81-4352-8BF2-D9454F303229}" srcOrd="0" destOrd="0" presId="urn:microsoft.com/office/officeart/2005/8/layout/matrix3"/>
    <dgm:cxn modelId="{367E2255-9012-4820-9B6A-F48D7CC4B286}" type="presParOf" srcId="{9EEB8A8C-84DE-4F2D-9D8B-4002F1CFF4E9}" destId="{4DE9606D-6B1C-4C06-9D98-57BEDD45573F}" srcOrd="1" destOrd="0" presId="urn:microsoft.com/office/officeart/2005/8/layout/matrix3"/>
    <dgm:cxn modelId="{8043F505-3E03-465F-BF36-BFB3048A3504}" type="presParOf" srcId="{9EEB8A8C-84DE-4F2D-9D8B-4002F1CFF4E9}" destId="{A4D697D9-C125-4381-9032-232093020023}" srcOrd="2" destOrd="0" presId="urn:microsoft.com/office/officeart/2005/8/layout/matrix3"/>
    <dgm:cxn modelId="{67CEAA8C-F7FB-46D7-B165-55E957E974E4}" type="presParOf" srcId="{9EEB8A8C-84DE-4F2D-9D8B-4002F1CFF4E9}" destId="{EC48B3C3-30F4-4E0E-A689-B147B254C282}" srcOrd="3" destOrd="0" presId="urn:microsoft.com/office/officeart/2005/8/layout/matrix3"/>
    <dgm:cxn modelId="{DF5B5C89-B7F3-4F1E-9657-89B83E8E63C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AEA362F-718B-405A-89BE-C31F17E7DD09}" type="presOf" srcId="{4AB04706-5992-4114-A2BE-97768DF1B48F}" destId="{7E7A3F08-0D5C-4334-B11D-E69A77560FD4}" srcOrd="0" destOrd="0" presId="urn:microsoft.com/office/officeart/2005/8/layout/matrix3"/>
    <dgm:cxn modelId="{B0634DC6-C53B-401D-B14C-B6E4FEE24153}"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47F247D-D64B-4EE3-B0B6-42A7C2BCFE93}" type="presOf" srcId="{58898816-01CD-4AE2-9033-31F965B49CA3}" destId="{9EEB8A8C-84DE-4F2D-9D8B-4002F1CFF4E9}" srcOrd="0" destOrd="0" presId="urn:microsoft.com/office/officeart/2005/8/layout/matrix3"/>
    <dgm:cxn modelId="{72B31A7C-B478-45ED-BC3C-44EDBCC509F2}"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8E664B75-CB3C-4FE7-AE3A-C7237BCFC006}" type="presOf" srcId="{A7D8FFE0-50FA-4C85-8D57-C6D10FE100D2}" destId="{A4D697D9-C125-4381-9032-232093020023}" srcOrd="0" destOrd="0" presId="urn:microsoft.com/office/officeart/2005/8/layout/matrix3"/>
    <dgm:cxn modelId="{4461CF89-BD2B-420E-AA98-A5D096F846B7}" type="presParOf" srcId="{9EEB8A8C-84DE-4F2D-9D8B-4002F1CFF4E9}" destId="{759C8632-3E81-4352-8BF2-D9454F303229}" srcOrd="0" destOrd="0" presId="urn:microsoft.com/office/officeart/2005/8/layout/matrix3"/>
    <dgm:cxn modelId="{EE5B93F5-6C67-48F0-A357-95CBC84D13BF}" type="presParOf" srcId="{9EEB8A8C-84DE-4F2D-9D8B-4002F1CFF4E9}" destId="{4DE9606D-6B1C-4C06-9D98-57BEDD45573F}" srcOrd="1" destOrd="0" presId="urn:microsoft.com/office/officeart/2005/8/layout/matrix3"/>
    <dgm:cxn modelId="{86E1DF2A-847D-4F2A-B166-EA7151F3514C}" type="presParOf" srcId="{9EEB8A8C-84DE-4F2D-9D8B-4002F1CFF4E9}" destId="{A4D697D9-C125-4381-9032-232093020023}" srcOrd="2" destOrd="0" presId="urn:microsoft.com/office/officeart/2005/8/layout/matrix3"/>
    <dgm:cxn modelId="{D77D8CB3-3A9E-4793-9958-EFC8FA759F55}" type="presParOf" srcId="{9EEB8A8C-84DE-4F2D-9D8B-4002F1CFF4E9}" destId="{EC48B3C3-30F4-4E0E-A689-B147B254C282}" srcOrd="3" destOrd="0" presId="urn:microsoft.com/office/officeart/2005/8/layout/matrix3"/>
    <dgm:cxn modelId="{0295CB06-2A50-4C62-B744-C80CD77EC49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389031E4-8057-4067-940D-F7B2B64AE543}"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1612A54B-B3D0-4319-AD31-35DB67368F95}" type="presOf" srcId="{A4513A06-70C5-4A59-8BBD-60BE8683027C}" destId="{EC48B3C3-30F4-4E0E-A689-B147B254C282}" srcOrd="0" destOrd="0" presId="urn:microsoft.com/office/officeart/2005/8/layout/matrix3"/>
    <dgm:cxn modelId="{DE4EDDBF-F879-41ED-85E0-D8C2C9F93ABC}" type="presOf" srcId="{4ECF41F9-9B07-44A8-8051-066B958BF685}" destId="{4DE9606D-6B1C-4C06-9D98-57BEDD45573F}" srcOrd="0" destOrd="0" presId="urn:microsoft.com/office/officeart/2005/8/layout/matrix3"/>
    <dgm:cxn modelId="{33D30DCE-E2A7-427E-ACF4-91C8BEE6C36E}" type="presOf" srcId="{751FC799-435A-4719-8679-9D68050CC3EE}" destId="{A4D697D9-C125-4381-9032-232093020023}" srcOrd="0" destOrd="0" presId="urn:microsoft.com/office/officeart/2005/8/layout/matrix3"/>
    <dgm:cxn modelId="{9483A36D-3EFA-4F24-809E-5B3AE0509937}" type="presParOf" srcId="{9EEB8A8C-84DE-4F2D-9D8B-4002F1CFF4E9}" destId="{759C8632-3E81-4352-8BF2-D9454F303229}" srcOrd="0" destOrd="0" presId="urn:microsoft.com/office/officeart/2005/8/layout/matrix3"/>
    <dgm:cxn modelId="{7805EA6C-253A-4AE2-8735-DC6AF5284CF0}" type="presParOf" srcId="{9EEB8A8C-84DE-4F2D-9D8B-4002F1CFF4E9}" destId="{4DE9606D-6B1C-4C06-9D98-57BEDD45573F}" srcOrd="1" destOrd="0" presId="urn:microsoft.com/office/officeart/2005/8/layout/matrix3"/>
    <dgm:cxn modelId="{4A3FDC33-AD33-4C87-8A88-89EB71C0DEBA}" type="presParOf" srcId="{9EEB8A8C-84DE-4F2D-9D8B-4002F1CFF4E9}" destId="{A4D697D9-C125-4381-9032-232093020023}" srcOrd="2" destOrd="0" presId="urn:microsoft.com/office/officeart/2005/8/layout/matrix3"/>
    <dgm:cxn modelId="{08BEC294-625E-43BB-AE9C-D5341DE80600}" type="presParOf" srcId="{9EEB8A8C-84DE-4F2D-9D8B-4002F1CFF4E9}" destId="{EC48B3C3-30F4-4E0E-A689-B147B254C282}" srcOrd="3" destOrd="0" presId="urn:microsoft.com/office/officeart/2005/8/layout/matrix3"/>
    <dgm:cxn modelId="{17BC0F7F-38FC-4C09-9F46-54952E2DB18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6BC39234-7C1C-494C-94F0-E0B8DB7E16F9}" type="presOf" srcId="{58898816-01CD-4AE2-9033-31F965B49CA3}" destId="{9EEB8A8C-84DE-4F2D-9D8B-4002F1CFF4E9}" srcOrd="0" destOrd="0" presId="urn:microsoft.com/office/officeart/2005/8/layout/matrix3"/>
    <dgm:cxn modelId="{58BA7102-819A-43E3-B344-4C3E42EDC958}" type="presOf" srcId="{4AB04706-5992-4114-A2BE-97768DF1B48F}" destId="{7E7A3F08-0D5C-4334-B11D-E69A77560FD4}" srcOrd="0" destOrd="0" presId="urn:microsoft.com/office/officeart/2005/8/layout/matrix3"/>
    <dgm:cxn modelId="{E1327089-C2EC-419E-AA09-821927344A9D}" type="presOf" srcId="{4ECF41F9-9B07-44A8-8051-066B958BF685}" destId="{4DE9606D-6B1C-4C06-9D98-57BEDD45573F}" srcOrd="0" destOrd="0" presId="urn:microsoft.com/office/officeart/2005/8/layout/matrix3"/>
    <dgm:cxn modelId="{442CE16E-E2D2-4095-BB56-A0AE53B635EE}"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4480BFF-71E6-482A-85BC-4DBAC4F169DC}" type="presOf" srcId="{A7D8FFE0-50FA-4C85-8D57-C6D10FE100D2}" destId="{A4D697D9-C125-4381-9032-232093020023}" srcOrd="0" destOrd="0" presId="urn:microsoft.com/office/officeart/2005/8/layout/matrix3"/>
    <dgm:cxn modelId="{BC394A77-AFB1-42D5-9A2D-DABA7803886D}" type="presParOf" srcId="{9EEB8A8C-84DE-4F2D-9D8B-4002F1CFF4E9}" destId="{759C8632-3E81-4352-8BF2-D9454F303229}" srcOrd="0" destOrd="0" presId="urn:microsoft.com/office/officeart/2005/8/layout/matrix3"/>
    <dgm:cxn modelId="{F6871DE9-D587-4E09-B695-DBCF916885C7}" type="presParOf" srcId="{9EEB8A8C-84DE-4F2D-9D8B-4002F1CFF4E9}" destId="{4DE9606D-6B1C-4C06-9D98-57BEDD45573F}" srcOrd="1" destOrd="0" presId="urn:microsoft.com/office/officeart/2005/8/layout/matrix3"/>
    <dgm:cxn modelId="{C0E02AB7-827F-41CA-A4A8-E0D2A9729ADB}" type="presParOf" srcId="{9EEB8A8C-84DE-4F2D-9D8B-4002F1CFF4E9}" destId="{A4D697D9-C125-4381-9032-232093020023}" srcOrd="2" destOrd="0" presId="urn:microsoft.com/office/officeart/2005/8/layout/matrix3"/>
    <dgm:cxn modelId="{0A3BC0AE-3E47-40B7-8856-2D484BC36391}" type="presParOf" srcId="{9EEB8A8C-84DE-4F2D-9D8B-4002F1CFF4E9}" destId="{EC48B3C3-30F4-4E0E-A689-B147B254C282}" srcOrd="3" destOrd="0" presId="urn:microsoft.com/office/officeart/2005/8/layout/matrix3"/>
    <dgm:cxn modelId="{E3103CE5-8AB6-4808-A34D-91F963F28AF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F89E4823-9DA3-4D4A-9898-1D3A8E5A228F}"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6FE95CAD-2C14-45C7-821C-2F50D64DE35C}" type="presOf" srcId="{A7D8FFE0-50FA-4C85-8D57-C6D10FE100D2}" destId="{A4D697D9-C125-4381-9032-232093020023}" srcOrd="0" destOrd="0" presId="urn:microsoft.com/office/officeart/2005/8/layout/matrix3"/>
    <dgm:cxn modelId="{8F9697C1-7E42-4F1B-9AFD-016B6E3C0A39}"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9E735ECC-DF3B-4142-8725-A7C126A490FF}" type="presOf" srcId="{4ECF41F9-9B07-44A8-8051-066B958BF685}" destId="{4DE9606D-6B1C-4C06-9D98-57BEDD45573F}" srcOrd="0" destOrd="0" presId="urn:microsoft.com/office/officeart/2005/8/layout/matrix3"/>
    <dgm:cxn modelId="{CDA0BCEA-DCA7-4906-81C7-345CBFEE7C1C}" type="presOf" srcId="{58898816-01CD-4AE2-9033-31F965B49CA3}" destId="{9EEB8A8C-84DE-4F2D-9D8B-4002F1CFF4E9}" srcOrd="0" destOrd="0" presId="urn:microsoft.com/office/officeart/2005/8/layout/matrix3"/>
    <dgm:cxn modelId="{26AFF791-9829-433B-89D9-B89D97FFED74}" type="presParOf" srcId="{9EEB8A8C-84DE-4F2D-9D8B-4002F1CFF4E9}" destId="{759C8632-3E81-4352-8BF2-D9454F303229}" srcOrd="0" destOrd="0" presId="urn:microsoft.com/office/officeart/2005/8/layout/matrix3"/>
    <dgm:cxn modelId="{010C47BB-F325-4342-B6B5-77B275968336}" type="presParOf" srcId="{9EEB8A8C-84DE-4F2D-9D8B-4002F1CFF4E9}" destId="{4DE9606D-6B1C-4C06-9D98-57BEDD45573F}" srcOrd="1" destOrd="0" presId="urn:microsoft.com/office/officeart/2005/8/layout/matrix3"/>
    <dgm:cxn modelId="{FB91812F-B0EC-4B6F-B621-A942B5DB7A1E}" type="presParOf" srcId="{9EEB8A8C-84DE-4F2D-9D8B-4002F1CFF4E9}" destId="{A4D697D9-C125-4381-9032-232093020023}" srcOrd="2" destOrd="0" presId="urn:microsoft.com/office/officeart/2005/8/layout/matrix3"/>
    <dgm:cxn modelId="{A774C317-8BF3-4328-AF6C-36D9EF303424}" type="presParOf" srcId="{9EEB8A8C-84DE-4F2D-9D8B-4002F1CFF4E9}" destId="{EC48B3C3-30F4-4E0E-A689-B147B254C282}" srcOrd="3" destOrd="0" presId="urn:microsoft.com/office/officeart/2005/8/layout/matrix3"/>
    <dgm:cxn modelId="{1EF1BD02-0EFD-4FF3-A16F-1B0AFB4C4A4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6C8FB5E1-F179-4307-8257-E2EDD4EF4665}" srcId="{58898816-01CD-4AE2-9033-31F965B49CA3}" destId="{A4513A06-70C5-4A59-8BBD-60BE8683027C}" srcOrd="2" destOrd="0" parTransId="{0A95A804-5885-4DB4-B90B-64967E56798A}" sibTransId="{8BC0443F-BF84-4292-8A90-A586118EE984}"/>
    <dgm:cxn modelId="{9ED78C9A-511D-49DE-BE47-99276F0E7327}" type="presOf" srcId="{58898816-01CD-4AE2-9033-31F965B49CA3}" destId="{9EEB8A8C-84DE-4F2D-9D8B-4002F1CFF4E9}" srcOrd="0" destOrd="0" presId="urn:microsoft.com/office/officeart/2005/8/layout/matrix3"/>
    <dgm:cxn modelId="{F18B4788-5D93-4570-872F-831169654899}"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D05A81AD-EA4D-4E14-80AD-6A6A8B6E49EC}" type="presOf" srcId="{4ECF41F9-9B07-44A8-8051-066B958BF685}" destId="{4DE9606D-6B1C-4C06-9D98-57BEDD45573F}" srcOrd="0" destOrd="0" presId="urn:microsoft.com/office/officeart/2005/8/layout/matrix3"/>
    <dgm:cxn modelId="{D3B606D9-BA45-41DB-8FD8-170FDE17D98B}" type="presOf" srcId="{751FC799-435A-4719-8679-9D68050CC3EE}" destId="{A4D697D9-C125-4381-9032-232093020023}" srcOrd="0" destOrd="0" presId="urn:microsoft.com/office/officeart/2005/8/layout/matrix3"/>
    <dgm:cxn modelId="{5DC57244-FB7D-4A0D-BC44-3966A3F3CAE2}" type="presParOf" srcId="{9EEB8A8C-84DE-4F2D-9D8B-4002F1CFF4E9}" destId="{759C8632-3E81-4352-8BF2-D9454F303229}" srcOrd="0" destOrd="0" presId="urn:microsoft.com/office/officeart/2005/8/layout/matrix3"/>
    <dgm:cxn modelId="{2BEFC081-26B4-4678-B994-D52EA9C9287E}" type="presParOf" srcId="{9EEB8A8C-84DE-4F2D-9D8B-4002F1CFF4E9}" destId="{4DE9606D-6B1C-4C06-9D98-57BEDD45573F}" srcOrd="1" destOrd="0" presId="urn:microsoft.com/office/officeart/2005/8/layout/matrix3"/>
    <dgm:cxn modelId="{F70F8D09-BFA6-4C65-868A-FF5FD505BFB8}" type="presParOf" srcId="{9EEB8A8C-84DE-4F2D-9D8B-4002F1CFF4E9}" destId="{A4D697D9-C125-4381-9032-232093020023}" srcOrd="2" destOrd="0" presId="urn:microsoft.com/office/officeart/2005/8/layout/matrix3"/>
    <dgm:cxn modelId="{E62ADCED-9006-44C8-B3B8-D0E30A34F6A5}" type="presParOf" srcId="{9EEB8A8C-84DE-4F2D-9D8B-4002F1CFF4E9}" destId="{EC48B3C3-30F4-4E0E-A689-B147B254C282}" srcOrd="3" destOrd="0" presId="urn:microsoft.com/office/officeart/2005/8/layout/matrix3"/>
    <dgm:cxn modelId="{E21B1F27-30A0-497F-BC13-66C09CA4938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C46A7ADA-8E79-4D75-AEF6-601A4D0DEEB7}"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FB14698E-4973-49C4-8E44-E0D5D53F205D}"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B904F1ED-1423-425E-BAC2-54F84E76E1FC}" type="presOf" srcId="{58898816-01CD-4AE2-9033-31F965B49CA3}" destId="{9EEB8A8C-84DE-4F2D-9D8B-4002F1CFF4E9}" srcOrd="0" destOrd="0" presId="urn:microsoft.com/office/officeart/2005/8/layout/matrix3"/>
    <dgm:cxn modelId="{A8FDE47A-C532-4A2A-8129-847B4060C6FA}"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1597ED3-09B8-4363-9A94-B4440DAD6054}" type="presOf" srcId="{4ECF41F9-9B07-44A8-8051-066B958BF685}" destId="{4DE9606D-6B1C-4C06-9D98-57BEDD45573F}" srcOrd="0" destOrd="0" presId="urn:microsoft.com/office/officeart/2005/8/layout/matrix3"/>
    <dgm:cxn modelId="{3122A02C-7817-460D-94DA-4FF23054049C}" type="presParOf" srcId="{9EEB8A8C-84DE-4F2D-9D8B-4002F1CFF4E9}" destId="{759C8632-3E81-4352-8BF2-D9454F303229}" srcOrd="0" destOrd="0" presId="urn:microsoft.com/office/officeart/2005/8/layout/matrix3"/>
    <dgm:cxn modelId="{A97C7D6A-7179-4639-B4C7-B31A6DE0CEDF}" type="presParOf" srcId="{9EEB8A8C-84DE-4F2D-9D8B-4002F1CFF4E9}" destId="{4DE9606D-6B1C-4C06-9D98-57BEDD45573F}" srcOrd="1" destOrd="0" presId="urn:microsoft.com/office/officeart/2005/8/layout/matrix3"/>
    <dgm:cxn modelId="{AC3757CC-FCB9-448B-8149-2735956AF623}" type="presParOf" srcId="{9EEB8A8C-84DE-4F2D-9D8B-4002F1CFF4E9}" destId="{A4D697D9-C125-4381-9032-232093020023}" srcOrd="2" destOrd="0" presId="urn:microsoft.com/office/officeart/2005/8/layout/matrix3"/>
    <dgm:cxn modelId="{EE37C042-4B66-49FA-BEC4-86A8F1CF9700}" type="presParOf" srcId="{9EEB8A8C-84DE-4F2D-9D8B-4002F1CFF4E9}" destId="{EC48B3C3-30F4-4E0E-A689-B147B254C282}" srcOrd="3" destOrd="0" presId="urn:microsoft.com/office/officeart/2005/8/layout/matrix3"/>
    <dgm:cxn modelId="{9B2D784B-9253-43AB-8A07-6BB493384A8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113AD4F-2ECE-473A-B4D3-22CCD2A90E61}"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4829EF6C-DAEC-4A56-8D6C-17D914E988AB}" type="presOf" srcId="{4AB04706-5992-4114-A2BE-97768DF1B48F}" destId="{7E7A3F08-0D5C-4334-B11D-E69A77560FD4}" srcOrd="0" destOrd="0" presId="urn:microsoft.com/office/officeart/2005/8/layout/matrix3"/>
    <dgm:cxn modelId="{5275FAF3-9715-4D9E-9711-7A9009C12877}" type="presOf" srcId="{58898816-01CD-4AE2-9033-31F965B49CA3}" destId="{9EEB8A8C-84DE-4F2D-9D8B-4002F1CFF4E9}" srcOrd="0" destOrd="0" presId="urn:microsoft.com/office/officeart/2005/8/layout/matrix3"/>
    <dgm:cxn modelId="{D40F2EBD-4DC1-4F21-9417-1E13AF167D9A}"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6189D59-C471-4F36-AC6C-8CC8CD15C799}" type="presOf" srcId="{A7D8FFE0-50FA-4C85-8D57-C6D10FE100D2}" destId="{A4D697D9-C125-4381-9032-232093020023}" srcOrd="0" destOrd="0" presId="urn:microsoft.com/office/officeart/2005/8/layout/matrix3"/>
    <dgm:cxn modelId="{E988A262-D378-4D9F-BACD-1CFD987BFA02}" type="presParOf" srcId="{9EEB8A8C-84DE-4F2D-9D8B-4002F1CFF4E9}" destId="{759C8632-3E81-4352-8BF2-D9454F303229}" srcOrd="0" destOrd="0" presId="urn:microsoft.com/office/officeart/2005/8/layout/matrix3"/>
    <dgm:cxn modelId="{E89CD54F-94DC-4F75-848F-73E65C61B011}" type="presParOf" srcId="{9EEB8A8C-84DE-4F2D-9D8B-4002F1CFF4E9}" destId="{4DE9606D-6B1C-4C06-9D98-57BEDD45573F}" srcOrd="1" destOrd="0" presId="urn:microsoft.com/office/officeart/2005/8/layout/matrix3"/>
    <dgm:cxn modelId="{18C9D1E8-F200-44E9-970D-00A8197409AE}" type="presParOf" srcId="{9EEB8A8C-84DE-4F2D-9D8B-4002F1CFF4E9}" destId="{A4D697D9-C125-4381-9032-232093020023}" srcOrd="2" destOrd="0" presId="urn:microsoft.com/office/officeart/2005/8/layout/matrix3"/>
    <dgm:cxn modelId="{B1DA6590-3019-48A6-A92C-1B11B4C6181E}" type="presParOf" srcId="{9EEB8A8C-84DE-4F2D-9D8B-4002F1CFF4E9}" destId="{EC48B3C3-30F4-4E0E-A689-B147B254C282}" srcOrd="3" destOrd="0" presId="urn:microsoft.com/office/officeart/2005/8/layout/matrix3"/>
    <dgm:cxn modelId="{107984B0-3462-4697-A795-76EB2CB2FF5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BAB674E1-E1ED-4454-8010-4DF175FD0E78}" type="presOf" srcId="{751FC799-435A-4719-8679-9D68050CC3EE}" destId="{A4D697D9-C125-4381-9032-232093020023}" srcOrd="0" destOrd="0" presId="urn:microsoft.com/office/officeart/2005/8/layout/matrix3"/>
    <dgm:cxn modelId="{E39DB86D-4F07-4A2B-8BE7-2115F07D90E3}" type="presOf" srcId="{58898816-01CD-4AE2-9033-31F965B49CA3}" destId="{9EEB8A8C-84DE-4F2D-9D8B-4002F1CFF4E9}" srcOrd="0" destOrd="0" presId="urn:microsoft.com/office/officeart/2005/8/layout/matrix3"/>
    <dgm:cxn modelId="{72994D1E-E1EC-4B3B-A96F-35DB74985133}" type="presOf" srcId="{A4513A06-70C5-4A59-8BBD-60BE8683027C}" destId="{EC48B3C3-30F4-4E0E-A689-B147B254C282}" srcOrd="0" destOrd="0" presId="urn:microsoft.com/office/officeart/2005/8/layout/matrix3"/>
    <dgm:cxn modelId="{0BD80CE4-BAA4-4DEC-B2B0-95FC3586B92E}"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DA48B14D-5EB8-4970-8D5D-22D240C8D5A5}" srcId="{58898816-01CD-4AE2-9033-31F965B49CA3}" destId="{751FC799-435A-4719-8679-9D68050CC3EE}" srcOrd="1" destOrd="0" parTransId="{F28D3E27-B86F-4D6A-BB9C-212EFA5DB7FD}" sibTransId="{A00380A1-2B8E-4305-B9C0-87C4748C52AF}"/>
    <dgm:cxn modelId="{6C8FB5E1-F179-4307-8257-E2EDD4EF4665}" srcId="{58898816-01CD-4AE2-9033-31F965B49CA3}" destId="{A4513A06-70C5-4A59-8BBD-60BE8683027C}" srcOrd="2" destOrd="0" parTransId="{0A95A804-5885-4DB4-B90B-64967E56798A}" sibTransId="{8BC0443F-BF84-4292-8A90-A586118EE984}"/>
    <dgm:cxn modelId="{718F03DE-D4F8-4A9B-81E2-A4ABA7B84A90}" type="presParOf" srcId="{9EEB8A8C-84DE-4F2D-9D8B-4002F1CFF4E9}" destId="{759C8632-3E81-4352-8BF2-D9454F303229}" srcOrd="0" destOrd="0" presId="urn:microsoft.com/office/officeart/2005/8/layout/matrix3"/>
    <dgm:cxn modelId="{CBE9E905-8CFE-4405-A6F0-75F8347A2B9F}" type="presParOf" srcId="{9EEB8A8C-84DE-4F2D-9D8B-4002F1CFF4E9}" destId="{4DE9606D-6B1C-4C06-9D98-57BEDD45573F}" srcOrd="1" destOrd="0" presId="urn:microsoft.com/office/officeart/2005/8/layout/matrix3"/>
    <dgm:cxn modelId="{DEE9CF82-2D89-44A3-96E8-CFEF791677A7}" type="presParOf" srcId="{9EEB8A8C-84DE-4F2D-9D8B-4002F1CFF4E9}" destId="{A4D697D9-C125-4381-9032-232093020023}" srcOrd="2" destOrd="0" presId="urn:microsoft.com/office/officeart/2005/8/layout/matrix3"/>
    <dgm:cxn modelId="{FB256085-1F80-467D-971A-22600E9AF33E}" type="presParOf" srcId="{9EEB8A8C-84DE-4F2D-9D8B-4002F1CFF4E9}" destId="{EC48B3C3-30F4-4E0E-A689-B147B254C282}" srcOrd="3" destOrd="0" presId="urn:microsoft.com/office/officeart/2005/8/layout/matrix3"/>
    <dgm:cxn modelId="{45C6A266-79A2-4A11-9AAA-0EBBBB97181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D1E348BF-A1E6-4D50-B744-392FAF0BDEE8}"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DF1EF3B6-0661-44C2-BDA8-6D9D6080E549}" type="presOf" srcId="{A4513A06-70C5-4A59-8BBD-60BE8683027C}" destId="{EC48B3C3-30F4-4E0E-A689-B147B254C282}" srcOrd="0" destOrd="0" presId="urn:microsoft.com/office/officeart/2005/8/layout/matrix3"/>
    <dgm:cxn modelId="{AEDFA86E-D980-4591-8E2B-46BBE1FBC28E}" type="presOf" srcId="{A7D8FFE0-50FA-4C85-8D57-C6D10FE100D2}" destId="{A4D697D9-C125-4381-9032-232093020023}"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C3A80B1B-3D99-4CFA-95FA-DFB1F8A9D6B4}" type="presOf" srcId="{4AB04706-5992-4114-A2BE-97768DF1B48F}" destId="{7E7A3F08-0D5C-4334-B11D-E69A77560FD4}" srcOrd="0" destOrd="0" presId="urn:microsoft.com/office/officeart/2005/8/layout/matrix3"/>
    <dgm:cxn modelId="{B7ED6B5F-5B8D-4BA9-8493-F23DA990D7EF}"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7FB0587-478E-4AB7-89E0-87449DFCDD82}" type="presParOf" srcId="{9EEB8A8C-84DE-4F2D-9D8B-4002F1CFF4E9}" destId="{759C8632-3E81-4352-8BF2-D9454F303229}" srcOrd="0" destOrd="0" presId="urn:microsoft.com/office/officeart/2005/8/layout/matrix3"/>
    <dgm:cxn modelId="{CDD05BD0-ED64-435C-9170-330D14C545C1}" type="presParOf" srcId="{9EEB8A8C-84DE-4F2D-9D8B-4002F1CFF4E9}" destId="{4DE9606D-6B1C-4C06-9D98-57BEDD45573F}" srcOrd="1" destOrd="0" presId="urn:microsoft.com/office/officeart/2005/8/layout/matrix3"/>
    <dgm:cxn modelId="{DCCEBF59-4506-4182-851B-B148773372B8}" type="presParOf" srcId="{9EEB8A8C-84DE-4F2D-9D8B-4002F1CFF4E9}" destId="{A4D697D9-C125-4381-9032-232093020023}" srcOrd="2" destOrd="0" presId="urn:microsoft.com/office/officeart/2005/8/layout/matrix3"/>
    <dgm:cxn modelId="{DD86651A-E539-4B1A-B074-ABB27E0FE847}" type="presParOf" srcId="{9EEB8A8C-84DE-4F2D-9D8B-4002F1CFF4E9}" destId="{EC48B3C3-30F4-4E0E-A689-B147B254C282}" srcOrd="3" destOrd="0" presId="urn:microsoft.com/office/officeart/2005/8/layout/matrix3"/>
    <dgm:cxn modelId="{CAC62091-3EB1-44AA-AF17-46AFB97A4C5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64CF6729-D3E6-4F3B-9318-8AF07A567B5C}"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0A1E1EDD-35AA-4F53-A308-E227A1A15063}"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9EC8D708-56BF-408B-BF89-C5390017C928}" type="presOf" srcId="{A4513A06-70C5-4A59-8BBD-60BE8683027C}" destId="{EC48B3C3-30F4-4E0E-A689-B147B254C282}" srcOrd="0" destOrd="0" presId="urn:microsoft.com/office/officeart/2005/8/layout/matrix3"/>
    <dgm:cxn modelId="{4C8C2950-1D27-4294-89A5-5028AB82C762}"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6147A186-BEF9-490F-AAD2-CE44418DBA20}" type="presOf" srcId="{4ECF41F9-9B07-44A8-8051-066B958BF685}" destId="{4DE9606D-6B1C-4C06-9D98-57BEDD45573F}" srcOrd="0" destOrd="0" presId="urn:microsoft.com/office/officeart/2005/8/layout/matrix3"/>
    <dgm:cxn modelId="{E38B73A2-DA81-4830-829C-B5F63F0B4B91}" type="presParOf" srcId="{9EEB8A8C-84DE-4F2D-9D8B-4002F1CFF4E9}" destId="{759C8632-3E81-4352-8BF2-D9454F303229}" srcOrd="0" destOrd="0" presId="urn:microsoft.com/office/officeart/2005/8/layout/matrix3"/>
    <dgm:cxn modelId="{F2599951-E546-436B-963C-461EE0276B18}" type="presParOf" srcId="{9EEB8A8C-84DE-4F2D-9D8B-4002F1CFF4E9}" destId="{4DE9606D-6B1C-4C06-9D98-57BEDD45573F}" srcOrd="1" destOrd="0" presId="urn:microsoft.com/office/officeart/2005/8/layout/matrix3"/>
    <dgm:cxn modelId="{1B43D937-FF2C-4395-AB9C-8240049E4477}" type="presParOf" srcId="{9EEB8A8C-84DE-4F2D-9D8B-4002F1CFF4E9}" destId="{A4D697D9-C125-4381-9032-232093020023}" srcOrd="2" destOrd="0" presId="urn:microsoft.com/office/officeart/2005/8/layout/matrix3"/>
    <dgm:cxn modelId="{A22E5637-6D5F-4EA1-A5C8-7CE97F2E77BC}" type="presParOf" srcId="{9EEB8A8C-84DE-4F2D-9D8B-4002F1CFF4E9}" destId="{EC48B3C3-30F4-4E0E-A689-B147B254C282}" srcOrd="3" destOrd="0" presId="urn:microsoft.com/office/officeart/2005/8/layout/matrix3"/>
    <dgm:cxn modelId="{E91704DA-6F48-4857-9A13-E733C032082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6C8FB5E1-F179-4307-8257-E2EDD4EF4665}" srcId="{58898816-01CD-4AE2-9033-31F965B49CA3}" destId="{A4513A06-70C5-4A59-8BBD-60BE8683027C}" srcOrd="2" destOrd="0" parTransId="{0A95A804-5885-4DB4-B90B-64967E56798A}" sibTransId="{8BC0443F-BF84-4292-8A90-A586118EE984}"/>
    <dgm:cxn modelId="{9A5F14E4-01A9-4F19-875E-C237098673BF}"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F9EBBF25-FEA0-4DEB-BC2F-C22AE5EDC05C}" type="presOf" srcId="{A4513A06-70C5-4A59-8BBD-60BE8683027C}" destId="{EC48B3C3-30F4-4E0E-A689-B147B254C282}" srcOrd="0" destOrd="0" presId="urn:microsoft.com/office/officeart/2005/8/layout/matrix3"/>
    <dgm:cxn modelId="{4260D9A9-6AA8-4CAC-91F9-7AE1D4161C6E}" type="presOf" srcId="{751FC799-435A-4719-8679-9D68050CC3EE}" destId="{A4D697D9-C125-4381-9032-232093020023}" srcOrd="0" destOrd="0" presId="urn:microsoft.com/office/officeart/2005/8/layout/matrix3"/>
    <dgm:cxn modelId="{5AA940CE-9F9D-4EA2-B47D-335E04DA0F2D}" type="presOf" srcId="{58898816-01CD-4AE2-9033-31F965B49CA3}" destId="{9EEB8A8C-84DE-4F2D-9D8B-4002F1CFF4E9}" srcOrd="0" destOrd="0" presId="urn:microsoft.com/office/officeart/2005/8/layout/matrix3"/>
    <dgm:cxn modelId="{492F26AB-680E-40AE-A53F-C53DF178527A}" type="presParOf" srcId="{9EEB8A8C-84DE-4F2D-9D8B-4002F1CFF4E9}" destId="{759C8632-3E81-4352-8BF2-D9454F303229}" srcOrd="0" destOrd="0" presId="urn:microsoft.com/office/officeart/2005/8/layout/matrix3"/>
    <dgm:cxn modelId="{555C3E37-02B0-48E3-A3C9-6ECC1C3FD1D0}" type="presParOf" srcId="{9EEB8A8C-84DE-4F2D-9D8B-4002F1CFF4E9}" destId="{4DE9606D-6B1C-4C06-9D98-57BEDD45573F}" srcOrd="1" destOrd="0" presId="urn:microsoft.com/office/officeart/2005/8/layout/matrix3"/>
    <dgm:cxn modelId="{5EA894C5-F2B3-48CC-8843-955199AEC8B4}" type="presParOf" srcId="{9EEB8A8C-84DE-4F2D-9D8B-4002F1CFF4E9}" destId="{A4D697D9-C125-4381-9032-232093020023}" srcOrd="2" destOrd="0" presId="urn:microsoft.com/office/officeart/2005/8/layout/matrix3"/>
    <dgm:cxn modelId="{60703407-4F3B-496F-85AD-6FEACE25D298}" type="presParOf" srcId="{9EEB8A8C-84DE-4F2D-9D8B-4002F1CFF4E9}" destId="{EC48B3C3-30F4-4E0E-A689-B147B254C282}" srcOrd="3" destOrd="0" presId="urn:microsoft.com/office/officeart/2005/8/layout/matrix3"/>
    <dgm:cxn modelId="{CBAC51D2-7000-4CBD-A9BF-A5EEBE2DD36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6C8FB5E1-F179-4307-8257-E2EDD4EF4665}" srcId="{58898816-01CD-4AE2-9033-31F965B49CA3}" destId="{A4513A06-70C5-4A59-8BBD-60BE8683027C}" srcOrd="2" destOrd="0" parTransId="{0A95A804-5885-4DB4-B90B-64967E56798A}" sibTransId="{8BC0443F-BF84-4292-8A90-A586118EE984}"/>
    <dgm:cxn modelId="{8CA75734-4504-4C75-8B88-A884F7548CD9}"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03EB8553-5452-4C7F-A0E4-CC1DE7D0BDF2}" type="presOf" srcId="{A4513A06-70C5-4A59-8BBD-60BE8683027C}" destId="{EC48B3C3-30F4-4E0E-A689-B147B254C282}" srcOrd="0" destOrd="0" presId="urn:microsoft.com/office/officeart/2005/8/layout/matrix3"/>
    <dgm:cxn modelId="{9C1C0ADF-5D62-4BBB-9ACF-14C9076DF3DE}" type="presOf" srcId="{4ECF41F9-9B07-44A8-8051-066B958BF685}" destId="{4DE9606D-6B1C-4C06-9D98-57BEDD45573F}" srcOrd="0" destOrd="0" presId="urn:microsoft.com/office/officeart/2005/8/layout/matrix3"/>
    <dgm:cxn modelId="{A9AB066E-1D6B-466E-A5E1-FE069A2DB868}" type="presOf" srcId="{751FC799-435A-4719-8679-9D68050CC3EE}" destId="{A4D697D9-C125-4381-9032-232093020023}" srcOrd="0" destOrd="0" presId="urn:microsoft.com/office/officeart/2005/8/layout/matrix3"/>
    <dgm:cxn modelId="{207234D4-9020-41C2-A99C-338DC25DAADA}" type="presParOf" srcId="{9EEB8A8C-84DE-4F2D-9D8B-4002F1CFF4E9}" destId="{759C8632-3E81-4352-8BF2-D9454F303229}" srcOrd="0" destOrd="0" presId="urn:microsoft.com/office/officeart/2005/8/layout/matrix3"/>
    <dgm:cxn modelId="{2C223B63-1298-45A4-8A39-04A2D40E27C3}" type="presParOf" srcId="{9EEB8A8C-84DE-4F2D-9D8B-4002F1CFF4E9}" destId="{4DE9606D-6B1C-4C06-9D98-57BEDD45573F}" srcOrd="1" destOrd="0" presId="urn:microsoft.com/office/officeart/2005/8/layout/matrix3"/>
    <dgm:cxn modelId="{F7B5B5B5-629F-476F-82AF-218B5686C81B}" type="presParOf" srcId="{9EEB8A8C-84DE-4F2D-9D8B-4002F1CFF4E9}" destId="{A4D697D9-C125-4381-9032-232093020023}" srcOrd="2" destOrd="0" presId="urn:microsoft.com/office/officeart/2005/8/layout/matrix3"/>
    <dgm:cxn modelId="{2AC4D228-1AC2-4BF1-9ECF-EACBB1A93C52}" type="presParOf" srcId="{9EEB8A8C-84DE-4F2D-9D8B-4002F1CFF4E9}" destId="{EC48B3C3-30F4-4E0E-A689-B147B254C282}" srcOrd="3" destOrd="0" presId="urn:microsoft.com/office/officeart/2005/8/layout/matrix3"/>
    <dgm:cxn modelId="{6780E928-865D-4B2E-8862-01FDDC8CD36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CF4D6D5-B36B-4594-A593-362A75ADE332}"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D477E35-0DCC-4F91-B96B-13077A541F15}" type="presOf" srcId="{58898816-01CD-4AE2-9033-31F965B49CA3}" destId="{9EEB8A8C-84DE-4F2D-9D8B-4002F1CFF4E9}" srcOrd="0" destOrd="0" presId="urn:microsoft.com/office/officeart/2005/8/layout/matrix3"/>
    <dgm:cxn modelId="{630A1CF9-DDCE-43E8-9D34-05EB267174D9}" type="presOf" srcId="{A7D8FFE0-50FA-4C85-8D57-C6D10FE100D2}" destId="{A4D697D9-C125-4381-9032-232093020023}" srcOrd="0" destOrd="0" presId="urn:microsoft.com/office/officeart/2005/8/layout/matrix3"/>
    <dgm:cxn modelId="{9F0D7A8E-D1E1-40B6-B677-DFB69C365748}"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82F89ACC-CCDB-4198-9580-05467C4FDD10}" type="presOf" srcId="{A4513A06-70C5-4A59-8BBD-60BE8683027C}" destId="{EC48B3C3-30F4-4E0E-A689-B147B254C282}" srcOrd="0" destOrd="0" presId="urn:microsoft.com/office/officeart/2005/8/layout/matrix3"/>
    <dgm:cxn modelId="{163ACDA6-A695-4B67-9F6A-E0692CA44E66}" type="presParOf" srcId="{9EEB8A8C-84DE-4F2D-9D8B-4002F1CFF4E9}" destId="{759C8632-3E81-4352-8BF2-D9454F303229}" srcOrd="0" destOrd="0" presId="urn:microsoft.com/office/officeart/2005/8/layout/matrix3"/>
    <dgm:cxn modelId="{50F8131C-D431-4EB2-B854-796B882D0FAA}" type="presParOf" srcId="{9EEB8A8C-84DE-4F2D-9D8B-4002F1CFF4E9}" destId="{4DE9606D-6B1C-4C06-9D98-57BEDD45573F}" srcOrd="1" destOrd="0" presId="urn:microsoft.com/office/officeart/2005/8/layout/matrix3"/>
    <dgm:cxn modelId="{145EC6DD-3B9D-4B5B-8090-F7E410926FD1}" type="presParOf" srcId="{9EEB8A8C-84DE-4F2D-9D8B-4002F1CFF4E9}" destId="{A4D697D9-C125-4381-9032-232093020023}" srcOrd="2" destOrd="0" presId="urn:microsoft.com/office/officeart/2005/8/layout/matrix3"/>
    <dgm:cxn modelId="{E7E5F7B8-80F7-481A-B444-375852C4069F}" type="presParOf" srcId="{9EEB8A8C-84DE-4F2D-9D8B-4002F1CFF4E9}" destId="{EC48B3C3-30F4-4E0E-A689-B147B254C282}" srcOrd="3" destOrd="0" presId="urn:microsoft.com/office/officeart/2005/8/layout/matrix3"/>
    <dgm:cxn modelId="{7FB9BAF2-B40A-479D-AC97-2C5DBE659EF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E8D2A5A-EF16-4C85-90A5-47895BF5EAC5}"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FB36B77C-CD7E-4C1D-8E1A-2E33CD6600F9}" type="presOf" srcId="{A7D8FFE0-50FA-4C85-8D57-C6D10FE100D2}" destId="{A4D697D9-C125-4381-9032-232093020023}" srcOrd="0" destOrd="0" presId="urn:microsoft.com/office/officeart/2005/8/layout/matrix3"/>
    <dgm:cxn modelId="{502FF1D8-260C-4309-903A-9CD622857DC4}" type="presOf" srcId="{4AB04706-5992-4114-A2BE-97768DF1B48F}" destId="{7E7A3F08-0D5C-4334-B11D-E69A77560FD4}" srcOrd="0" destOrd="0" presId="urn:microsoft.com/office/officeart/2005/8/layout/matrix3"/>
    <dgm:cxn modelId="{7BE9C48F-2E3B-4B5B-8891-80EB538410CF}"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B01F1132-6B45-4B31-BA17-4C91754F61E9}" type="presOf" srcId="{58898816-01CD-4AE2-9033-31F965B49CA3}" destId="{9EEB8A8C-84DE-4F2D-9D8B-4002F1CFF4E9}" srcOrd="0" destOrd="0" presId="urn:microsoft.com/office/officeart/2005/8/layout/matrix3"/>
    <dgm:cxn modelId="{4120A3AA-3664-4D40-BD7B-F8B4A4A8DD59}" type="presParOf" srcId="{9EEB8A8C-84DE-4F2D-9D8B-4002F1CFF4E9}" destId="{759C8632-3E81-4352-8BF2-D9454F303229}" srcOrd="0" destOrd="0" presId="urn:microsoft.com/office/officeart/2005/8/layout/matrix3"/>
    <dgm:cxn modelId="{5CDA4C52-8E22-4016-8801-7A8D24213AB0}" type="presParOf" srcId="{9EEB8A8C-84DE-4F2D-9D8B-4002F1CFF4E9}" destId="{4DE9606D-6B1C-4C06-9D98-57BEDD45573F}" srcOrd="1" destOrd="0" presId="urn:microsoft.com/office/officeart/2005/8/layout/matrix3"/>
    <dgm:cxn modelId="{3DCE0518-0F9F-440F-8BEE-7591E4EA574B}" type="presParOf" srcId="{9EEB8A8C-84DE-4F2D-9D8B-4002F1CFF4E9}" destId="{A4D697D9-C125-4381-9032-232093020023}" srcOrd="2" destOrd="0" presId="urn:microsoft.com/office/officeart/2005/8/layout/matrix3"/>
    <dgm:cxn modelId="{0282A86B-918D-4DCC-96C2-E25C8515A878}" type="presParOf" srcId="{9EEB8A8C-84DE-4F2D-9D8B-4002F1CFF4E9}" destId="{EC48B3C3-30F4-4E0E-A689-B147B254C282}" srcOrd="3" destOrd="0" presId="urn:microsoft.com/office/officeart/2005/8/layout/matrix3"/>
    <dgm:cxn modelId="{0AEE7C0E-B831-45FF-828B-1D5F04387D2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89FA067B-02E5-4207-8F42-D3D0CF77FA15}"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C27D8073-68A5-4CFE-8C7A-779351073EF1}"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F7D7F9AD-1203-4A4C-A4F2-37CEEDBD72EA}" type="presOf" srcId="{58898816-01CD-4AE2-9033-31F965B49CA3}" destId="{9EEB8A8C-84DE-4F2D-9D8B-4002F1CFF4E9}" srcOrd="0" destOrd="0" presId="urn:microsoft.com/office/officeart/2005/8/layout/matrix3"/>
    <dgm:cxn modelId="{AB0E7799-74B2-4B75-AFF3-B9C35C0F10D4}" type="presOf" srcId="{A4513A06-70C5-4A59-8BBD-60BE8683027C}" destId="{EC48B3C3-30F4-4E0E-A689-B147B254C282}" srcOrd="0" destOrd="0" presId="urn:microsoft.com/office/officeart/2005/8/layout/matrix3"/>
    <dgm:cxn modelId="{A62D2A7E-B08F-42BD-B944-F2471C173FD0}" type="presParOf" srcId="{9EEB8A8C-84DE-4F2D-9D8B-4002F1CFF4E9}" destId="{759C8632-3E81-4352-8BF2-D9454F303229}" srcOrd="0" destOrd="0" presId="urn:microsoft.com/office/officeart/2005/8/layout/matrix3"/>
    <dgm:cxn modelId="{6B1526B5-A03A-4134-9A53-A2B96EB2C04C}" type="presParOf" srcId="{9EEB8A8C-84DE-4F2D-9D8B-4002F1CFF4E9}" destId="{4DE9606D-6B1C-4C06-9D98-57BEDD45573F}" srcOrd="1" destOrd="0" presId="urn:microsoft.com/office/officeart/2005/8/layout/matrix3"/>
    <dgm:cxn modelId="{E103732F-AAEB-4343-AD02-C05335E627F3}" type="presParOf" srcId="{9EEB8A8C-84DE-4F2D-9D8B-4002F1CFF4E9}" destId="{A4D697D9-C125-4381-9032-232093020023}" srcOrd="2" destOrd="0" presId="urn:microsoft.com/office/officeart/2005/8/layout/matrix3"/>
    <dgm:cxn modelId="{FDF8FC12-FE99-4282-BD7F-CBEB820EBCC9}" type="presParOf" srcId="{9EEB8A8C-84DE-4F2D-9D8B-4002F1CFF4E9}" destId="{EC48B3C3-30F4-4E0E-A689-B147B254C282}" srcOrd="3" destOrd="0" presId="urn:microsoft.com/office/officeart/2005/8/layout/matrix3"/>
    <dgm:cxn modelId="{AF32B6C9-EECA-4614-BA54-7FC3A53E573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17E14AB-7EC4-44C0-84BD-90AE36CADA2E}"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3C45258-FDF2-4BE6-BFBC-8EF1B74148A8}" type="presOf" srcId="{4ECF41F9-9B07-44A8-8051-066B958BF685}" destId="{4DE9606D-6B1C-4C06-9D98-57BEDD45573F}" srcOrd="0" destOrd="0" presId="urn:microsoft.com/office/officeart/2005/8/layout/matrix3"/>
    <dgm:cxn modelId="{E9AB0336-4024-4B7A-B522-1A1AD0EB6593}" type="presOf" srcId="{4AB04706-5992-4114-A2BE-97768DF1B48F}" destId="{7E7A3F08-0D5C-4334-B11D-E69A77560FD4}" srcOrd="0" destOrd="0" presId="urn:microsoft.com/office/officeart/2005/8/layout/matrix3"/>
    <dgm:cxn modelId="{30871E28-D238-4907-95B9-289E387A5BB9}" type="presOf" srcId="{58898816-01CD-4AE2-9033-31F965B49CA3}" destId="{9EEB8A8C-84DE-4F2D-9D8B-4002F1CFF4E9}" srcOrd="0" destOrd="0" presId="urn:microsoft.com/office/officeart/2005/8/layout/matrix3"/>
    <dgm:cxn modelId="{9FAF61C8-72E2-4DFB-B644-5056396D7125}"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AC1D913-031A-4827-9AD0-20A10F2903C1}" type="presParOf" srcId="{9EEB8A8C-84DE-4F2D-9D8B-4002F1CFF4E9}" destId="{759C8632-3E81-4352-8BF2-D9454F303229}" srcOrd="0" destOrd="0" presId="urn:microsoft.com/office/officeart/2005/8/layout/matrix3"/>
    <dgm:cxn modelId="{16F3458B-7901-4EC1-833F-D302EFD81087}" type="presParOf" srcId="{9EEB8A8C-84DE-4F2D-9D8B-4002F1CFF4E9}" destId="{4DE9606D-6B1C-4C06-9D98-57BEDD45573F}" srcOrd="1" destOrd="0" presId="urn:microsoft.com/office/officeart/2005/8/layout/matrix3"/>
    <dgm:cxn modelId="{60724ECB-08E4-428B-87E9-DD559C5BFEC7}" type="presParOf" srcId="{9EEB8A8C-84DE-4F2D-9D8B-4002F1CFF4E9}" destId="{A4D697D9-C125-4381-9032-232093020023}" srcOrd="2" destOrd="0" presId="urn:microsoft.com/office/officeart/2005/8/layout/matrix3"/>
    <dgm:cxn modelId="{7E625DAC-4469-47BA-B87A-35D5A176211F}" type="presParOf" srcId="{9EEB8A8C-84DE-4F2D-9D8B-4002F1CFF4E9}" destId="{EC48B3C3-30F4-4E0E-A689-B147B254C282}" srcOrd="3" destOrd="0" presId="urn:microsoft.com/office/officeart/2005/8/layout/matrix3"/>
    <dgm:cxn modelId="{85EAAD0D-9356-47F1-BA15-DC358BCA38C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F2168D64-12FE-4ECF-B1B9-812649514E50}"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06437668-53C5-4EE9-8FD1-EE22241A2AB9}" type="presOf" srcId="{A7D8FFE0-50FA-4C85-8D57-C6D10FE100D2}" destId="{A4D697D9-C125-4381-9032-232093020023}" srcOrd="0" destOrd="0" presId="urn:microsoft.com/office/officeart/2005/8/layout/matrix3"/>
    <dgm:cxn modelId="{DA8F6BAF-3B98-454B-99BD-18B71C281678}"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810416A6-AD89-42AC-8D1C-4F05EFF63FED}" type="presOf" srcId="{A4513A06-70C5-4A59-8BBD-60BE8683027C}" destId="{EC48B3C3-30F4-4E0E-A689-B147B254C282}" srcOrd="0" destOrd="0" presId="urn:microsoft.com/office/officeart/2005/8/layout/matrix3"/>
    <dgm:cxn modelId="{F8C17D52-DD92-4978-A945-B26621643B6D}"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498A2947-F801-4F26-8CB3-C16AFC8A6C6A}" type="presParOf" srcId="{9EEB8A8C-84DE-4F2D-9D8B-4002F1CFF4E9}" destId="{759C8632-3E81-4352-8BF2-D9454F303229}" srcOrd="0" destOrd="0" presId="urn:microsoft.com/office/officeart/2005/8/layout/matrix3"/>
    <dgm:cxn modelId="{148739C6-F398-4110-951B-A1FBFFE6B292}" type="presParOf" srcId="{9EEB8A8C-84DE-4F2D-9D8B-4002F1CFF4E9}" destId="{4DE9606D-6B1C-4C06-9D98-57BEDD45573F}" srcOrd="1" destOrd="0" presId="urn:microsoft.com/office/officeart/2005/8/layout/matrix3"/>
    <dgm:cxn modelId="{24AFE666-F56A-4721-8111-AA2596A38761}" type="presParOf" srcId="{9EEB8A8C-84DE-4F2D-9D8B-4002F1CFF4E9}" destId="{A4D697D9-C125-4381-9032-232093020023}" srcOrd="2" destOrd="0" presId="urn:microsoft.com/office/officeart/2005/8/layout/matrix3"/>
    <dgm:cxn modelId="{19FB803C-27B2-445B-AB60-014BF66C59B4}" type="presParOf" srcId="{9EEB8A8C-84DE-4F2D-9D8B-4002F1CFF4E9}" destId="{EC48B3C3-30F4-4E0E-A689-B147B254C282}" srcOrd="3" destOrd="0" presId="urn:microsoft.com/office/officeart/2005/8/layout/matrix3"/>
    <dgm:cxn modelId="{85A58F9C-B8BF-43DC-8A67-EB74BC92C4F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132BCD47-981B-46BD-B0AC-C7FA4AB29B97}" type="presOf" srcId="{A4513A06-70C5-4A59-8BBD-60BE8683027C}" destId="{EC48B3C3-30F4-4E0E-A689-B147B254C282}" srcOrd="0" destOrd="0" presId="urn:microsoft.com/office/officeart/2005/8/layout/matrix3"/>
    <dgm:cxn modelId="{5E531584-00C6-40D2-9FA1-328D4FA7B941}"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C5C6666-504D-46EB-98C2-5745CE2A5878}"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5C8AB395-EFD0-4665-B1B5-4BFBD11D72D3}" type="presOf" srcId="{58898816-01CD-4AE2-9033-31F965B49CA3}" destId="{9EEB8A8C-84DE-4F2D-9D8B-4002F1CFF4E9}" srcOrd="0" destOrd="0" presId="urn:microsoft.com/office/officeart/2005/8/layout/matrix3"/>
    <dgm:cxn modelId="{2CBF1980-C7E9-490E-A4A7-D41ED58D193E}" type="presParOf" srcId="{9EEB8A8C-84DE-4F2D-9D8B-4002F1CFF4E9}" destId="{759C8632-3E81-4352-8BF2-D9454F303229}" srcOrd="0" destOrd="0" presId="urn:microsoft.com/office/officeart/2005/8/layout/matrix3"/>
    <dgm:cxn modelId="{B1EC45A7-BEDA-4E8E-A822-348FC6FFBA6D}" type="presParOf" srcId="{9EEB8A8C-84DE-4F2D-9D8B-4002F1CFF4E9}" destId="{4DE9606D-6B1C-4C06-9D98-57BEDD45573F}" srcOrd="1" destOrd="0" presId="urn:microsoft.com/office/officeart/2005/8/layout/matrix3"/>
    <dgm:cxn modelId="{480F9CC2-7A31-4256-AA20-B320C22AB85D}" type="presParOf" srcId="{9EEB8A8C-84DE-4F2D-9D8B-4002F1CFF4E9}" destId="{A4D697D9-C125-4381-9032-232093020023}" srcOrd="2" destOrd="0" presId="urn:microsoft.com/office/officeart/2005/8/layout/matrix3"/>
    <dgm:cxn modelId="{5692C03D-B198-437D-A3BA-CD08ED497A20}" type="presParOf" srcId="{9EEB8A8C-84DE-4F2D-9D8B-4002F1CFF4E9}" destId="{EC48B3C3-30F4-4E0E-A689-B147B254C282}" srcOrd="3" destOrd="0" presId="urn:microsoft.com/office/officeart/2005/8/layout/matrix3"/>
    <dgm:cxn modelId="{5B903F4F-B722-41A1-B083-BFFE8627D61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DCBBD2F0-2DD4-4E2C-B647-ED6B8D9C3979}"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903F0EE9-3043-4E23-9FFF-BFDDA13771B1}"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55DEB27-E993-440B-BE66-5E2FFED31ACB}" type="presOf" srcId="{4ECF41F9-9B07-44A8-8051-066B958BF685}" destId="{4DE9606D-6B1C-4C06-9D98-57BEDD45573F}" srcOrd="0" destOrd="0" presId="urn:microsoft.com/office/officeart/2005/8/layout/matrix3"/>
    <dgm:cxn modelId="{84248BE0-6A53-400F-9DDA-CAD802464D4C}"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F396D175-5AFA-463E-A552-C819D728241A}" type="presOf" srcId="{A7D8FFE0-50FA-4C85-8D57-C6D10FE100D2}" destId="{A4D697D9-C125-4381-9032-232093020023}" srcOrd="0" destOrd="0" presId="urn:microsoft.com/office/officeart/2005/8/layout/matrix3"/>
    <dgm:cxn modelId="{F71BBC25-4E57-48F2-A5B6-54CCB652BD06}" type="presParOf" srcId="{9EEB8A8C-84DE-4F2D-9D8B-4002F1CFF4E9}" destId="{759C8632-3E81-4352-8BF2-D9454F303229}" srcOrd="0" destOrd="0" presId="urn:microsoft.com/office/officeart/2005/8/layout/matrix3"/>
    <dgm:cxn modelId="{700EA4D0-AFF4-4450-9436-EC4FFFC5C6E6}" type="presParOf" srcId="{9EEB8A8C-84DE-4F2D-9D8B-4002F1CFF4E9}" destId="{4DE9606D-6B1C-4C06-9D98-57BEDD45573F}" srcOrd="1" destOrd="0" presId="urn:microsoft.com/office/officeart/2005/8/layout/matrix3"/>
    <dgm:cxn modelId="{C10E000F-5352-42A5-BE94-9AA88E87BC8F}" type="presParOf" srcId="{9EEB8A8C-84DE-4F2D-9D8B-4002F1CFF4E9}" destId="{A4D697D9-C125-4381-9032-232093020023}" srcOrd="2" destOrd="0" presId="urn:microsoft.com/office/officeart/2005/8/layout/matrix3"/>
    <dgm:cxn modelId="{5D09A607-B886-490C-976A-705D9F3934C4}" type="presParOf" srcId="{9EEB8A8C-84DE-4F2D-9D8B-4002F1CFF4E9}" destId="{EC48B3C3-30F4-4E0E-A689-B147B254C282}" srcOrd="3" destOrd="0" presId="urn:microsoft.com/office/officeart/2005/8/layout/matrix3"/>
    <dgm:cxn modelId="{DF175EDE-39C1-48A4-9301-07F40FE1C7D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9CF2306-6C62-4464-8319-8A4B18A37976}"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B874680B-C1D6-4F2E-B136-95FC6542BA2C}" type="presOf" srcId="{4AB04706-5992-4114-A2BE-97768DF1B48F}" destId="{7E7A3F08-0D5C-4334-B11D-E69A77560FD4}" srcOrd="0" destOrd="0" presId="urn:microsoft.com/office/officeart/2005/8/layout/matrix3"/>
    <dgm:cxn modelId="{94A07C52-79DE-4058-819C-144064ED3419}" type="presOf" srcId="{58898816-01CD-4AE2-9033-31F965B49CA3}" destId="{9EEB8A8C-84DE-4F2D-9D8B-4002F1CFF4E9}" srcOrd="0" destOrd="0" presId="urn:microsoft.com/office/officeart/2005/8/layout/matrix3"/>
    <dgm:cxn modelId="{6C5D9736-BB65-4953-BC9E-B8CEF4015D9B}"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ECC3351-A4F0-4657-9B0C-69016AC622BE}" type="presOf" srcId="{4ECF41F9-9B07-44A8-8051-066B958BF685}" destId="{4DE9606D-6B1C-4C06-9D98-57BEDD45573F}" srcOrd="0" destOrd="0" presId="urn:microsoft.com/office/officeart/2005/8/layout/matrix3"/>
    <dgm:cxn modelId="{7848FFE0-2B66-4DE2-810D-57F8A1A103E4}" type="presParOf" srcId="{9EEB8A8C-84DE-4F2D-9D8B-4002F1CFF4E9}" destId="{759C8632-3E81-4352-8BF2-D9454F303229}" srcOrd="0" destOrd="0" presId="urn:microsoft.com/office/officeart/2005/8/layout/matrix3"/>
    <dgm:cxn modelId="{B7AC2B85-D338-406C-9F68-BBB94692E8B1}" type="presParOf" srcId="{9EEB8A8C-84DE-4F2D-9D8B-4002F1CFF4E9}" destId="{4DE9606D-6B1C-4C06-9D98-57BEDD45573F}" srcOrd="1" destOrd="0" presId="urn:microsoft.com/office/officeart/2005/8/layout/matrix3"/>
    <dgm:cxn modelId="{5ABD2001-FE0F-4852-9951-6A6C5CB17BC1}" type="presParOf" srcId="{9EEB8A8C-84DE-4F2D-9D8B-4002F1CFF4E9}" destId="{A4D697D9-C125-4381-9032-232093020023}" srcOrd="2" destOrd="0" presId="urn:microsoft.com/office/officeart/2005/8/layout/matrix3"/>
    <dgm:cxn modelId="{95C3670B-C87B-465B-9F39-7228C5FE6C58}" type="presParOf" srcId="{9EEB8A8C-84DE-4F2D-9D8B-4002F1CFF4E9}" destId="{EC48B3C3-30F4-4E0E-A689-B147B254C282}" srcOrd="3" destOrd="0" presId="urn:microsoft.com/office/officeart/2005/8/layout/matrix3"/>
    <dgm:cxn modelId="{91AA4C05-50E0-4D50-B2E4-5E8ECF6EE4D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5D619C95-88BB-4A00-856E-239278183E9B}"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3D6DF260-E94D-4142-A875-1D270B8306AD}" type="presOf" srcId="{751FC799-435A-4719-8679-9D68050CC3EE}" destId="{A4D697D9-C125-4381-9032-232093020023}" srcOrd="0" destOrd="0" presId="urn:microsoft.com/office/officeart/2005/8/layout/matrix3"/>
    <dgm:cxn modelId="{5D7B8549-3061-4D7E-A7CE-D828E65524B3}" type="presOf" srcId="{A4513A06-70C5-4A59-8BBD-60BE8683027C}" destId="{EC48B3C3-30F4-4E0E-A689-B147B254C282}" srcOrd="0" destOrd="0" presId="urn:microsoft.com/office/officeart/2005/8/layout/matrix3"/>
    <dgm:cxn modelId="{CC9EA392-25A6-484C-A44B-E775DEF6795F}" type="presOf" srcId="{4ECF41F9-9B07-44A8-8051-066B958BF685}" destId="{4DE9606D-6B1C-4C06-9D98-57BEDD45573F}" srcOrd="0" destOrd="0" presId="urn:microsoft.com/office/officeart/2005/8/layout/matrix3"/>
    <dgm:cxn modelId="{E6CC4725-3D6E-4DF5-BE2F-11BAEFE315C4}" type="presParOf" srcId="{9EEB8A8C-84DE-4F2D-9D8B-4002F1CFF4E9}" destId="{759C8632-3E81-4352-8BF2-D9454F303229}" srcOrd="0" destOrd="0" presId="urn:microsoft.com/office/officeart/2005/8/layout/matrix3"/>
    <dgm:cxn modelId="{D87A8205-4A70-4EE8-959C-C6D1B3329629}" type="presParOf" srcId="{9EEB8A8C-84DE-4F2D-9D8B-4002F1CFF4E9}" destId="{4DE9606D-6B1C-4C06-9D98-57BEDD45573F}" srcOrd="1" destOrd="0" presId="urn:microsoft.com/office/officeart/2005/8/layout/matrix3"/>
    <dgm:cxn modelId="{762E1D7D-63ED-4A31-B95D-835D1585DEFB}" type="presParOf" srcId="{9EEB8A8C-84DE-4F2D-9D8B-4002F1CFF4E9}" destId="{A4D697D9-C125-4381-9032-232093020023}" srcOrd="2" destOrd="0" presId="urn:microsoft.com/office/officeart/2005/8/layout/matrix3"/>
    <dgm:cxn modelId="{73F13DF1-EA6C-4C4A-9C14-E0426C0EBB18}" type="presParOf" srcId="{9EEB8A8C-84DE-4F2D-9D8B-4002F1CFF4E9}" destId="{EC48B3C3-30F4-4E0E-A689-B147B254C282}" srcOrd="3" destOrd="0" presId="urn:microsoft.com/office/officeart/2005/8/layout/matrix3"/>
    <dgm:cxn modelId="{9BD1E481-45B0-4D0B-BB00-9094EBA71A2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C26A8FD8-958F-4762-8A7D-884279C97E1F}" type="presOf" srcId="{4ECF41F9-9B07-44A8-8051-066B958BF685}" destId="{4DE9606D-6B1C-4C06-9D98-57BEDD45573F}" srcOrd="0" destOrd="0" presId="urn:microsoft.com/office/officeart/2005/8/layout/matrix3"/>
    <dgm:cxn modelId="{6A6D5D0C-389E-43CF-A16F-36E12CF4A1D0}" type="presOf" srcId="{A7D8FFE0-50FA-4C85-8D57-C6D10FE100D2}" destId="{A4D697D9-C125-4381-9032-232093020023}" srcOrd="0" destOrd="0" presId="urn:microsoft.com/office/officeart/2005/8/layout/matrix3"/>
    <dgm:cxn modelId="{F0760A6F-89F7-4C26-9C4A-588F0CD7A004}" type="presOf" srcId="{58898816-01CD-4AE2-9033-31F965B49CA3}" destId="{9EEB8A8C-84DE-4F2D-9D8B-4002F1CFF4E9}" srcOrd="0" destOrd="0" presId="urn:microsoft.com/office/officeart/2005/8/layout/matrix3"/>
    <dgm:cxn modelId="{2C4433FF-0367-4290-983B-22AB8A8F9EA5}" type="presOf" srcId="{A4513A06-70C5-4A59-8BBD-60BE8683027C}" destId="{EC48B3C3-30F4-4E0E-A689-B147B254C282}" srcOrd="0" destOrd="0" presId="urn:microsoft.com/office/officeart/2005/8/layout/matrix3"/>
    <dgm:cxn modelId="{9DEEFE79-87BC-4757-A086-B458EA621544}"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E10436B0-DEB4-479E-93CF-8684B3138B72}" type="presParOf" srcId="{9EEB8A8C-84DE-4F2D-9D8B-4002F1CFF4E9}" destId="{759C8632-3E81-4352-8BF2-D9454F303229}" srcOrd="0" destOrd="0" presId="urn:microsoft.com/office/officeart/2005/8/layout/matrix3"/>
    <dgm:cxn modelId="{28A5F7FF-3D8B-4922-B086-DEC5B0B0B07F}" type="presParOf" srcId="{9EEB8A8C-84DE-4F2D-9D8B-4002F1CFF4E9}" destId="{4DE9606D-6B1C-4C06-9D98-57BEDD45573F}" srcOrd="1" destOrd="0" presId="urn:microsoft.com/office/officeart/2005/8/layout/matrix3"/>
    <dgm:cxn modelId="{30E5FCFF-1832-4C1E-B4A2-C1B4F57EBC10}" type="presParOf" srcId="{9EEB8A8C-84DE-4F2D-9D8B-4002F1CFF4E9}" destId="{A4D697D9-C125-4381-9032-232093020023}" srcOrd="2" destOrd="0" presId="urn:microsoft.com/office/officeart/2005/8/layout/matrix3"/>
    <dgm:cxn modelId="{3626552B-56A3-448D-8FA1-B65B886AB967}" type="presParOf" srcId="{9EEB8A8C-84DE-4F2D-9D8B-4002F1CFF4E9}" destId="{EC48B3C3-30F4-4E0E-A689-B147B254C282}" srcOrd="3" destOrd="0" presId="urn:microsoft.com/office/officeart/2005/8/layout/matrix3"/>
    <dgm:cxn modelId="{88317DA0-35E5-4E5D-9A30-4CB5812B6E0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C68C1F21-C89E-424F-A175-A93C7C5D29DF}"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C45A2346-9C25-44BE-AF65-21EAEE19B319}" type="presOf" srcId="{A7D8FFE0-50FA-4C85-8D57-C6D10FE100D2}" destId="{A4D697D9-C125-4381-9032-232093020023}" srcOrd="0" destOrd="0" presId="urn:microsoft.com/office/officeart/2005/8/layout/matrix3"/>
    <dgm:cxn modelId="{5BA92DD9-07E7-4E6B-A6F5-55EFAA77BA11}"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CDD801B8-1093-42FC-AB20-E10192CDEB9A}" type="presOf" srcId="{4ECF41F9-9B07-44A8-8051-066B958BF685}" destId="{4DE9606D-6B1C-4C06-9D98-57BEDD45573F}" srcOrd="0" destOrd="0" presId="urn:microsoft.com/office/officeart/2005/8/layout/matrix3"/>
    <dgm:cxn modelId="{7A5DB158-58F0-49E9-AC13-2BA23F35FE75}"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EFBCA5ED-C3DD-4E4F-BDA3-97C1679ABD42}" type="presParOf" srcId="{9EEB8A8C-84DE-4F2D-9D8B-4002F1CFF4E9}" destId="{759C8632-3E81-4352-8BF2-D9454F303229}" srcOrd="0" destOrd="0" presId="urn:microsoft.com/office/officeart/2005/8/layout/matrix3"/>
    <dgm:cxn modelId="{F74B5AC3-D16C-4815-8532-B2D64159D8A6}" type="presParOf" srcId="{9EEB8A8C-84DE-4F2D-9D8B-4002F1CFF4E9}" destId="{4DE9606D-6B1C-4C06-9D98-57BEDD45573F}" srcOrd="1" destOrd="0" presId="urn:microsoft.com/office/officeart/2005/8/layout/matrix3"/>
    <dgm:cxn modelId="{CF2D8192-414F-4845-BACD-47CF2B74C12E}" type="presParOf" srcId="{9EEB8A8C-84DE-4F2D-9D8B-4002F1CFF4E9}" destId="{A4D697D9-C125-4381-9032-232093020023}" srcOrd="2" destOrd="0" presId="urn:microsoft.com/office/officeart/2005/8/layout/matrix3"/>
    <dgm:cxn modelId="{80E01CDA-D0E5-4E6B-A00C-C84C968BB3B0}" type="presParOf" srcId="{9EEB8A8C-84DE-4F2D-9D8B-4002F1CFF4E9}" destId="{EC48B3C3-30F4-4E0E-A689-B147B254C282}" srcOrd="3" destOrd="0" presId="urn:microsoft.com/office/officeart/2005/8/layout/matrix3"/>
    <dgm:cxn modelId="{6D767A54-309D-494C-87FD-6F12A834702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086135E9-A894-40FE-9953-FA2B9B87601A}"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5F945E2E-3211-4156-BA28-B02E6506E004}" type="presOf" srcId="{A4513A06-70C5-4A59-8BBD-60BE8683027C}" destId="{EC48B3C3-30F4-4E0E-A689-B147B254C282}" srcOrd="0" destOrd="0" presId="urn:microsoft.com/office/officeart/2005/8/layout/matrix3"/>
    <dgm:cxn modelId="{123ACC9A-A312-4859-BF50-0FB2F3E54D89}" type="presOf" srcId="{4ECF41F9-9B07-44A8-8051-066B958BF685}" destId="{4DE9606D-6B1C-4C06-9D98-57BEDD45573F}" srcOrd="0" destOrd="0" presId="urn:microsoft.com/office/officeart/2005/8/layout/matrix3"/>
    <dgm:cxn modelId="{8E07D169-916E-43B0-964A-D07700F22963}"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88C174C3-1B1D-4EEE-A923-1E84509F3779}" type="presOf" srcId="{4AB04706-5992-4114-A2BE-97768DF1B48F}" destId="{7E7A3F08-0D5C-4334-B11D-E69A77560FD4}" srcOrd="0" destOrd="0" presId="urn:microsoft.com/office/officeart/2005/8/layout/matrix3"/>
    <dgm:cxn modelId="{8A48A7FD-21D1-4527-B876-6CE620BE42D9}" type="presParOf" srcId="{9EEB8A8C-84DE-4F2D-9D8B-4002F1CFF4E9}" destId="{759C8632-3E81-4352-8BF2-D9454F303229}" srcOrd="0" destOrd="0" presId="urn:microsoft.com/office/officeart/2005/8/layout/matrix3"/>
    <dgm:cxn modelId="{FD88EF0B-F83E-4207-AB25-C55B034C0060}" type="presParOf" srcId="{9EEB8A8C-84DE-4F2D-9D8B-4002F1CFF4E9}" destId="{4DE9606D-6B1C-4C06-9D98-57BEDD45573F}" srcOrd="1" destOrd="0" presId="urn:microsoft.com/office/officeart/2005/8/layout/matrix3"/>
    <dgm:cxn modelId="{B25E2991-9135-4FFE-BC10-35CC1C169DAD}" type="presParOf" srcId="{9EEB8A8C-84DE-4F2D-9D8B-4002F1CFF4E9}" destId="{A4D697D9-C125-4381-9032-232093020023}" srcOrd="2" destOrd="0" presId="urn:microsoft.com/office/officeart/2005/8/layout/matrix3"/>
    <dgm:cxn modelId="{0C7E52AF-E60B-4826-8C2E-426633C7C082}" type="presParOf" srcId="{9EEB8A8C-84DE-4F2D-9D8B-4002F1CFF4E9}" destId="{EC48B3C3-30F4-4E0E-A689-B147B254C282}" srcOrd="3" destOrd="0" presId="urn:microsoft.com/office/officeart/2005/8/layout/matrix3"/>
    <dgm:cxn modelId="{21B03DF5-8F19-47E5-A387-2B16A0003AA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1D782C-1215-4F07-80E9-90F0FDB9AE23}" type="presOf" srcId="{A4513A06-70C5-4A59-8BBD-60BE8683027C}" destId="{EC48B3C3-30F4-4E0E-A689-B147B254C282}" srcOrd="0" destOrd="0" presId="urn:microsoft.com/office/officeart/2005/8/layout/matrix3"/>
    <dgm:cxn modelId="{2E53446C-77B7-45ED-B03D-2692ED05F176}"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F3337D0E-DAFF-4F0B-B893-35939C392CD0}"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7ECC6425-19AC-45EF-A7B7-DDBA427EB95B}" type="presOf" srcId="{751FC799-435A-4719-8679-9D68050CC3EE}" destId="{A4D697D9-C125-4381-9032-232093020023}" srcOrd="0" destOrd="0" presId="urn:microsoft.com/office/officeart/2005/8/layout/matrix3"/>
    <dgm:cxn modelId="{901DDD54-B122-48B7-B71E-2028B89EDED7}" type="presParOf" srcId="{9EEB8A8C-84DE-4F2D-9D8B-4002F1CFF4E9}" destId="{759C8632-3E81-4352-8BF2-D9454F303229}" srcOrd="0" destOrd="0" presId="urn:microsoft.com/office/officeart/2005/8/layout/matrix3"/>
    <dgm:cxn modelId="{F7B6C9FE-CBD4-4052-9AD3-2A820C30B619}" type="presParOf" srcId="{9EEB8A8C-84DE-4F2D-9D8B-4002F1CFF4E9}" destId="{4DE9606D-6B1C-4C06-9D98-57BEDD45573F}" srcOrd="1" destOrd="0" presId="urn:microsoft.com/office/officeart/2005/8/layout/matrix3"/>
    <dgm:cxn modelId="{B8198040-DE2D-4072-A1EA-13444976192D}" type="presParOf" srcId="{9EEB8A8C-84DE-4F2D-9D8B-4002F1CFF4E9}" destId="{A4D697D9-C125-4381-9032-232093020023}" srcOrd="2" destOrd="0" presId="urn:microsoft.com/office/officeart/2005/8/layout/matrix3"/>
    <dgm:cxn modelId="{53CCC39F-4878-4FFB-9CBD-C25F58B252C8}" type="presParOf" srcId="{9EEB8A8C-84DE-4F2D-9D8B-4002F1CFF4E9}" destId="{EC48B3C3-30F4-4E0E-A689-B147B254C282}" srcOrd="3" destOrd="0" presId="urn:microsoft.com/office/officeart/2005/8/layout/matrix3"/>
    <dgm:cxn modelId="{945FCA93-2C00-4D50-8517-D5FC2C3F46F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D9901105-CE51-4F7A-A9A5-69A17EFC6B0B}"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A73FDBDE-0D64-4F2F-8B59-B94208E31E45}" type="presOf" srcId="{4AB04706-5992-4114-A2BE-97768DF1B48F}" destId="{7E7A3F08-0D5C-4334-B11D-E69A77560FD4}" srcOrd="0" destOrd="0" presId="urn:microsoft.com/office/officeart/2005/8/layout/matrix3"/>
    <dgm:cxn modelId="{5AB8C13A-7988-4A32-85C6-7B9F74065572}" type="presOf" srcId="{4ECF41F9-9B07-44A8-8051-066B958BF685}" destId="{4DE9606D-6B1C-4C06-9D98-57BEDD45573F}" srcOrd="0" destOrd="0" presId="urn:microsoft.com/office/officeart/2005/8/layout/matrix3"/>
    <dgm:cxn modelId="{1A4C4AAB-07E7-4FCE-BAE7-7A5A55225955}"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293DAAF4-F4B9-4E50-8491-5892D848475A}" type="presOf" srcId="{A7D8FFE0-50FA-4C85-8D57-C6D10FE100D2}" destId="{A4D697D9-C125-4381-9032-232093020023}" srcOrd="0" destOrd="0" presId="urn:microsoft.com/office/officeart/2005/8/layout/matrix3"/>
    <dgm:cxn modelId="{62343EB8-BB55-47E2-955D-15EACF0D9D6F}" type="presParOf" srcId="{9EEB8A8C-84DE-4F2D-9D8B-4002F1CFF4E9}" destId="{759C8632-3E81-4352-8BF2-D9454F303229}" srcOrd="0" destOrd="0" presId="urn:microsoft.com/office/officeart/2005/8/layout/matrix3"/>
    <dgm:cxn modelId="{A46207E6-2EB1-49B4-879C-7A25525167E0}" type="presParOf" srcId="{9EEB8A8C-84DE-4F2D-9D8B-4002F1CFF4E9}" destId="{4DE9606D-6B1C-4C06-9D98-57BEDD45573F}" srcOrd="1" destOrd="0" presId="urn:microsoft.com/office/officeart/2005/8/layout/matrix3"/>
    <dgm:cxn modelId="{3DF958D6-1899-4A73-875E-1C5246299309}" type="presParOf" srcId="{9EEB8A8C-84DE-4F2D-9D8B-4002F1CFF4E9}" destId="{A4D697D9-C125-4381-9032-232093020023}" srcOrd="2" destOrd="0" presId="urn:microsoft.com/office/officeart/2005/8/layout/matrix3"/>
    <dgm:cxn modelId="{8D84F7B0-831A-41D9-9022-4DF996C3C74E}" type="presParOf" srcId="{9EEB8A8C-84DE-4F2D-9D8B-4002F1CFF4E9}" destId="{EC48B3C3-30F4-4E0E-A689-B147B254C282}" srcOrd="3" destOrd="0" presId="urn:microsoft.com/office/officeart/2005/8/layout/matrix3"/>
    <dgm:cxn modelId="{DC537562-0E13-4DC2-B05E-B067F5DB50F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84B7FBD9-88B6-4BE3-BDD5-854C1CDCBC0F}"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7B3BA3D9-AAE7-42B1-8AF2-EC53B85A1524}"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1058DEF6-C5CB-485A-BDE1-07842959314C}"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56D5754-1926-487C-8B2A-6D15842A6476}" type="presOf" srcId="{4AB04706-5992-4114-A2BE-97768DF1B48F}" destId="{7E7A3F08-0D5C-4334-B11D-E69A77560FD4}" srcOrd="0" destOrd="0" presId="urn:microsoft.com/office/officeart/2005/8/layout/matrix3"/>
    <dgm:cxn modelId="{C3C60F7A-21C2-4910-AA0D-C445FABCEF2E}"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5DE8864-482A-4619-96BD-FBFC0DB669DA}" type="presParOf" srcId="{9EEB8A8C-84DE-4F2D-9D8B-4002F1CFF4E9}" destId="{759C8632-3E81-4352-8BF2-D9454F303229}" srcOrd="0" destOrd="0" presId="urn:microsoft.com/office/officeart/2005/8/layout/matrix3"/>
    <dgm:cxn modelId="{5C55A0F7-CB7E-418A-A196-C13510E9CDBA}" type="presParOf" srcId="{9EEB8A8C-84DE-4F2D-9D8B-4002F1CFF4E9}" destId="{4DE9606D-6B1C-4C06-9D98-57BEDD45573F}" srcOrd="1" destOrd="0" presId="urn:microsoft.com/office/officeart/2005/8/layout/matrix3"/>
    <dgm:cxn modelId="{B628A202-0B58-4F95-A686-308107CA010D}" type="presParOf" srcId="{9EEB8A8C-84DE-4F2D-9D8B-4002F1CFF4E9}" destId="{A4D697D9-C125-4381-9032-232093020023}" srcOrd="2" destOrd="0" presId="urn:microsoft.com/office/officeart/2005/8/layout/matrix3"/>
    <dgm:cxn modelId="{50F19A0F-9CC5-4A2A-9E9C-D1D3E94BE1CE}" type="presParOf" srcId="{9EEB8A8C-84DE-4F2D-9D8B-4002F1CFF4E9}" destId="{EC48B3C3-30F4-4E0E-A689-B147B254C282}" srcOrd="3" destOrd="0" presId="urn:microsoft.com/office/officeart/2005/8/layout/matrix3"/>
    <dgm:cxn modelId="{B9AC7FC1-E0AC-401D-B3FF-834CD1784CB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F9B5CEAB-9882-4ACF-A032-E1A66A2F8C22}"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4D5C0243-8877-438B-8C02-4EFD0EF3E507}" type="presOf" srcId="{4ECF41F9-9B07-44A8-8051-066B958BF685}" destId="{4DE9606D-6B1C-4C06-9D98-57BEDD45573F}" srcOrd="0" destOrd="0" presId="urn:microsoft.com/office/officeart/2005/8/layout/matrix3"/>
    <dgm:cxn modelId="{CD8D9494-E33F-45FA-BFF4-A6CFC18FFE3D}"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0F342DF0-E8AA-4AD9-96BD-8C5756D7209C}" type="presOf" srcId="{58898816-01CD-4AE2-9033-31F965B49CA3}" destId="{9EEB8A8C-84DE-4F2D-9D8B-4002F1CFF4E9}" srcOrd="0" destOrd="0" presId="urn:microsoft.com/office/officeart/2005/8/layout/matrix3"/>
    <dgm:cxn modelId="{8EECB1AD-F99D-4A03-ADB9-3561FDA1A08F}" type="presParOf" srcId="{9EEB8A8C-84DE-4F2D-9D8B-4002F1CFF4E9}" destId="{759C8632-3E81-4352-8BF2-D9454F303229}" srcOrd="0" destOrd="0" presId="urn:microsoft.com/office/officeart/2005/8/layout/matrix3"/>
    <dgm:cxn modelId="{FE4B5AAE-FF7D-4F27-A465-AF5F59BA54CD}" type="presParOf" srcId="{9EEB8A8C-84DE-4F2D-9D8B-4002F1CFF4E9}" destId="{4DE9606D-6B1C-4C06-9D98-57BEDD45573F}" srcOrd="1" destOrd="0" presId="urn:microsoft.com/office/officeart/2005/8/layout/matrix3"/>
    <dgm:cxn modelId="{31C3EAE7-4076-4FAA-8DE5-502595B00E1C}" type="presParOf" srcId="{9EEB8A8C-84DE-4F2D-9D8B-4002F1CFF4E9}" destId="{A4D697D9-C125-4381-9032-232093020023}" srcOrd="2" destOrd="0" presId="urn:microsoft.com/office/officeart/2005/8/layout/matrix3"/>
    <dgm:cxn modelId="{C27F3F3D-8D7A-4241-AF8E-B3BF7604ED25}" type="presParOf" srcId="{9EEB8A8C-84DE-4F2D-9D8B-4002F1CFF4E9}" destId="{EC48B3C3-30F4-4E0E-A689-B147B254C282}" srcOrd="3" destOrd="0" presId="urn:microsoft.com/office/officeart/2005/8/layout/matrix3"/>
    <dgm:cxn modelId="{DC577266-C35A-4273-B389-BE67AB37BDB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87EF9D03-0286-4625-8598-66ABB75733D1}"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B0692F30-C554-4640-A45A-825FA3FA1100}" type="presOf" srcId="{A4513A06-70C5-4A59-8BBD-60BE8683027C}" destId="{EC48B3C3-30F4-4E0E-A689-B147B254C282}" srcOrd="0" destOrd="0" presId="urn:microsoft.com/office/officeart/2005/8/layout/matrix3"/>
    <dgm:cxn modelId="{E52C56F5-C50A-4CB1-A368-2886C064A347}" type="presOf" srcId="{4AB04706-5992-4114-A2BE-97768DF1B48F}" destId="{7E7A3F08-0D5C-4334-B11D-E69A77560FD4}" srcOrd="0" destOrd="0" presId="urn:microsoft.com/office/officeart/2005/8/layout/matrix3"/>
    <dgm:cxn modelId="{86F2CCE3-2146-4733-A302-9F3647EEBD8B}" type="presOf" srcId="{A7D8FFE0-50FA-4C85-8D57-C6D10FE100D2}" destId="{A4D697D9-C125-4381-9032-232093020023}" srcOrd="0" destOrd="0" presId="urn:microsoft.com/office/officeart/2005/8/layout/matrix3"/>
    <dgm:cxn modelId="{19FCD097-6C97-4AB3-BA63-1ACF0D5EBFB4}"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14B9EEA-F8E9-4C54-ABB2-5D8405512E37}" type="presParOf" srcId="{9EEB8A8C-84DE-4F2D-9D8B-4002F1CFF4E9}" destId="{759C8632-3E81-4352-8BF2-D9454F303229}" srcOrd="0" destOrd="0" presId="urn:microsoft.com/office/officeart/2005/8/layout/matrix3"/>
    <dgm:cxn modelId="{9ACB65DB-431B-4642-BFF0-11C8132CB9D3}" type="presParOf" srcId="{9EEB8A8C-84DE-4F2D-9D8B-4002F1CFF4E9}" destId="{4DE9606D-6B1C-4C06-9D98-57BEDD45573F}" srcOrd="1" destOrd="0" presId="urn:microsoft.com/office/officeart/2005/8/layout/matrix3"/>
    <dgm:cxn modelId="{15606149-9C59-4C72-A5B6-05BD3AABE0A4}" type="presParOf" srcId="{9EEB8A8C-84DE-4F2D-9D8B-4002F1CFF4E9}" destId="{A4D697D9-C125-4381-9032-232093020023}" srcOrd="2" destOrd="0" presId="urn:microsoft.com/office/officeart/2005/8/layout/matrix3"/>
    <dgm:cxn modelId="{C54EE755-4AAB-41D3-B626-E8EA06355010}" type="presParOf" srcId="{9EEB8A8C-84DE-4F2D-9D8B-4002F1CFF4E9}" destId="{EC48B3C3-30F4-4E0E-A689-B147B254C282}" srcOrd="3" destOrd="0" presId="urn:microsoft.com/office/officeart/2005/8/layout/matrix3"/>
    <dgm:cxn modelId="{B6ECFAFE-F35A-4A58-BC87-452E117878A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4E0C0FB1-5B84-42D1-94EC-DEA12D2CD88A}"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0C7EB484-C00F-4729-837B-C40BC4E66EA2}" type="presOf" srcId="{A4513A06-70C5-4A59-8BBD-60BE8683027C}" destId="{EC48B3C3-30F4-4E0E-A689-B147B254C282}" srcOrd="0" destOrd="0" presId="urn:microsoft.com/office/officeart/2005/8/layout/matrix3"/>
    <dgm:cxn modelId="{8CB833F0-3185-47A0-86A1-67451290664D}" type="presOf" srcId="{A7D8FFE0-50FA-4C85-8D57-C6D10FE100D2}" destId="{A4D697D9-C125-4381-9032-232093020023}" srcOrd="0" destOrd="0" presId="urn:microsoft.com/office/officeart/2005/8/layout/matrix3"/>
    <dgm:cxn modelId="{18AB3294-1A1B-4B84-AA75-A58B90FF665A}" type="presOf" srcId="{58898816-01CD-4AE2-9033-31F965B49CA3}" destId="{9EEB8A8C-84DE-4F2D-9D8B-4002F1CFF4E9}" srcOrd="0" destOrd="0" presId="urn:microsoft.com/office/officeart/2005/8/layout/matrix3"/>
    <dgm:cxn modelId="{3E90B96D-84F4-4256-8718-FDFB49DCC788}"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AAC4B9E1-A8DF-4B35-BDD6-998149F329FC}" type="presParOf" srcId="{9EEB8A8C-84DE-4F2D-9D8B-4002F1CFF4E9}" destId="{759C8632-3E81-4352-8BF2-D9454F303229}" srcOrd="0" destOrd="0" presId="urn:microsoft.com/office/officeart/2005/8/layout/matrix3"/>
    <dgm:cxn modelId="{237864F9-BCB1-4F68-8CF5-BCD95C9C439D}" type="presParOf" srcId="{9EEB8A8C-84DE-4F2D-9D8B-4002F1CFF4E9}" destId="{4DE9606D-6B1C-4C06-9D98-57BEDD45573F}" srcOrd="1" destOrd="0" presId="urn:microsoft.com/office/officeart/2005/8/layout/matrix3"/>
    <dgm:cxn modelId="{79C5FD06-4A7E-469D-905A-E669395100DC}" type="presParOf" srcId="{9EEB8A8C-84DE-4F2D-9D8B-4002F1CFF4E9}" destId="{A4D697D9-C125-4381-9032-232093020023}" srcOrd="2" destOrd="0" presId="urn:microsoft.com/office/officeart/2005/8/layout/matrix3"/>
    <dgm:cxn modelId="{CC15EE3D-54C7-4EE3-866A-9E4B8B46BDF7}" type="presParOf" srcId="{9EEB8A8C-84DE-4F2D-9D8B-4002F1CFF4E9}" destId="{EC48B3C3-30F4-4E0E-A689-B147B254C282}" srcOrd="3" destOrd="0" presId="urn:microsoft.com/office/officeart/2005/8/layout/matrix3"/>
    <dgm:cxn modelId="{DF5DA131-14F7-459C-A597-B25334127AE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47920830-BD40-42F9-ACB5-B2BCB522EAAE}" type="presOf" srcId="{751FC799-435A-4719-8679-9D68050CC3EE}" destId="{A4D697D9-C125-4381-9032-232093020023}" srcOrd="0" destOrd="0" presId="urn:microsoft.com/office/officeart/2005/8/layout/matrix3"/>
    <dgm:cxn modelId="{7C752D2C-B799-4FFA-B118-A836C6E31FB8}" type="presOf" srcId="{4ECF41F9-9B07-44A8-8051-066B958BF685}" destId="{4DE9606D-6B1C-4C06-9D98-57BEDD45573F}" srcOrd="0" destOrd="0" presId="urn:microsoft.com/office/officeart/2005/8/layout/matrix3"/>
    <dgm:cxn modelId="{878D476F-09B1-45B2-A31D-97DF808F3DA4}"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B852DB8B-54D1-4B0C-AC64-6FBAE0671119}" type="presOf" srcId="{A4513A06-70C5-4A59-8BBD-60BE8683027C}" destId="{EC48B3C3-30F4-4E0E-A689-B147B254C282}" srcOrd="0" destOrd="0" presId="urn:microsoft.com/office/officeart/2005/8/layout/matrix3"/>
    <dgm:cxn modelId="{1C4F436E-494F-46B6-91F9-BC8028AC9B31}" type="presParOf" srcId="{9EEB8A8C-84DE-4F2D-9D8B-4002F1CFF4E9}" destId="{759C8632-3E81-4352-8BF2-D9454F303229}" srcOrd="0" destOrd="0" presId="urn:microsoft.com/office/officeart/2005/8/layout/matrix3"/>
    <dgm:cxn modelId="{B248050D-AAF3-4E08-9DA9-1817ED77C808}" type="presParOf" srcId="{9EEB8A8C-84DE-4F2D-9D8B-4002F1CFF4E9}" destId="{4DE9606D-6B1C-4C06-9D98-57BEDD45573F}" srcOrd="1" destOrd="0" presId="urn:microsoft.com/office/officeart/2005/8/layout/matrix3"/>
    <dgm:cxn modelId="{DF9A77E0-C860-4530-833B-A5ACB4CD8267}" type="presParOf" srcId="{9EEB8A8C-84DE-4F2D-9D8B-4002F1CFF4E9}" destId="{A4D697D9-C125-4381-9032-232093020023}" srcOrd="2" destOrd="0" presId="urn:microsoft.com/office/officeart/2005/8/layout/matrix3"/>
    <dgm:cxn modelId="{F26120F7-6429-4023-872F-5E33BC079FEB}" type="presParOf" srcId="{9EEB8A8C-84DE-4F2D-9D8B-4002F1CFF4E9}" destId="{EC48B3C3-30F4-4E0E-A689-B147B254C282}" srcOrd="3" destOrd="0" presId="urn:microsoft.com/office/officeart/2005/8/layout/matrix3"/>
    <dgm:cxn modelId="{17F83AD4-7859-49DF-9E40-E14B8DDCACE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6C8FB5E1-F179-4307-8257-E2EDD4EF4665}" srcId="{58898816-01CD-4AE2-9033-31F965B49CA3}" destId="{A4513A06-70C5-4A59-8BBD-60BE8683027C}" srcOrd="2" destOrd="0" parTransId="{0A95A804-5885-4DB4-B90B-64967E56798A}" sibTransId="{8BC0443F-BF84-4292-8A90-A586118EE984}"/>
    <dgm:cxn modelId="{5DDB289C-A6CA-4190-AF69-DD41F14EBE81}" type="presOf" srcId="{58898816-01CD-4AE2-9033-31F965B49CA3}" destId="{9EEB8A8C-84DE-4F2D-9D8B-4002F1CFF4E9}" srcOrd="0" destOrd="0" presId="urn:microsoft.com/office/officeart/2005/8/layout/matrix3"/>
    <dgm:cxn modelId="{FA874C6F-2239-4CC4-93C7-29204B08F9B7}"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D6CA63E8-9E3D-404B-A300-0D88C879C0D8}" type="presOf" srcId="{4ECF41F9-9B07-44A8-8051-066B958BF685}" destId="{4DE9606D-6B1C-4C06-9D98-57BEDD45573F}" srcOrd="0" destOrd="0" presId="urn:microsoft.com/office/officeart/2005/8/layout/matrix3"/>
    <dgm:cxn modelId="{46E6CA3F-6190-454A-9DD1-DD4F5CC194A5}" type="presOf" srcId="{A4513A06-70C5-4A59-8BBD-60BE8683027C}" destId="{EC48B3C3-30F4-4E0E-A689-B147B254C282}" srcOrd="0" destOrd="0" presId="urn:microsoft.com/office/officeart/2005/8/layout/matrix3"/>
    <dgm:cxn modelId="{9E1BBBE1-8A23-4369-8D20-F4C58E754A6F}" type="presParOf" srcId="{9EEB8A8C-84DE-4F2D-9D8B-4002F1CFF4E9}" destId="{759C8632-3E81-4352-8BF2-D9454F303229}" srcOrd="0" destOrd="0" presId="urn:microsoft.com/office/officeart/2005/8/layout/matrix3"/>
    <dgm:cxn modelId="{EC3C0ACB-A615-41EA-AE7C-60601F8A1775}" type="presParOf" srcId="{9EEB8A8C-84DE-4F2D-9D8B-4002F1CFF4E9}" destId="{4DE9606D-6B1C-4C06-9D98-57BEDD45573F}" srcOrd="1" destOrd="0" presId="urn:microsoft.com/office/officeart/2005/8/layout/matrix3"/>
    <dgm:cxn modelId="{FD50A514-E32C-493E-8D05-CDCC7609C4A3}" type="presParOf" srcId="{9EEB8A8C-84DE-4F2D-9D8B-4002F1CFF4E9}" destId="{A4D697D9-C125-4381-9032-232093020023}" srcOrd="2" destOrd="0" presId="urn:microsoft.com/office/officeart/2005/8/layout/matrix3"/>
    <dgm:cxn modelId="{7E42A4AE-0CBD-4873-9563-F9BFACB0A7C7}" type="presParOf" srcId="{9EEB8A8C-84DE-4F2D-9D8B-4002F1CFF4E9}" destId="{EC48B3C3-30F4-4E0E-A689-B147B254C282}" srcOrd="3" destOrd="0" presId="urn:microsoft.com/office/officeart/2005/8/layout/matrix3"/>
    <dgm:cxn modelId="{7682EC13-ED2C-45E6-8227-0828698E2AC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2BC49EF-8ACC-457E-9239-042477FBAB3D}"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B5C2B83C-DBB6-455E-A9C4-E9BE1C306A4F}" type="presOf" srcId="{4AB04706-5992-4114-A2BE-97768DF1B48F}" destId="{7E7A3F08-0D5C-4334-B11D-E69A77560FD4}" srcOrd="0" destOrd="0" presId="urn:microsoft.com/office/officeart/2005/8/layout/matrix3"/>
    <dgm:cxn modelId="{6520503D-7993-4AC5-9D95-413B795980CD}" type="presOf" srcId="{58898816-01CD-4AE2-9033-31F965B49CA3}" destId="{9EEB8A8C-84DE-4F2D-9D8B-4002F1CFF4E9}" srcOrd="0" destOrd="0" presId="urn:microsoft.com/office/officeart/2005/8/layout/matrix3"/>
    <dgm:cxn modelId="{46498409-87B0-4DD7-9477-4B692325B4A3}" type="presOf" srcId="{A7D8FFE0-50FA-4C85-8D57-C6D10FE100D2}" destId="{A4D697D9-C125-4381-9032-232093020023}" srcOrd="0" destOrd="0" presId="urn:microsoft.com/office/officeart/2005/8/layout/matrix3"/>
    <dgm:cxn modelId="{A016B774-8D8D-4EC3-AB08-BB5BA5FF6365}"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EF9B934-3AD5-43BD-8D74-84E8D30D26BC}" type="presParOf" srcId="{9EEB8A8C-84DE-4F2D-9D8B-4002F1CFF4E9}" destId="{759C8632-3E81-4352-8BF2-D9454F303229}" srcOrd="0" destOrd="0" presId="urn:microsoft.com/office/officeart/2005/8/layout/matrix3"/>
    <dgm:cxn modelId="{C9283E7D-5810-4F14-8733-82036ACF7489}" type="presParOf" srcId="{9EEB8A8C-84DE-4F2D-9D8B-4002F1CFF4E9}" destId="{4DE9606D-6B1C-4C06-9D98-57BEDD45573F}" srcOrd="1" destOrd="0" presId="urn:microsoft.com/office/officeart/2005/8/layout/matrix3"/>
    <dgm:cxn modelId="{496034C0-FE07-4E88-83D1-49B506ADFB13}" type="presParOf" srcId="{9EEB8A8C-84DE-4F2D-9D8B-4002F1CFF4E9}" destId="{A4D697D9-C125-4381-9032-232093020023}" srcOrd="2" destOrd="0" presId="urn:microsoft.com/office/officeart/2005/8/layout/matrix3"/>
    <dgm:cxn modelId="{EDA09D4B-741B-4D44-AF6E-0500D83025C4}" type="presParOf" srcId="{9EEB8A8C-84DE-4F2D-9D8B-4002F1CFF4E9}" destId="{EC48B3C3-30F4-4E0E-A689-B147B254C282}" srcOrd="3" destOrd="0" presId="urn:microsoft.com/office/officeart/2005/8/layout/matrix3"/>
    <dgm:cxn modelId="{D1F7D4DB-D6CC-494E-91D0-C0291830917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3AC2FEA2-6A73-48CE-BFE0-888752450FEC}" type="presOf" srcId="{58898816-01CD-4AE2-9033-31F965B49CA3}" destId="{9EEB8A8C-84DE-4F2D-9D8B-4002F1CFF4E9}" srcOrd="0" destOrd="0" presId="urn:microsoft.com/office/officeart/2005/8/layout/matrix3"/>
    <dgm:cxn modelId="{C8605B01-28BB-4BFC-A6F5-2A7A897BEEE4}" type="presOf" srcId="{4ECF41F9-9B07-44A8-8051-066B958BF685}" destId="{4DE9606D-6B1C-4C06-9D98-57BEDD45573F}"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C371AF2D-30BE-4B42-BC90-0FEE017469EB}"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D2F893A-A128-4D51-AC9F-BB789F433D64}"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49E33728-0B76-4998-9911-316C07D782D6}" type="presOf" srcId="{A7D8FFE0-50FA-4C85-8D57-C6D10FE100D2}" destId="{A4D697D9-C125-4381-9032-232093020023}" srcOrd="0" destOrd="0" presId="urn:microsoft.com/office/officeart/2005/8/layout/matrix3"/>
    <dgm:cxn modelId="{A046FD90-A2E5-40FA-B57F-52BDE9720D49}" type="presParOf" srcId="{9EEB8A8C-84DE-4F2D-9D8B-4002F1CFF4E9}" destId="{759C8632-3E81-4352-8BF2-D9454F303229}" srcOrd="0" destOrd="0" presId="urn:microsoft.com/office/officeart/2005/8/layout/matrix3"/>
    <dgm:cxn modelId="{1F728EF7-294A-4493-A830-15A05FB6515B}" type="presParOf" srcId="{9EEB8A8C-84DE-4F2D-9D8B-4002F1CFF4E9}" destId="{4DE9606D-6B1C-4C06-9D98-57BEDD45573F}" srcOrd="1" destOrd="0" presId="urn:microsoft.com/office/officeart/2005/8/layout/matrix3"/>
    <dgm:cxn modelId="{0C67DA86-5ACA-4B58-A532-41B939241C59}" type="presParOf" srcId="{9EEB8A8C-84DE-4F2D-9D8B-4002F1CFF4E9}" destId="{A4D697D9-C125-4381-9032-232093020023}" srcOrd="2" destOrd="0" presId="urn:microsoft.com/office/officeart/2005/8/layout/matrix3"/>
    <dgm:cxn modelId="{8091A2ED-8A5C-4BCF-A0E1-1AB451789A2C}" type="presParOf" srcId="{9EEB8A8C-84DE-4F2D-9D8B-4002F1CFF4E9}" destId="{EC48B3C3-30F4-4E0E-A689-B147B254C282}" srcOrd="3" destOrd="0" presId="urn:microsoft.com/office/officeart/2005/8/layout/matrix3"/>
    <dgm:cxn modelId="{B6A54FF8-C6FC-43DE-B756-CC72C53DA60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262D642B-9940-450E-8AF6-F4C320BED372}"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523734F4-F79C-4CAD-AA81-DE11CFACBAF2}" type="presOf" srcId="{4ECF41F9-9B07-44A8-8051-066B958BF685}" destId="{4DE9606D-6B1C-4C06-9D98-57BEDD45573F}" srcOrd="0" destOrd="0" presId="urn:microsoft.com/office/officeart/2005/8/layout/matrix3"/>
    <dgm:cxn modelId="{C2619517-5A54-4FB8-AA48-B0C87D496C7E}"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A291518F-26D0-4FE5-B5D4-54284552338E}" type="presOf" srcId="{751FC799-435A-4719-8679-9D68050CC3EE}" destId="{A4D697D9-C125-4381-9032-232093020023}" srcOrd="0" destOrd="0" presId="urn:microsoft.com/office/officeart/2005/8/layout/matrix3"/>
    <dgm:cxn modelId="{CFD2465D-B7DA-4F34-AD71-B83934D2C8B4}" type="presParOf" srcId="{9EEB8A8C-84DE-4F2D-9D8B-4002F1CFF4E9}" destId="{759C8632-3E81-4352-8BF2-D9454F303229}" srcOrd="0" destOrd="0" presId="urn:microsoft.com/office/officeart/2005/8/layout/matrix3"/>
    <dgm:cxn modelId="{C04242C8-C7C6-4279-B196-F7B5AE309242}" type="presParOf" srcId="{9EEB8A8C-84DE-4F2D-9D8B-4002F1CFF4E9}" destId="{4DE9606D-6B1C-4C06-9D98-57BEDD45573F}" srcOrd="1" destOrd="0" presId="urn:microsoft.com/office/officeart/2005/8/layout/matrix3"/>
    <dgm:cxn modelId="{9752251A-8C13-48CC-BD27-A420E444BD29}" type="presParOf" srcId="{9EEB8A8C-84DE-4F2D-9D8B-4002F1CFF4E9}" destId="{A4D697D9-C125-4381-9032-232093020023}" srcOrd="2" destOrd="0" presId="urn:microsoft.com/office/officeart/2005/8/layout/matrix3"/>
    <dgm:cxn modelId="{A12DB7BD-46EB-402B-ABE6-AEAAD0C641CA}" type="presParOf" srcId="{9EEB8A8C-84DE-4F2D-9D8B-4002F1CFF4E9}" destId="{EC48B3C3-30F4-4E0E-A689-B147B254C282}" srcOrd="3" destOrd="0" presId="urn:microsoft.com/office/officeart/2005/8/layout/matrix3"/>
    <dgm:cxn modelId="{4FEE0A74-9E5B-4B1B-BE3E-973A2F1D51A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19799490-5611-44E2-AAC0-3A01732B52A4}" type="presOf" srcId="{4AB04706-5992-4114-A2BE-97768DF1B48F}" destId="{7E7A3F08-0D5C-4334-B11D-E69A77560FD4}"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4E69DA1B-22E5-40E0-81DA-2455A144C9A1}"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1E1E7CC-4898-4C1B-9841-D6E995C7F32B}" type="presOf" srcId="{4ECF41F9-9B07-44A8-8051-066B958BF685}" destId="{4DE9606D-6B1C-4C06-9D98-57BEDD45573F}" srcOrd="0" destOrd="0" presId="urn:microsoft.com/office/officeart/2005/8/layout/matrix3"/>
    <dgm:cxn modelId="{6A49EBB8-264C-4FAC-9AB5-B7AB4C1AA633}" type="presOf" srcId="{A4513A06-70C5-4A59-8BBD-60BE8683027C}" destId="{EC48B3C3-30F4-4E0E-A689-B147B254C282}" srcOrd="0" destOrd="0" presId="urn:microsoft.com/office/officeart/2005/8/layout/matrix3"/>
    <dgm:cxn modelId="{1D393BCA-7033-4715-9804-3048F09B2F26}" type="presOf" srcId="{58898816-01CD-4AE2-9033-31F965B49CA3}" destId="{9EEB8A8C-84DE-4F2D-9D8B-4002F1CFF4E9}" srcOrd="0" destOrd="0" presId="urn:microsoft.com/office/officeart/2005/8/layout/matrix3"/>
    <dgm:cxn modelId="{E6FCFD32-D1A8-4542-AF33-E45EEB4D1A16}" type="presParOf" srcId="{9EEB8A8C-84DE-4F2D-9D8B-4002F1CFF4E9}" destId="{759C8632-3E81-4352-8BF2-D9454F303229}" srcOrd="0" destOrd="0" presId="urn:microsoft.com/office/officeart/2005/8/layout/matrix3"/>
    <dgm:cxn modelId="{306218CA-B2B3-4BE7-9BE5-FCBF1629036C}" type="presParOf" srcId="{9EEB8A8C-84DE-4F2D-9D8B-4002F1CFF4E9}" destId="{4DE9606D-6B1C-4C06-9D98-57BEDD45573F}" srcOrd="1" destOrd="0" presId="urn:microsoft.com/office/officeart/2005/8/layout/matrix3"/>
    <dgm:cxn modelId="{C0944BFC-2ACE-42F3-B884-CF265D6CBB3C}" type="presParOf" srcId="{9EEB8A8C-84DE-4F2D-9D8B-4002F1CFF4E9}" destId="{A4D697D9-C125-4381-9032-232093020023}" srcOrd="2" destOrd="0" presId="urn:microsoft.com/office/officeart/2005/8/layout/matrix3"/>
    <dgm:cxn modelId="{02383407-2E03-4C20-8EAA-847A7049FBDE}" type="presParOf" srcId="{9EEB8A8C-84DE-4F2D-9D8B-4002F1CFF4E9}" destId="{EC48B3C3-30F4-4E0E-A689-B147B254C282}" srcOrd="3" destOrd="0" presId="urn:microsoft.com/office/officeart/2005/8/layout/matrix3"/>
    <dgm:cxn modelId="{F8285C27-9F5E-4500-9484-9235E42E190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E091846-6C3D-40D5-973D-068914EA3487}" type="presOf" srcId="{4AB04706-5992-4114-A2BE-97768DF1B48F}" destId="{7E7A3F08-0D5C-4334-B11D-E69A77560FD4}" srcOrd="0" destOrd="0" presId="urn:microsoft.com/office/officeart/2005/8/layout/matrix3"/>
    <dgm:cxn modelId="{AB5CD0C5-A388-49D3-BA66-476426ACE2DF}"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469C8F1-D50D-4440-AA14-DEA7E4A5C398}" type="presOf" srcId="{58898816-01CD-4AE2-9033-31F965B49CA3}" destId="{9EEB8A8C-84DE-4F2D-9D8B-4002F1CFF4E9}" srcOrd="0" destOrd="0" presId="urn:microsoft.com/office/officeart/2005/8/layout/matrix3"/>
    <dgm:cxn modelId="{661B1514-C509-4AC2-9072-6799F65049EC}"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A59DF1F2-B0DF-444A-971F-CD03D62AA537}" type="presOf" srcId="{A4513A06-70C5-4A59-8BBD-60BE8683027C}" destId="{EC48B3C3-30F4-4E0E-A689-B147B254C282}" srcOrd="0" destOrd="0" presId="urn:microsoft.com/office/officeart/2005/8/layout/matrix3"/>
    <dgm:cxn modelId="{9C1860E7-71CD-4492-88C4-A0F7E01BD738}" type="presParOf" srcId="{9EEB8A8C-84DE-4F2D-9D8B-4002F1CFF4E9}" destId="{759C8632-3E81-4352-8BF2-D9454F303229}" srcOrd="0" destOrd="0" presId="urn:microsoft.com/office/officeart/2005/8/layout/matrix3"/>
    <dgm:cxn modelId="{47C7E676-07C1-4E34-8694-0015552E0E2C}" type="presParOf" srcId="{9EEB8A8C-84DE-4F2D-9D8B-4002F1CFF4E9}" destId="{4DE9606D-6B1C-4C06-9D98-57BEDD45573F}" srcOrd="1" destOrd="0" presId="urn:microsoft.com/office/officeart/2005/8/layout/matrix3"/>
    <dgm:cxn modelId="{4CCE8162-4AFE-4C37-9ECD-6344A674011A}" type="presParOf" srcId="{9EEB8A8C-84DE-4F2D-9D8B-4002F1CFF4E9}" destId="{A4D697D9-C125-4381-9032-232093020023}" srcOrd="2" destOrd="0" presId="urn:microsoft.com/office/officeart/2005/8/layout/matrix3"/>
    <dgm:cxn modelId="{75650A7C-32BD-446C-A2F5-40D9246A2AA7}" type="presParOf" srcId="{9EEB8A8C-84DE-4F2D-9D8B-4002F1CFF4E9}" destId="{EC48B3C3-30F4-4E0E-A689-B147B254C282}" srcOrd="3" destOrd="0" presId="urn:microsoft.com/office/officeart/2005/8/layout/matrix3"/>
    <dgm:cxn modelId="{5774E929-272E-4C3B-A491-7ADA9A68BFD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289BAA42-EE8B-4160-92FF-88F9D84DD030}" type="presOf" srcId="{58898816-01CD-4AE2-9033-31F965B49CA3}" destId="{9EEB8A8C-84DE-4F2D-9D8B-4002F1CFF4E9}" srcOrd="0" destOrd="0" presId="urn:microsoft.com/office/officeart/2005/8/layout/matrix3"/>
    <dgm:cxn modelId="{D1DA5299-515A-4011-AE14-F0BF28770381}" type="presOf" srcId="{751FC799-435A-4719-8679-9D68050CC3EE}" destId="{A4D697D9-C125-4381-9032-232093020023}" srcOrd="0" destOrd="0" presId="urn:microsoft.com/office/officeart/2005/8/layout/matrix3"/>
    <dgm:cxn modelId="{7638E7F6-AB3B-4B81-986C-9DD0D7F6E4AF}"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BDD2FCBD-7149-484B-A46D-9852FD26FB82}"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0E23C344-FB0E-4D3B-8864-2B24C1DCEFDD}" type="presParOf" srcId="{9EEB8A8C-84DE-4F2D-9D8B-4002F1CFF4E9}" destId="{759C8632-3E81-4352-8BF2-D9454F303229}" srcOrd="0" destOrd="0" presId="urn:microsoft.com/office/officeart/2005/8/layout/matrix3"/>
    <dgm:cxn modelId="{2FB49B2E-26C5-4549-8859-284532F37BC5}" type="presParOf" srcId="{9EEB8A8C-84DE-4F2D-9D8B-4002F1CFF4E9}" destId="{4DE9606D-6B1C-4C06-9D98-57BEDD45573F}" srcOrd="1" destOrd="0" presId="urn:microsoft.com/office/officeart/2005/8/layout/matrix3"/>
    <dgm:cxn modelId="{7BF58C28-19CE-4305-97EC-FD63661E1A0C}" type="presParOf" srcId="{9EEB8A8C-84DE-4F2D-9D8B-4002F1CFF4E9}" destId="{A4D697D9-C125-4381-9032-232093020023}" srcOrd="2" destOrd="0" presId="urn:microsoft.com/office/officeart/2005/8/layout/matrix3"/>
    <dgm:cxn modelId="{4724C15C-7594-44F0-8FDD-B4B8B3012899}" type="presParOf" srcId="{9EEB8A8C-84DE-4F2D-9D8B-4002F1CFF4E9}" destId="{EC48B3C3-30F4-4E0E-A689-B147B254C282}" srcOrd="3" destOrd="0" presId="urn:microsoft.com/office/officeart/2005/8/layout/matrix3"/>
    <dgm:cxn modelId="{48E328B7-84E5-481C-94CE-2EE2D727AC6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FFDE21BE-1CA1-4123-95AA-CE3E6B91CAD4}" type="presOf" srcId="{58898816-01CD-4AE2-9033-31F965B49CA3}" destId="{9EEB8A8C-84DE-4F2D-9D8B-4002F1CFF4E9}" srcOrd="0" destOrd="0" presId="urn:microsoft.com/office/officeart/2005/8/layout/matrix3"/>
    <dgm:cxn modelId="{7448362A-D3A1-4605-B2F0-FBE9344CB744}" type="presOf" srcId="{4ECF41F9-9B07-44A8-8051-066B958BF685}" destId="{4DE9606D-6B1C-4C06-9D98-57BEDD45573F}" srcOrd="0" destOrd="0" presId="urn:microsoft.com/office/officeart/2005/8/layout/matrix3"/>
    <dgm:cxn modelId="{ABCF183B-6383-43CC-AADA-7CE98296C433}"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D4D74B7-0220-4934-A823-1564EF9F0C9F}" type="presOf" srcId="{A4513A06-70C5-4A59-8BBD-60BE8683027C}" destId="{EC48B3C3-30F4-4E0E-A689-B147B254C282}" srcOrd="0" destOrd="0" presId="urn:microsoft.com/office/officeart/2005/8/layout/matrix3"/>
    <dgm:cxn modelId="{016E6FF6-4AF1-4AC4-85B4-E5DA502ED823}"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8CA516B5-A568-49E9-8BC4-BE90954CC7C7}" type="presParOf" srcId="{9EEB8A8C-84DE-4F2D-9D8B-4002F1CFF4E9}" destId="{759C8632-3E81-4352-8BF2-D9454F303229}" srcOrd="0" destOrd="0" presId="urn:microsoft.com/office/officeart/2005/8/layout/matrix3"/>
    <dgm:cxn modelId="{53D593A0-9A7E-484A-B556-89DE8C89AAC1}" type="presParOf" srcId="{9EEB8A8C-84DE-4F2D-9D8B-4002F1CFF4E9}" destId="{4DE9606D-6B1C-4C06-9D98-57BEDD45573F}" srcOrd="1" destOrd="0" presId="urn:microsoft.com/office/officeart/2005/8/layout/matrix3"/>
    <dgm:cxn modelId="{586CE861-EB83-458C-B5E4-209FC828C6A9}" type="presParOf" srcId="{9EEB8A8C-84DE-4F2D-9D8B-4002F1CFF4E9}" destId="{A4D697D9-C125-4381-9032-232093020023}" srcOrd="2" destOrd="0" presId="urn:microsoft.com/office/officeart/2005/8/layout/matrix3"/>
    <dgm:cxn modelId="{68CE86F4-D9E4-4532-9493-85972DEAA6A9}" type="presParOf" srcId="{9EEB8A8C-84DE-4F2D-9D8B-4002F1CFF4E9}" destId="{EC48B3C3-30F4-4E0E-A689-B147B254C282}" srcOrd="3" destOrd="0" presId="urn:microsoft.com/office/officeart/2005/8/layout/matrix3"/>
    <dgm:cxn modelId="{252754D4-3D89-442F-8F5B-29D7532DC0B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5D3963AA-EABC-47F8-87A9-8204C670B824}"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7F5D0645-A150-4F25-B792-F0833E784A44}"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88DA40CE-82DB-4C55-B5FD-E7858DECFFA5}" type="presOf" srcId="{4AB04706-5992-4114-A2BE-97768DF1B48F}" destId="{7E7A3F08-0D5C-4334-B11D-E69A77560FD4}" srcOrd="0" destOrd="0" presId="urn:microsoft.com/office/officeart/2005/8/layout/matrix3"/>
    <dgm:cxn modelId="{96DD0019-BD9F-4A8F-BAEB-294B8A4D42F2}"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8CCCE004-D487-4C44-8BE9-BBD0DED0D5D0}" type="presOf" srcId="{A7D8FFE0-50FA-4C85-8D57-C6D10FE100D2}" destId="{A4D697D9-C125-4381-9032-232093020023}" srcOrd="0" destOrd="0" presId="urn:microsoft.com/office/officeart/2005/8/layout/matrix3"/>
    <dgm:cxn modelId="{4DD7B2EE-7A2D-4FA0-B89E-21195BF525F1}" type="presParOf" srcId="{9EEB8A8C-84DE-4F2D-9D8B-4002F1CFF4E9}" destId="{759C8632-3E81-4352-8BF2-D9454F303229}" srcOrd="0" destOrd="0" presId="urn:microsoft.com/office/officeart/2005/8/layout/matrix3"/>
    <dgm:cxn modelId="{6535BA98-F12D-42AF-B900-2DBB00A55BA2}" type="presParOf" srcId="{9EEB8A8C-84DE-4F2D-9D8B-4002F1CFF4E9}" destId="{4DE9606D-6B1C-4C06-9D98-57BEDD45573F}" srcOrd="1" destOrd="0" presId="urn:microsoft.com/office/officeart/2005/8/layout/matrix3"/>
    <dgm:cxn modelId="{AFBEA21E-7872-4BEF-8ADE-5FDDCE40F2FF}" type="presParOf" srcId="{9EEB8A8C-84DE-4F2D-9D8B-4002F1CFF4E9}" destId="{A4D697D9-C125-4381-9032-232093020023}" srcOrd="2" destOrd="0" presId="urn:microsoft.com/office/officeart/2005/8/layout/matrix3"/>
    <dgm:cxn modelId="{DC852FF8-90BF-4D9C-B61A-AF4AAC278BE3}" type="presParOf" srcId="{9EEB8A8C-84DE-4F2D-9D8B-4002F1CFF4E9}" destId="{EC48B3C3-30F4-4E0E-A689-B147B254C282}" srcOrd="3" destOrd="0" presId="urn:microsoft.com/office/officeart/2005/8/layout/matrix3"/>
    <dgm:cxn modelId="{F12E3239-66FB-4171-890A-9D8A0814340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E3249BD1-2765-4FC7-8046-8E108046664A}" type="presOf" srcId="{4ECF41F9-9B07-44A8-8051-066B958BF685}" destId="{4DE9606D-6B1C-4C06-9D98-57BEDD45573F}" srcOrd="0" destOrd="0" presId="urn:microsoft.com/office/officeart/2005/8/layout/matrix3"/>
    <dgm:cxn modelId="{F25B3435-0C14-42A4-B6FE-A8EAB6CE9F90}"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05F2AB19-48F7-4ACA-9DF8-BA2B7FFD119A}"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262AF1AD-DD27-43F9-8F8A-6B91511DAE7B}" type="presOf" srcId="{58898816-01CD-4AE2-9033-31F965B49CA3}" destId="{9EEB8A8C-84DE-4F2D-9D8B-4002F1CFF4E9}" srcOrd="0" destOrd="0" presId="urn:microsoft.com/office/officeart/2005/8/layout/matrix3"/>
    <dgm:cxn modelId="{6E711C56-3741-4B6F-A77D-8F8C7B7DBFD1}" type="presParOf" srcId="{9EEB8A8C-84DE-4F2D-9D8B-4002F1CFF4E9}" destId="{759C8632-3E81-4352-8BF2-D9454F303229}" srcOrd="0" destOrd="0" presId="urn:microsoft.com/office/officeart/2005/8/layout/matrix3"/>
    <dgm:cxn modelId="{5295EC49-1214-4FE0-B541-26F574E5EC0E}" type="presParOf" srcId="{9EEB8A8C-84DE-4F2D-9D8B-4002F1CFF4E9}" destId="{4DE9606D-6B1C-4C06-9D98-57BEDD45573F}" srcOrd="1" destOrd="0" presId="urn:microsoft.com/office/officeart/2005/8/layout/matrix3"/>
    <dgm:cxn modelId="{ADBDA2C6-B4B8-4B40-808D-2631CBD5B20E}" type="presParOf" srcId="{9EEB8A8C-84DE-4F2D-9D8B-4002F1CFF4E9}" destId="{A4D697D9-C125-4381-9032-232093020023}" srcOrd="2" destOrd="0" presId="urn:microsoft.com/office/officeart/2005/8/layout/matrix3"/>
    <dgm:cxn modelId="{777453EC-686E-4F6E-AA5C-8E4A2B4497EB}" type="presParOf" srcId="{9EEB8A8C-84DE-4F2D-9D8B-4002F1CFF4E9}" destId="{EC48B3C3-30F4-4E0E-A689-B147B254C282}" srcOrd="3" destOrd="0" presId="urn:microsoft.com/office/officeart/2005/8/layout/matrix3"/>
    <dgm:cxn modelId="{C0808F04-316D-4A0E-93DB-3329A181693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CD462C99-44D2-4312-930A-780EEEC538BF}" type="presOf" srcId="{58898816-01CD-4AE2-9033-31F965B49CA3}" destId="{9EEB8A8C-84DE-4F2D-9D8B-4002F1CFF4E9}" srcOrd="0" destOrd="0" presId="urn:microsoft.com/office/officeart/2005/8/layout/matrix3"/>
    <dgm:cxn modelId="{7D8EEB7D-FF1F-4E0F-AFC8-86D500A6E0F8}" type="presOf" srcId="{A7D8FFE0-50FA-4C85-8D57-C6D10FE100D2}" destId="{A4D697D9-C125-4381-9032-232093020023}" srcOrd="0" destOrd="0" presId="urn:microsoft.com/office/officeart/2005/8/layout/matrix3"/>
    <dgm:cxn modelId="{25BC0BFF-407F-4D85-A4B6-C1417A446E55}" type="presOf" srcId="{4AB04706-5992-4114-A2BE-97768DF1B48F}" destId="{7E7A3F08-0D5C-4334-B11D-E69A77560FD4}" srcOrd="0" destOrd="0" presId="urn:microsoft.com/office/officeart/2005/8/layout/matrix3"/>
    <dgm:cxn modelId="{B8833056-16CC-4A4E-AC1E-9596DEB9BC98}" type="presOf" srcId="{A4513A06-70C5-4A59-8BBD-60BE8683027C}" destId="{EC48B3C3-30F4-4E0E-A689-B147B254C282}" srcOrd="0" destOrd="0" presId="urn:microsoft.com/office/officeart/2005/8/layout/matrix3"/>
    <dgm:cxn modelId="{57CAF2B3-84BC-4EF3-8916-BCE858DE37E7}"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3AF5B40-A03E-4B75-B8F3-9F4B2A99FC3B}" type="presParOf" srcId="{9EEB8A8C-84DE-4F2D-9D8B-4002F1CFF4E9}" destId="{759C8632-3E81-4352-8BF2-D9454F303229}" srcOrd="0" destOrd="0" presId="urn:microsoft.com/office/officeart/2005/8/layout/matrix3"/>
    <dgm:cxn modelId="{04A5D234-BB4F-4F83-884A-24BBB450B297}" type="presParOf" srcId="{9EEB8A8C-84DE-4F2D-9D8B-4002F1CFF4E9}" destId="{4DE9606D-6B1C-4C06-9D98-57BEDD45573F}" srcOrd="1" destOrd="0" presId="urn:microsoft.com/office/officeart/2005/8/layout/matrix3"/>
    <dgm:cxn modelId="{0A1517F0-9877-4FE0-86B2-8E473904F750}" type="presParOf" srcId="{9EEB8A8C-84DE-4F2D-9D8B-4002F1CFF4E9}" destId="{A4D697D9-C125-4381-9032-232093020023}" srcOrd="2" destOrd="0" presId="urn:microsoft.com/office/officeart/2005/8/layout/matrix3"/>
    <dgm:cxn modelId="{6049CAB9-5E6F-48BE-B19F-CD905C1E0EF3}" type="presParOf" srcId="{9EEB8A8C-84DE-4F2D-9D8B-4002F1CFF4E9}" destId="{EC48B3C3-30F4-4E0E-A689-B147B254C282}" srcOrd="3" destOrd="0" presId="urn:microsoft.com/office/officeart/2005/8/layout/matrix3"/>
    <dgm:cxn modelId="{8008E60C-3020-435F-A83F-3DFEB110A33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5FAB9A78-3096-4701-906D-C6EE1590C9EB}" type="presOf" srcId="{4AB04706-5992-4114-A2BE-97768DF1B48F}" destId="{7E7A3F08-0D5C-4334-B11D-E69A77560FD4}" srcOrd="0" destOrd="0" presId="urn:microsoft.com/office/officeart/2005/8/layout/matrix3"/>
    <dgm:cxn modelId="{094BDCA3-9D9E-49C6-AFBB-C84D88C70EEA}" type="presOf" srcId="{58898816-01CD-4AE2-9033-31F965B49CA3}" destId="{9EEB8A8C-84DE-4F2D-9D8B-4002F1CFF4E9}" srcOrd="0" destOrd="0" presId="urn:microsoft.com/office/officeart/2005/8/layout/matrix3"/>
    <dgm:cxn modelId="{0869CB4F-518D-41F6-9A5A-5621C23FD25D}" type="presOf" srcId="{4ECF41F9-9B07-44A8-8051-066B958BF685}" destId="{4DE9606D-6B1C-4C06-9D98-57BEDD45573F}" srcOrd="0" destOrd="0" presId="urn:microsoft.com/office/officeart/2005/8/layout/matrix3"/>
    <dgm:cxn modelId="{7568D8E0-E623-4867-9722-3024BC1FAB82}"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1D981B10-3DA3-46C6-BE14-48FC209C98E9}" type="presOf" srcId="{A7D8FFE0-50FA-4C85-8D57-C6D10FE100D2}" destId="{A4D697D9-C125-4381-9032-232093020023}" srcOrd="0" destOrd="0" presId="urn:microsoft.com/office/officeart/2005/8/layout/matrix3"/>
    <dgm:cxn modelId="{317504C6-361E-4AF8-8ECB-396F48783E87}" type="presParOf" srcId="{9EEB8A8C-84DE-4F2D-9D8B-4002F1CFF4E9}" destId="{759C8632-3E81-4352-8BF2-D9454F303229}" srcOrd="0" destOrd="0" presId="urn:microsoft.com/office/officeart/2005/8/layout/matrix3"/>
    <dgm:cxn modelId="{80475EAF-5743-456D-9A45-4177DD1E2C6C}" type="presParOf" srcId="{9EEB8A8C-84DE-4F2D-9D8B-4002F1CFF4E9}" destId="{4DE9606D-6B1C-4C06-9D98-57BEDD45573F}" srcOrd="1" destOrd="0" presId="urn:microsoft.com/office/officeart/2005/8/layout/matrix3"/>
    <dgm:cxn modelId="{86A8AAB9-DF47-41D4-AB76-C4A7A15871AE}" type="presParOf" srcId="{9EEB8A8C-84DE-4F2D-9D8B-4002F1CFF4E9}" destId="{A4D697D9-C125-4381-9032-232093020023}" srcOrd="2" destOrd="0" presId="urn:microsoft.com/office/officeart/2005/8/layout/matrix3"/>
    <dgm:cxn modelId="{C80B5D65-D6DD-4F84-9AC8-E6BE2C1CDCD7}" type="presParOf" srcId="{9EEB8A8C-84DE-4F2D-9D8B-4002F1CFF4E9}" destId="{EC48B3C3-30F4-4E0E-A689-B147B254C282}" srcOrd="3" destOrd="0" presId="urn:microsoft.com/office/officeart/2005/8/layout/matrix3"/>
    <dgm:cxn modelId="{D9663E7D-BFA9-4C41-850E-BDE27628E31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0F16022B-7A43-43BD-9735-EBC898C42C08}" type="presOf" srcId="{4AB04706-5992-4114-A2BE-97768DF1B48F}" destId="{7E7A3F08-0D5C-4334-B11D-E69A77560FD4}" srcOrd="0" destOrd="0" presId="urn:microsoft.com/office/officeart/2005/8/layout/matrix3"/>
    <dgm:cxn modelId="{7A6B74B4-D207-4128-8C6A-27291F9043CA}" type="presOf" srcId="{A7D8FFE0-50FA-4C85-8D57-C6D10FE100D2}" destId="{A4D697D9-C125-4381-9032-232093020023}" srcOrd="0" destOrd="0" presId="urn:microsoft.com/office/officeart/2005/8/layout/matrix3"/>
    <dgm:cxn modelId="{CDBEF618-A223-4C43-8691-DD99BC9195D6}" type="presOf" srcId="{4ECF41F9-9B07-44A8-8051-066B958BF685}" destId="{4DE9606D-6B1C-4C06-9D98-57BEDD45573F}" srcOrd="0" destOrd="0" presId="urn:microsoft.com/office/officeart/2005/8/layout/matrix3"/>
    <dgm:cxn modelId="{0402DF16-036D-41A6-9EE3-8BEF8B20F779}"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44BC367B-E6EA-4D06-8F00-A21B05E4BA83}" type="presOf" srcId="{58898816-01CD-4AE2-9033-31F965B49CA3}" destId="{9EEB8A8C-84DE-4F2D-9D8B-4002F1CFF4E9}" srcOrd="0" destOrd="0" presId="urn:microsoft.com/office/officeart/2005/8/layout/matrix3"/>
    <dgm:cxn modelId="{1AB9ECCA-54D5-4475-8370-D585A464BE07}" type="presParOf" srcId="{9EEB8A8C-84DE-4F2D-9D8B-4002F1CFF4E9}" destId="{759C8632-3E81-4352-8BF2-D9454F303229}" srcOrd="0" destOrd="0" presId="urn:microsoft.com/office/officeart/2005/8/layout/matrix3"/>
    <dgm:cxn modelId="{A435D776-A3DB-4536-A616-51028FC65299}" type="presParOf" srcId="{9EEB8A8C-84DE-4F2D-9D8B-4002F1CFF4E9}" destId="{4DE9606D-6B1C-4C06-9D98-57BEDD45573F}" srcOrd="1" destOrd="0" presId="urn:microsoft.com/office/officeart/2005/8/layout/matrix3"/>
    <dgm:cxn modelId="{5A5C6D33-9C19-4D8A-ADB2-0FDB8EDDB332}" type="presParOf" srcId="{9EEB8A8C-84DE-4F2D-9D8B-4002F1CFF4E9}" destId="{A4D697D9-C125-4381-9032-232093020023}" srcOrd="2" destOrd="0" presId="urn:microsoft.com/office/officeart/2005/8/layout/matrix3"/>
    <dgm:cxn modelId="{1F92257C-405F-467B-AE5C-4791996859C1}" type="presParOf" srcId="{9EEB8A8C-84DE-4F2D-9D8B-4002F1CFF4E9}" destId="{EC48B3C3-30F4-4E0E-A689-B147B254C282}" srcOrd="3" destOrd="0" presId="urn:microsoft.com/office/officeart/2005/8/layout/matrix3"/>
    <dgm:cxn modelId="{0436CE02-0131-4981-A4CE-CE07906723E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A58D30E7-00E7-4038-A6A6-FC5BB1791BBB}" type="presOf" srcId="{A4513A06-70C5-4A59-8BBD-60BE8683027C}" destId="{EC48B3C3-30F4-4E0E-A689-B147B254C282}" srcOrd="0" destOrd="0" presId="urn:microsoft.com/office/officeart/2005/8/layout/matrix3"/>
    <dgm:cxn modelId="{80DCD15C-7BAC-46A6-9D16-897F56F82F2B}"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85A6C71B-139F-476E-A3CD-2423DC14E5F5}"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0ABFC419-A99A-4550-A4B6-EBD8E408BC70}" type="presOf" srcId="{58898816-01CD-4AE2-9033-31F965B49CA3}" destId="{9EEB8A8C-84DE-4F2D-9D8B-4002F1CFF4E9}" srcOrd="0" destOrd="0" presId="urn:microsoft.com/office/officeart/2005/8/layout/matrix3"/>
    <dgm:cxn modelId="{C636C3C4-F431-42CF-BAC4-E8757FE0F134}" type="presParOf" srcId="{9EEB8A8C-84DE-4F2D-9D8B-4002F1CFF4E9}" destId="{759C8632-3E81-4352-8BF2-D9454F303229}" srcOrd="0" destOrd="0" presId="urn:microsoft.com/office/officeart/2005/8/layout/matrix3"/>
    <dgm:cxn modelId="{BE51CBF2-054C-4A2B-A84A-70CFC02A05FB}" type="presParOf" srcId="{9EEB8A8C-84DE-4F2D-9D8B-4002F1CFF4E9}" destId="{4DE9606D-6B1C-4C06-9D98-57BEDD45573F}" srcOrd="1" destOrd="0" presId="urn:microsoft.com/office/officeart/2005/8/layout/matrix3"/>
    <dgm:cxn modelId="{2DC32B0B-A9BD-4AFB-876B-79A21A1977B4}" type="presParOf" srcId="{9EEB8A8C-84DE-4F2D-9D8B-4002F1CFF4E9}" destId="{A4D697D9-C125-4381-9032-232093020023}" srcOrd="2" destOrd="0" presId="urn:microsoft.com/office/officeart/2005/8/layout/matrix3"/>
    <dgm:cxn modelId="{58F200FC-DDC9-4AAD-A7FB-820B904DF87D}" type="presParOf" srcId="{9EEB8A8C-84DE-4F2D-9D8B-4002F1CFF4E9}" destId="{EC48B3C3-30F4-4E0E-A689-B147B254C282}" srcOrd="3" destOrd="0" presId="urn:microsoft.com/office/officeart/2005/8/layout/matrix3"/>
    <dgm:cxn modelId="{9A526C5B-42F9-46EC-B8C8-141F7314784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57B713C5-1453-4BE8-82A8-1C58AA3D0133}"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E15BB85-2382-457B-B48E-140C4AC7A478}" type="presOf" srcId="{4AB04706-5992-4114-A2BE-97768DF1B48F}" destId="{7E7A3F08-0D5C-4334-B11D-E69A77560FD4}" srcOrd="0" destOrd="0" presId="urn:microsoft.com/office/officeart/2005/8/layout/matrix3"/>
    <dgm:cxn modelId="{EBC52475-A9D5-4CB2-B81A-D28B8E2EDD44}" type="presOf" srcId="{A7D8FFE0-50FA-4C85-8D57-C6D10FE100D2}" destId="{A4D697D9-C125-4381-9032-232093020023}" srcOrd="0" destOrd="0" presId="urn:microsoft.com/office/officeart/2005/8/layout/matrix3"/>
    <dgm:cxn modelId="{26159A59-7DFA-4F36-8328-BEA179BC0B65}" type="presOf" srcId="{4ECF41F9-9B07-44A8-8051-066B958BF685}" destId="{4DE9606D-6B1C-4C06-9D98-57BEDD45573F}" srcOrd="0" destOrd="0" presId="urn:microsoft.com/office/officeart/2005/8/layout/matrix3"/>
    <dgm:cxn modelId="{EC492A9C-AAF6-46C3-861E-0AC55AB4144C}"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ADFAE6CC-B618-412E-9DFD-51E0FF8AE611}" type="presParOf" srcId="{9EEB8A8C-84DE-4F2D-9D8B-4002F1CFF4E9}" destId="{759C8632-3E81-4352-8BF2-D9454F303229}" srcOrd="0" destOrd="0" presId="urn:microsoft.com/office/officeart/2005/8/layout/matrix3"/>
    <dgm:cxn modelId="{BCB0F47A-9D32-4A57-B152-908029FAEBBE}" type="presParOf" srcId="{9EEB8A8C-84DE-4F2D-9D8B-4002F1CFF4E9}" destId="{4DE9606D-6B1C-4C06-9D98-57BEDD45573F}" srcOrd="1" destOrd="0" presId="urn:microsoft.com/office/officeart/2005/8/layout/matrix3"/>
    <dgm:cxn modelId="{898D0705-D5C0-4767-AEED-0E8D4347A1CB}" type="presParOf" srcId="{9EEB8A8C-84DE-4F2D-9D8B-4002F1CFF4E9}" destId="{A4D697D9-C125-4381-9032-232093020023}" srcOrd="2" destOrd="0" presId="urn:microsoft.com/office/officeart/2005/8/layout/matrix3"/>
    <dgm:cxn modelId="{8DCE93FE-4C9B-48C8-9EB5-D33E1662F7EC}" type="presParOf" srcId="{9EEB8A8C-84DE-4F2D-9D8B-4002F1CFF4E9}" destId="{EC48B3C3-30F4-4E0E-A689-B147B254C282}" srcOrd="3" destOrd="0" presId="urn:microsoft.com/office/officeart/2005/8/layout/matrix3"/>
    <dgm:cxn modelId="{2DA8BD24-40D2-4788-9AD8-E325B5BE681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09FB8738-A2E8-4A78-BECC-187CF0DC419C}"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703B7F0-AA16-415A-B8A2-4E7E00BB146E}" type="presOf" srcId="{4AB04706-5992-4114-A2BE-97768DF1B48F}" destId="{7E7A3F08-0D5C-4334-B11D-E69A77560FD4}" srcOrd="0" destOrd="0" presId="urn:microsoft.com/office/officeart/2005/8/layout/matrix3"/>
    <dgm:cxn modelId="{EF0E3190-72D6-40F0-84F2-3FFA1888022E}" type="presOf" srcId="{A7D8FFE0-50FA-4C85-8D57-C6D10FE100D2}" destId="{A4D697D9-C125-4381-9032-232093020023}" srcOrd="0" destOrd="0" presId="urn:microsoft.com/office/officeart/2005/8/layout/matrix3"/>
    <dgm:cxn modelId="{31345A61-AD00-46E6-8BFB-252A54949B67}" type="presOf" srcId="{A4513A06-70C5-4A59-8BBD-60BE8683027C}" destId="{EC48B3C3-30F4-4E0E-A689-B147B254C282}" srcOrd="0" destOrd="0" presId="urn:microsoft.com/office/officeart/2005/8/layout/matrix3"/>
    <dgm:cxn modelId="{1BA400E3-E1C6-4872-BB09-54B0FE38AC2A}"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22549EF7-6980-4D88-BE8E-3E51FCDB4E69}" type="presParOf" srcId="{9EEB8A8C-84DE-4F2D-9D8B-4002F1CFF4E9}" destId="{759C8632-3E81-4352-8BF2-D9454F303229}" srcOrd="0" destOrd="0" presId="urn:microsoft.com/office/officeart/2005/8/layout/matrix3"/>
    <dgm:cxn modelId="{7A79C02C-A12A-407C-B80A-43804E1BBFE7}" type="presParOf" srcId="{9EEB8A8C-84DE-4F2D-9D8B-4002F1CFF4E9}" destId="{4DE9606D-6B1C-4C06-9D98-57BEDD45573F}" srcOrd="1" destOrd="0" presId="urn:microsoft.com/office/officeart/2005/8/layout/matrix3"/>
    <dgm:cxn modelId="{1FEFBA24-E929-4CC4-8CB6-09C4FC8F2BD0}" type="presParOf" srcId="{9EEB8A8C-84DE-4F2D-9D8B-4002F1CFF4E9}" destId="{A4D697D9-C125-4381-9032-232093020023}" srcOrd="2" destOrd="0" presId="urn:microsoft.com/office/officeart/2005/8/layout/matrix3"/>
    <dgm:cxn modelId="{A0DB69BF-DCC4-49BA-BC82-B449B1DC2160}" type="presParOf" srcId="{9EEB8A8C-84DE-4F2D-9D8B-4002F1CFF4E9}" destId="{EC48B3C3-30F4-4E0E-A689-B147B254C282}" srcOrd="3" destOrd="0" presId="urn:microsoft.com/office/officeart/2005/8/layout/matrix3"/>
    <dgm:cxn modelId="{467C2403-AA02-4208-9B26-D65476AE1D6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8F54DE91-C677-4F94-B6CB-A58406781451}" type="presOf" srcId="{751FC799-435A-4719-8679-9D68050CC3EE}" destId="{A4D697D9-C125-4381-9032-232093020023}" srcOrd="0" destOrd="0" presId="urn:microsoft.com/office/officeart/2005/8/layout/matrix3"/>
    <dgm:cxn modelId="{6818E03B-BCD4-4BA5-B76A-FA6D11D08F7B}" type="presOf" srcId="{4ECF41F9-9B07-44A8-8051-066B958BF685}" destId="{4DE9606D-6B1C-4C06-9D98-57BEDD45573F}" srcOrd="0" destOrd="0" presId="urn:microsoft.com/office/officeart/2005/8/layout/matrix3"/>
    <dgm:cxn modelId="{02FE79F1-B604-45BB-BC07-B5F3075EA856}" type="presOf" srcId="{A4513A06-70C5-4A59-8BBD-60BE8683027C}" destId="{EC48B3C3-30F4-4E0E-A689-B147B254C282}" srcOrd="0" destOrd="0" presId="urn:microsoft.com/office/officeart/2005/8/layout/matrix3"/>
    <dgm:cxn modelId="{ABA80C1F-D906-40C4-8C90-D474166832B5}"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DA48B14D-5EB8-4970-8D5D-22D240C8D5A5}" srcId="{58898816-01CD-4AE2-9033-31F965B49CA3}" destId="{751FC799-435A-4719-8679-9D68050CC3EE}" srcOrd="1" destOrd="0" parTransId="{F28D3E27-B86F-4D6A-BB9C-212EFA5DB7FD}" sibTransId="{A00380A1-2B8E-4305-B9C0-87C4748C52AF}"/>
    <dgm:cxn modelId="{6C8FB5E1-F179-4307-8257-E2EDD4EF4665}" srcId="{58898816-01CD-4AE2-9033-31F965B49CA3}" destId="{A4513A06-70C5-4A59-8BBD-60BE8683027C}" srcOrd="2" destOrd="0" parTransId="{0A95A804-5885-4DB4-B90B-64967E56798A}" sibTransId="{8BC0443F-BF84-4292-8A90-A586118EE984}"/>
    <dgm:cxn modelId="{C666A51B-8855-472E-956A-A85E9694D018}" type="presParOf" srcId="{9EEB8A8C-84DE-4F2D-9D8B-4002F1CFF4E9}" destId="{759C8632-3E81-4352-8BF2-D9454F303229}" srcOrd="0" destOrd="0" presId="urn:microsoft.com/office/officeart/2005/8/layout/matrix3"/>
    <dgm:cxn modelId="{E559E8C8-4DE6-4168-8821-5E0F071F4ABE}" type="presParOf" srcId="{9EEB8A8C-84DE-4F2D-9D8B-4002F1CFF4E9}" destId="{4DE9606D-6B1C-4C06-9D98-57BEDD45573F}" srcOrd="1" destOrd="0" presId="urn:microsoft.com/office/officeart/2005/8/layout/matrix3"/>
    <dgm:cxn modelId="{CBF47449-D9F0-4492-BEFC-200396442037}" type="presParOf" srcId="{9EEB8A8C-84DE-4F2D-9D8B-4002F1CFF4E9}" destId="{A4D697D9-C125-4381-9032-232093020023}" srcOrd="2" destOrd="0" presId="urn:microsoft.com/office/officeart/2005/8/layout/matrix3"/>
    <dgm:cxn modelId="{D3C4D29A-7095-40C3-95FA-53F6C75B2E90}" type="presParOf" srcId="{9EEB8A8C-84DE-4F2D-9D8B-4002F1CFF4E9}" destId="{EC48B3C3-30F4-4E0E-A689-B147B254C282}" srcOrd="3" destOrd="0" presId="urn:microsoft.com/office/officeart/2005/8/layout/matrix3"/>
    <dgm:cxn modelId="{9FC93F9B-8E47-460D-A62E-8110EE83031D}"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E8A013E-5201-4F9C-9B4F-ACBBC547C098}" type="presOf" srcId="{4AB04706-5992-4114-A2BE-97768DF1B48F}" destId="{7E7A3F08-0D5C-4334-B11D-E69A77560FD4}" srcOrd="0" destOrd="0" presId="urn:microsoft.com/office/officeart/2005/8/layout/matrix3"/>
    <dgm:cxn modelId="{49BFAE7C-E268-470F-B650-2625D03B97DB}"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D15713E-55D1-4B3E-A3D9-B8824BDB0D46}" type="presOf" srcId="{4ECF41F9-9B07-44A8-8051-066B958BF685}" destId="{4DE9606D-6B1C-4C06-9D98-57BEDD45573F}" srcOrd="0" destOrd="0" presId="urn:microsoft.com/office/officeart/2005/8/layout/matrix3"/>
    <dgm:cxn modelId="{EA45B3E3-AAE4-4BAE-9404-17423C6DE245}"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17DDA4D-D0E1-442B-AB3B-6E16844B2331}" type="presOf" srcId="{58898816-01CD-4AE2-9033-31F965B49CA3}" destId="{9EEB8A8C-84DE-4F2D-9D8B-4002F1CFF4E9}" srcOrd="0" destOrd="0" presId="urn:microsoft.com/office/officeart/2005/8/layout/matrix3"/>
    <dgm:cxn modelId="{027A2A67-0F84-47E6-9284-188EE7A7F325}" type="presParOf" srcId="{9EEB8A8C-84DE-4F2D-9D8B-4002F1CFF4E9}" destId="{759C8632-3E81-4352-8BF2-D9454F303229}" srcOrd="0" destOrd="0" presId="urn:microsoft.com/office/officeart/2005/8/layout/matrix3"/>
    <dgm:cxn modelId="{F8148840-4FE9-47E1-BEA1-A8211FA83B14}" type="presParOf" srcId="{9EEB8A8C-84DE-4F2D-9D8B-4002F1CFF4E9}" destId="{4DE9606D-6B1C-4C06-9D98-57BEDD45573F}" srcOrd="1" destOrd="0" presId="urn:microsoft.com/office/officeart/2005/8/layout/matrix3"/>
    <dgm:cxn modelId="{B65B5061-4EFF-4235-870C-28C8A4B2055D}" type="presParOf" srcId="{9EEB8A8C-84DE-4F2D-9D8B-4002F1CFF4E9}" destId="{A4D697D9-C125-4381-9032-232093020023}" srcOrd="2" destOrd="0" presId="urn:microsoft.com/office/officeart/2005/8/layout/matrix3"/>
    <dgm:cxn modelId="{A2A19A68-0E50-46B1-A7E5-1D124D4AB7E2}" type="presParOf" srcId="{9EEB8A8C-84DE-4F2D-9D8B-4002F1CFF4E9}" destId="{EC48B3C3-30F4-4E0E-A689-B147B254C282}" srcOrd="3" destOrd="0" presId="urn:microsoft.com/office/officeart/2005/8/layout/matrix3"/>
    <dgm:cxn modelId="{939793D1-9B15-413D-827A-551041F7CE3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46169D58-669E-468D-A407-D327EF45A526}"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31A62BAB-CC63-4191-8940-7554A20A6277}" type="presOf" srcId="{58898816-01CD-4AE2-9033-31F965B49CA3}" destId="{9EEB8A8C-84DE-4F2D-9D8B-4002F1CFF4E9}" srcOrd="0" destOrd="0" presId="urn:microsoft.com/office/officeart/2005/8/layout/matrix3"/>
    <dgm:cxn modelId="{83B3EBF7-9A39-43D1-BF62-9935612AF6D5}" type="presOf" srcId="{4AB04706-5992-4114-A2BE-97768DF1B48F}" destId="{7E7A3F08-0D5C-4334-B11D-E69A77560FD4}" srcOrd="0" destOrd="0" presId="urn:microsoft.com/office/officeart/2005/8/layout/matrix3"/>
    <dgm:cxn modelId="{70C63109-1FB5-4990-A623-648512E13446}" type="presOf" srcId="{4ECF41F9-9B07-44A8-8051-066B958BF685}" destId="{4DE9606D-6B1C-4C06-9D98-57BEDD45573F}" srcOrd="0" destOrd="0" presId="urn:microsoft.com/office/officeart/2005/8/layout/matrix3"/>
    <dgm:cxn modelId="{FD49BE7A-1E59-423E-9592-5A34BDCECB3A}"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092948E-081A-4E2D-8AB5-E760239C31FB}" type="presParOf" srcId="{9EEB8A8C-84DE-4F2D-9D8B-4002F1CFF4E9}" destId="{759C8632-3E81-4352-8BF2-D9454F303229}" srcOrd="0" destOrd="0" presId="urn:microsoft.com/office/officeart/2005/8/layout/matrix3"/>
    <dgm:cxn modelId="{613E7FBE-E5ED-43C3-BF76-4B2DA3E0E13D}" type="presParOf" srcId="{9EEB8A8C-84DE-4F2D-9D8B-4002F1CFF4E9}" destId="{4DE9606D-6B1C-4C06-9D98-57BEDD45573F}" srcOrd="1" destOrd="0" presId="urn:microsoft.com/office/officeart/2005/8/layout/matrix3"/>
    <dgm:cxn modelId="{3BED6C97-0CC5-49C2-9BCD-571ED481C20D}" type="presParOf" srcId="{9EEB8A8C-84DE-4F2D-9D8B-4002F1CFF4E9}" destId="{A4D697D9-C125-4381-9032-232093020023}" srcOrd="2" destOrd="0" presId="urn:microsoft.com/office/officeart/2005/8/layout/matrix3"/>
    <dgm:cxn modelId="{2E236831-C135-43B7-831A-013481B5F3B9}" type="presParOf" srcId="{9EEB8A8C-84DE-4F2D-9D8B-4002F1CFF4E9}" destId="{EC48B3C3-30F4-4E0E-A689-B147B254C282}" srcOrd="3" destOrd="0" presId="urn:microsoft.com/office/officeart/2005/8/layout/matrix3"/>
    <dgm:cxn modelId="{CCA5E077-192E-4991-B744-108400BE177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D5A34770-0380-4B01-B481-C8DD1F8D869A}" type="presOf" srcId="{A4513A06-70C5-4A59-8BBD-60BE8683027C}" destId="{EC48B3C3-30F4-4E0E-A689-B147B254C282}" srcOrd="0" destOrd="0" presId="urn:microsoft.com/office/officeart/2005/8/layout/matrix3"/>
    <dgm:cxn modelId="{B5C25533-ECCF-4C4A-AAAD-328D4E57D181}"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991CE45-1264-408A-A58F-A9C8D71B9A99}"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A02014F2-CE95-416B-902F-26197BE94042}" type="presOf" srcId="{4ECF41F9-9B07-44A8-8051-066B958BF685}" destId="{4DE9606D-6B1C-4C06-9D98-57BEDD45573F}" srcOrd="0" destOrd="0" presId="urn:microsoft.com/office/officeart/2005/8/layout/matrix3"/>
    <dgm:cxn modelId="{50E2C981-94F0-42E8-AF96-972B890EF8DE}" type="presParOf" srcId="{9EEB8A8C-84DE-4F2D-9D8B-4002F1CFF4E9}" destId="{759C8632-3E81-4352-8BF2-D9454F303229}" srcOrd="0" destOrd="0" presId="urn:microsoft.com/office/officeart/2005/8/layout/matrix3"/>
    <dgm:cxn modelId="{B5134DA4-9E2E-48E3-942C-A9BB1EF5E74C}" type="presParOf" srcId="{9EEB8A8C-84DE-4F2D-9D8B-4002F1CFF4E9}" destId="{4DE9606D-6B1C-4C06-9D98-57BEDD45573F}" srcOrd="1" destOrd="0" presId="urn:microsoft.com/office/officeart/2005/8/layout/matrix3"/>
    <dgm:cxn modelId="{F23CF390-6537-46DD-AE8A-6EDEDDA47753}" type="presParOf" srcId="{9EEB8A8C-84DE-4F2D-9D8B-4002F1CFF4E9}" destId="{A4D697D9-C125-4381-9032-232093020023}" srcOrd="2" destOrd="0" presId="urn:microsoft.com/office/officeart/2005/8/layout/matrix3"/>
    <dgm:cxn modelId="{4C4FA6AF-699D-4C5A-89B2-21B2C24EC6EA}" type="presParOf" srcId="{9EEB8A8C-84DE-4F2D-9D8B-4002F1CFF4E9}" destId="{EC48B3C3-30F4-4E0E-A689-B147B254C282}" srcOrd="3" destOrd="0" presId="urn:microsoft.com/office/officeart/2005/8/layout/matrix3"/>
    <dgm:cxn modelId="{26D7F782-CE9B-43E8-8807-DCC5767FADE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F5C39EA-D2D6-46BF-AB18-83840F3C3850}"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A558A74-AEF9-4A9A-B4AF-00AA0A74434B}" type="presOf" srcId="{A7D8FFE0-50FA-4C85-8D57-C6D10FE100D2}" destId="{A4D697D9-C125-4381-9032-232093020023}" srcOrd="0" destOrd="0" presId="urn:microsoft.com/office/officeart/2005/8/layout/matrix3"/>
    <dgm:cxn modelId="{C5765E09-40FE-4C70-BF8E-2295200858D1}" type="presOf" srcId="{A4513A06-70C5-4A59-8BBD-60BE8683027C}" destId="{EC48B3C3-30F4-4E0E-A689-B147B254C282}" srcOrd="0" destOrd="0" presId="urn:microsoft.com/office/officeart/2005/8/layout/matrix3"/>
    <dgm:cxn modelId="{0D31926C-DCDE-4466-A7CA-2249D5DCBE70}"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BB644B1-9AF0-438E-9673-3393FBA93A09}" type="presOf" srcId="{4AB04706-5992-4114-A2BE-97768DF1B48F}" destId="{7E7A3F08-0D5C-4334-B11D-E69A77560FD4}" srcOrd="0" destOrd="0" presId="urn:microsoft.com/office/officeart/2005/8/layout/matrix3"/>
    <dgm:cxn modelId="{8B7280C3-0977-4AF7-B059-7C71A3C03838}" type="presParOf" srcId="{9EEB8A8C-84DE-4F2D-9D8B-4002F1CFF4E9}" destId="{759C8632-3E81-4352-8BF2-D9454F303229}" srcOrd="0" destOrd="0" presId="urn:microsoft.com/office/officeart/2005/8/layout/matrix3"/>
    <dgm:cxn modelId="{B60DE97E-58A5-4F45-B594-C10C3CB994B8}" type="presParOf" srcId="{9EEB8A8C-84DE-4F2D-9D8B-4002F1CFF4E9}" destId="{4DE9606D-6B1C-4C06-9D98-57BEDD45573F}" srcOrd="1" destOrd="0" presId="urn:microsoft.com/office/officeart/2005/8/layout/matrix3"/>
    <dgm:cxn modelId="{52BF0A9C-8A65-4844-88B0-4E46BC5CEFAF}" type="presParOf" srcId="{9EEB8A8C-84DE-4F2D-9D8B-4002F1CFF4E9}" destId="{A4D697D9-C125-4381-9032-232093020023}" srcOrd="2" destOrd="0" presId="urn:microsoft.com/office/officeart/2005/8/layout/matrix3"/>
    <dgm:cxn modelId="{1BB1A052-DA2A-4F78-B4F5-CB727D23862A}" type="presParOf" srcId="{9EEB8A8C-84DE-4F2D-9D8B-4002F1CFF4E9}" destId="{EC48B3C3-30F4-4E0E-A689-B147B254C282}" srcOrd="3" destOrd="0" presId="urn:microsoft.com/office/officeart/2005/8/layout/matrix3"/>
    <dgm:cxn modelId="{5F949910-E212-4D92-B42E-63581A24311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B800F89-C084-449A-A184-94942ACF5654}" type="presOf" srcId="{58898816-01CD-4AE2-9033-31F965B49CA3}" destId="{9EEB8A8C-84DE-4F2D-9D8B-4002F1CFF4E9}" srcOrd="0" destOrd="0" presId="urn:microsoft.com/office/officeart/2005/8/layout/matrix3"/>
    <dgm:cxn modelId="{A3743E67-7DE5-4AC7-8736-C5FA282B110D}"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681F843-C38D-43A7-97E2-857717ED72DA}" type="presOf" srcId="{4AB04706-5992-4114-A2BE-97768DF1B48F}" destId="{7E7A3F08-0D5C-4334-B11D-E69A77560FD4}" srcOrd="0" destOrd="0" presId="urn:microsoft.com/office/officeart/2005/8/layout/matrix3"/>
    <dgm:cxn modelId="{4E4E6844-281C-43E3-B8D7-D44AC47D4F07}" type="presOf" srcId="{4ECF41F9-9B07-44A8-8051-066B958BF685}" destId="{4DE9606D-6B1C-4C06-9D98-57BEDD45573F}" srcOrd="0" destOrd="0" presId="urn:microsoft.com/office/officeart/2005/8/layout/matrix3"/>
    <dgm:cxn modelId="{FD624DE5-1E9B-418D-AB26-A81E80F29918}"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109B6D41-27F0-4F99-BC98-EA2472A96CA1}" type="presParOf" srcId="{9EEB8A8C-84DE-4F2D-9D8B-4002F1CFF4E9}" destId="{759C8632-3E81-4352-8BF2-D9454F303229}" srcOrd="0" destOrd="0" presId="urn:microsoft.com/office/officeart/2005/8/layout/matrix3"/>
    <dgm:cxn modelId="{4C5DA931-36EB-495C-B625-F05452A82625}" type="presParOf" srcId="{9EEB8A8C-84DE-4F2D-9D8B-4002F1CFF4E9}" destId="{4DE9606D-6B1C-4C06-9D98-57BEDD45573F}" srcOrd="1" destOrd="0" presId="urn:microsoft.com/office/officeart/2005/8/layout/matrix3"/>
    <dgm:cxn modelId="{22CCD8EC-49EC-407E-BCA5-E5A0B58F247C}" type="presParOf" srcId="{9EEB8A8C-84DE-4F2D-9D8B-4002F1CFF4E9}" destId="{A4D697D9-C125-4381-9032-232093020023}" srcOrd="2" destOrd="0" presId="urn:microsoft.com/office/officeart/2005/8/layout/matrix3"/>
    <dgm:cxn modelId="{ADA08328-2476-4144-B205-896248908835}" type="presParOf" srcId="{9EEB8A8C-84DE-4F2D-9D8B-4002F1CFF4E9}" destId="{EC48B3C3-30F4-4E0E-A689-B147B254C282}" srcOrd="3" destOrd="0" presId="urn:microsoft.com/office/officeart/2005/8/layout/matrix3"/>
    <dgm:cxn modelId="{0CA5EC9F-15EE-40C7-B680-D42F20380DC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AE30BB8E-FA0C-49D9-A2DF-083274A95EAF}" type="presOf" srcId="{58898816-01CD-4AE2-9033-31F965B49CA3}" destId="{9EEB8A8C-84DE-4F2D-9D8B-4002F1CFF4E9}"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D97C8D53-6D0F-4F24-9CF9-2134D8F30DCE}" type="presOf" srcId="{A7D8FFE0-50FA-4C85-8D57-C6D10FE100D2}" destId="{A4D697D9-C125-4381-9032-232093020023}" srcOrd="0" destOrd="0" presId="urn:microsoft.com/office/officeart/2005/8/layout/matrix3"/>
    <dgm:cxn modelId="{5D062836-E23C-44BB-8E76-1C77626B9331}"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0339428D-F963-496E-AA00-0A825E7B0CAF}"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91155D5-7673-493C-9C11-8C6EB2FA7DFD}" type="presOf" srcId="{A4513A06-70C5-4A59-8BBD-60BE8683027C}" destId="{EC48B3C3-30F4-4E0E-A689-B147B254C282}" srcOrd="0" destOrd="0" presId="urn:microsoft.com/office/officeart/2005/8/layout/matrix3"/>
    <dgm:cxn modelId="{35A802E7-568B-45B9-AD2A-2AA48582D0B8}" type="presParOf" srcId="{9EEB8A8C-84DE-4F2D-9D8B-4002F1CFF4E9}" destId="{759C8632-3E81-4352-8BF2-D9454F303229}" srcOrd="0" destOrd="0" presId="urn:microsoft.com/office/officeart/2005/8/layout/matrix3"/>
    <dgm:cxn modelId="{3295B724-2F00-4308-B370-F5ADB910683D}" type="presParOf" srcId="{9EEB8A8C-84DE-4F2D-9D8B-4002F1CFF4E9}" destId="{4DE9606D-6B1C-4C06-9D98-57BEDD45573F}" srcOrd="1" destOrd="0" presId="urn:microsoft.com/office/officeart/2005/8/layout/matrix3"/>
    <dgm:cxn modelId="{2A16EF2F-68C7-4B65-B788-F6D6EA1A57EA}" type="presParOf" srcId="{9EEB8A8C-84DE-4F2D-9D8B-4002F1CFF4E9}" destId="{A4D697D9-C125-4381-9032-232093020023}" srcOrd="2" destOrd="0" presId="urn:microsoft.com/office/officeart/2005/8/layout/matrix3"/>
    <dgm:cxn modelId="{51FD942F-3119-4F07-83BC-08A332310608}" type="presParOf" srcId="{9EEB8A8C-84DE-4F2D-9D8B-4002F1CFF4E9}" destId="{EC48B3C3-30F4-4E0E-A689-B147B254C282}" srcOrd="3" destOrd="0" presId="urn:microsoft.com/office/officeart/2005/8/layout/matrix3"/>
    <dgm:cxn modelId="{59322034-D0D2-4DAB-B3F9-9363152C5BC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E9D504BA-44A3-426E-9DA2-EA51FE50792D}" type="presOf" srcId="{58898816-01CD-4AE2-9033-31F965B49CA3}" destId="{9EEB8A8C-84DE-4F2D-9D8B-4002F1CFF4E9}" srcOrd="0" destOrd="0" presId="urn:microsoft.com/office/officeart/2005/8/layout/matrix3"/>
    <dgm:cxn modelId="{06F0228E-F63E-45B1-B283-B12F26D5134F}"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3EF302F8-4AB0-42D6-93FC-C0A7E355105C}"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971F2AE7-A09D-42CF-B0B8-4525540A9389}" type="presOf" srcId="{751FC799-435A-4719-8679-9D68050CC3EE}" destId="{A4D697D9-C125-4381-9032-232093020023}" srcOrd="0" destOrd="0" presId="urn:microsoft.com/office/officeart/2005/8/layout/matrix3"/>
    <dgm:cxn modelId="{BFE11086-505C-432F-83B1-77C2E3F09D8F}" type="presParOf" srcId="{9EEB8A8C-84DE-4F2D-9D8B-4002F1CFF4E9}" destId="{759C8632-3E81-4352-8BF2-D9454F303229}" srcOrd="0" destOrd="0" presId="urn:microsoft.com/office/officeart/2005/8/layout/matrix3"/>
    <dgm:cxn modelId="{5191046F-F404-42F0-95B6-BB484E1C3823}" type="presParOf" srcId="{9EEB8A8C-84DE-4F2D-9D8B-4002F1CFF4E9}" destId="{4DE9606D-6B1C-4C06-9D98-57BEDD45573F}" srcOrd="1" destOrd="0" presId="urn:microsoft.com/office/officeart/2005/8/layout/matrix3"/>
    <dgm:cxn modelId="{7D12ECFA-1B00-4A85-9676-1CD28096ABB4}" type="presParOf" srcId="{9EEB8A8C-84DE-4F2D-9D8B-4002F1CFF4E9}" destId="{A4D697D9-C125-4381-9032-232093020023}" srcOrd="2" destOrd="0" presId="urn:microsoft.com/office/officeart/2005/8/layout/matrix3"/>
    <dgm:cxn modelId="{7B1CA4DD-2A05-4E9E-A32C-4531DC0D7DA1}" type="presParOf" srcId="{9EEB8A8C-84DE-4F2D-9D8B-4002F1CFF4E9}" destId="{EC48B3C3-30F4-4E0E-A689-B147B254C282}" srcOrd="3" destOrd="0" presId="urn:microsoft.com/office/officeart/2005/8/layout/matrix3"/>
    <dgm:cxn modelId="{DC26C1BE-3FE0-4490-ABFE-9854B9E10D1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683BAA24-D10D-4AD2-B5F0-A065BF115AFE}" type="presOf" srcId="{A4513A06-70C5-4A59-8BBD-60BE8683027C}" destId="{EC48B3C3-30F4-4E0E-A689-B147B254C282}" srcOrd="0" destOrd="0" presId="urn:microsoft.com/office/officeart/2005/8/layout/matrix3"/>
    <dgm:cxn modelId="{9736CE7C-CC02-4163-A8A9-D3D71C1993FB}" type="presOf" srcId="{4AB04706-5992-4114-A2BE-97768DF1B48F}" destId="{7E7A3F08-0D5C-4334-B11D-E69A77560FD4}" srcOrd="0" destOrd="0" presId="urn:microsoft.com/office/officeart/2005/8/layout/matrix3"/>
    <dgm:cxn modelId="{0BA3AA8C-C074-400B-B901-3EBF39875FEE}" type="presOf" srcId="{4ECF41F9-9B07-44A8-8051-066B958BF685}" destId="{4DE9606D-6B1C-4C06-9D98-57BEDD45573F}" srcOrd="0" destOrd="0" presId="urn:microsoft.com/office/officeart/2005/8/layout/matrix3"/>
    <dgm:cxn modelId="{42B079DA-7951-495E-92B8-2AD3A3672289}" type="presOf" srcId="{58898816-01CD-4AE2-9033-31F965B49CA3}" destId="{9EEB8A8C-84DE-4F2D-9D8B-4002F1CFF4E9}" srcOrd="0" destOrd="0" presId="urn:microsoft.com/office/officeart/2005/8/layout/matrix3"/>
    <dgm:cxn modelId="{64A9966A-1942-4A43-8C34-7AED37B644E4}" type="presOf" srcId="{A7D8FFE0-50FA-4C85-8D57-C6D10FE100D2}" destId="{A4D697D9-C125-4381-9032-232093020023}"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085BA7DF-B94B-4FF1-9F1C-D382A436A667}" type="presParOf" srcId="{9EEB8A8C-84DE-4F2D-9D8B-4002F1CFF4E9}" destId="{759C8632-3E81-4352-8BF2-D9454F303229}" srcOrd="0" destOrd="0" presId="urn:microsoft.com/office/officeart/2005/8/layout/matrix3"/>
    <dgm:cxn modelId="{1E04E352-99D1-4F05-BA85-8B5BA665B912}" type="presParOf" srcId="{9EEB8A8C-84DE-4F2D-9D8B-4002F1CFF4E9}" destId="{4DE9606D-6B1C-4C06-9D98-57BEDD45573F}" srcOrd="1" destOrd="0" presId="urn:microsoft.com/office/officeart/2005/8/layout/matrix3"/>
    <dgm:cxn modelId="{B6A27FB9-6B6B-44EF-9F52-BE4F46113EA9}" type="presParOf" srcId="{9EEB8A8C-84DE-4F2D-9D8B-4002F1CFF4E9}" destId="{A4D697D9-C125-4381-9032-232093020023}" srcOrd="2" destOrd="0" presId="urn:microsoft.com/office/officeart/2005/8/layout/matrix3"/>
    <dgm:cxn modelId="{C51B8D17-CB01-40B9-B4E1-E7AB773D9DCD}" type="presParOf" srcId="{9EEB8A8C-84DE-4F2D-9D8B-4002F1CFF4E9}" destId="{EC48B3C3-30F4-4E0E-A689-B147B254C282}" srcOrd="3" destOrd="0" presId="urn:microsoft.com/office/officeart/2005/8/layout/matrix3"/>
    <dgm:cxn modelId="{AECE0B60-885D-4A65-BCED-BB6B3158D1D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A00D73BC-F638-4989-A032-B5826A1A5AB2}" type="presOf" srcId="{4AB04706-5992-4114-A2BE-97768DF1B48F}" destId="{7E7A3F08-0D5C-4334-B11D-E69A77560FD4}" srcOrd="0" destOrd="0" presId="urn:microsoft.com/office/officeart/2005/8/layout/matrix3"/>
    <dgm:cxn modelId="{552B2F13-CF0A-4AB4-B12A-787C475D5D1A}"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91F809C-EF1E-4F47-B4ED-7DBF1657A799}" type="presOf" srcId="{58898816-01CD-4AE2-9033-31F965B49CA3}" destId="{9EEB8A8C-84DE-4F2D-9D8B-4002F1CFF4E9}" srcOrd="0" destOrd="0" presId="urn:microsoft.com/office/officeart/2005/8/layout/matrix3"/>
    <dgm:cxn modelId="{4F9BD900-51A6-4A9B-B0BA-FE6B28B3EC5B}" type="presOf" srcId="{A7D8FFE0-50FA-4C85-8D57-C6D10FE100D2}" destId="{A4D697D9-C125-4381-9032-232093020023}" srcOrd="0" destOrd="0" presId="urn:microsoft.com/office/officeart/2005/8/layout/matrix3"/>
    <dgm:cxn modelId="{4E9DC307-7044-4D9F-9DDB-12DB4BE0ED40}"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FCDF5C6E-5CB1-40A8-9599-70927CC1EA10}" type="presParOf" srcId="{9EEB8A8C-84DE-4F2D-9D8B-4002F1CFF4E9}" destId="{759C8632-3E81-4352-8BF2-D9454F303229}" srcOrd="0" destOrd="0" presId="urn:microsoft.com/office/officeart/2005/8/layout/matrix3"/>
    <dgm:cxn modelId="{194AEDD4-9608-4CBA-9877-62F05E71DF12}" type="presParOf" srcId="{9EEB8A8C-84DE-4F2D-9D8B-4002F1CFF4E9}" destId="{4DE9606D-6B1C-4C06-9D98-57BEDD45573F}" srcOrd="1" destOrd="0" presId="urn:microsoft.com/office/officeart/2005/8/layout/matrix3"/>
    <dgm:cxn modelId="{8ECCFC43-3231-4941-8ED4-E07633F0B9B1}" type="presParOf" srcId="{9EEB8A8C-84DE-4F2D-9D8B-4002F1CFF4E9}" destId="{A4D697D9-C125-4381-9032-232093020023}" srcOrd="2" destOrd="0" presId="urn:microsoft.com/office/officeart/2005/8/layout/matrix3"/>
    <dgm:cxn modelId="{D9467905-A5B9-42D2-90ED-A4336D5B0DD3}" type="presParOf" srcId="{9EEB8A8C-84DE-4F2D-9D8B-4002F1CFF4E9}" destId="{EC48B3C3-30F4-4E0E-A689-B147B254C282}" srcOrd="3" destOrd="0" presId="urn:microsoft.com/office/officeart/2005/8/layout/matrix3"/>
    <dgm:cxn modelId="{CFA7D73A-A3AD-4D21-B3FC-924CDAD0F4D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1FDEC6BE-4918-46DE-918A-CA404907221B}" type="presOf" srcId="{751FC799-435A-4719-8679-9D68050CC3EE}" destId="{A4D697D9-C125-4381-9032-232093020023}" srcOrd="0" destOrd="0" presId="urn:microsoft.com/office/officeart/2005/8/layout/matrix3"/>
    <dgm:cxn modelId="{F9B621D2-2876-4C18-907E-F4A46D4D36A4}" type="presOf" srcId="{A4513A06-70C5-4A59-8BBD-60BE8683027C}" destId="{EC48B3C3-30F4-4E0E-A689-B147B254C282}" srcOrd="0" destOrd="0" presId="urn:microsoft.com/office/officeart/2005/8/layout/matrix3"/>
    <dgm:cxn modelId="{ED8ACF2B-F58C-41FD-AEC8-C0719B13A5A2}"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8E762EC0-4009-469A-9E49-DD32382415B3}"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9343D3D3-ADF6-48B9-9E19-F380661EFEB5}" type="presParOf" srcId="{9EEB8A8C-84DE-4F2D-9D8B-4002F1CFF4E9}" destId="{759C8632-3E81-4352-8BF2-D9454F303229}" srcOrd="0" destOrd="0" presId="urn:microsoft.com/office/officeart/2005/8/layout/matrix3"/>
    <dgm:cxn modelId="{D895960C-55AD-4832-9DC7-B4111005F16D}" type="presParOf" srcId="{9EEB8A8C-84DE-4F2D-9D8B-4002F1CFF4E9}" destId="{4DE9606D-6B1C-4C06-9D98-57BEDD45573F}" srcOrd="1" destOrd="0" presId="urn:microsoft.com/office/officeart/2005/8/layout/matrix3"/>
    <dgm:cxn modelId="{B3B6FC50-1E56-41B2-94E1-1F920134F739}" type="presParOf" srcId="{9EEB8A8C-84DE-4F2D-9D8B-4002F1CFF4E9}" destId="{A4D697D9-C125-4381-9032-232093020023}" srcOrd="2" destOrd="0" presId="urn:microsoft.com/office/officeart/2005/8/layout/matrix3"/>
    <dgm:cxn modelId="{2A1E5517-FEB2-4B7C-B0CD-811FCDFF0862}" type="presParOf" srcId="{9EEB8A8C-84DE-4F2D-9D8B-4002F1CFF4E9}" destId="{EC48B3C3-30F4-4E0E-A689-B147B254C282}" srcOrd="3" destOrd="0" presId="urn:microsoft.com/office/officeart/2005/8/layout/matrix3"/>
    <dgm:cxn modelId="{65576F66-77BC-4908-A001-8BBB88B8695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A19232B-56C4-4CFA-9A59-E0EBFF922B8C}" type="presOf" srcId="{A4513A06-70C5-4A59-8BBD-60BE8683027C}" destId="{EC48B3C3-30F4-4E0E-A689-B147B254C282}" srcOrd="0" destOrd="0" presId="urn:microsoft.com/office/officeart/2005/8/layout/matrix3"/>
    <dgm:cxn modelId="{82984339-390F-496D-B266-5569A7681C49}" type="presOf" srcId="{4AB04706-5992-4114-A2BE-97768DF1B48F}" destId="{7E7A3F08-0D5C-4334-B11D-E69A77560FD4}" srcOrd="0" destOrd="0" presId="urn:microsoft.com/office/officeart/2005/8/layout/matrix3"/>
    <dgm:cxn modelId="{FC34B2B6-E724-41C3-84A0-324DF53702F3}" type="presOf" srcId="{4ECF41F9-9B07-44A8-8051-066B958BF685}" destId="{4DE9606D-6B1C-4C06-9D98-57BEDD45573F}" srcOrd="0" destOrd="0" presId="urn:microsoft.com/office/officeart/2005/8/layout/matrix3"/>
    <dgm:cxn modelId="{B0AA6363-BC39-4680-A92C-C2A1FFC8FB7D}"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70410BF9-F383-4752-9811-E701E60CAD90}" type="presOf" srcId="{A7D8FFE0-50FA-4C85-8D57-C6D10FE100D2}" destId="{A4D697D9-C125-4381-9032-232093020023}" srcOrd="0" destOrd="0" presId="urn:microsoft.com/office/officeart/2005/8/layout/matrix3"/>
    <dgm:cxn modelId="{8EB800EC-E8BC-476F-A8D4-B13442C9CAD5}" type="presParOf" srcId="{9EEB8A8C-84DE-4F2D-9D8B-4002F1CFF4E9}" destId="{759C8632-3E81-4352-8BF2-D9454F303229}" srcOrd="0" destOrd="0" presId="urn:microsoft.com/office/officeart/2005/8/layout/matrix3"/>
    <dgm:cxn modelId="{DBEE6EB0-9A99-4002-889D-2B5C7A0309EE}" type="presParOf" srcId="{9EEB8A8C-84DE-4F2D-9D8B-4002F1CFF4E9}" destId="{4DE9606D-6B1C-4C06-9D98-57BEDD45573F}" srcOrd="1" destOrd="0" presId="urn:microsoft.com/office/officeart/2005/8/layout/matrix3"/>
    <dgm:cxn modelId="{B81ABA43-DFF6-4891-8AB9-5739D3DBBEBD}" type="presParOf" srcId="{9EEB8A8C-84DE-4F2D-9D8B-4002F1CFF4E9}" destId="{A4D697D9-C125-4381-9032-232093020023}" srcOrd="2" destOrd="0" presId="urn:microsoft.com/office/officeart/2005/8/layout/matrix3"/>
    <dgm:cxn modelId="{98FAF81A-6132-4493-BD4D-1E1F1D6B4BF0}" type="presParOf" srcId="{9EEB8A8C-84DE-4F2D-9D8B-4002F1CFF4E9}" destId="{EC48B3C3-30F4-4E0E-A689-B147B254C282}" srcOrd="3" destOrd="0" presId="urn:microsoft.com/office/officeart/2005/8/layout/matrix3"/>
    <dgm:cxn modelId="{530C6A6B-594D-4D9F-B2E0-C28BB8F42CF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5AB9AA1B-BB1E-41D1-9933-1791CB310C5B}"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FEDAE27-51E1-4575-B6D4-823663F5A6D6}" type="presOf" srcId="{4ECF41F9-9B07-44A8-8051-066B958BF685}" destId="{4DE9606D-6B1C-4C06-9D98-57BEDD45573F}" srcOrd="0" destOrd="0" presId="urn:microsoft.com/office/officeart/2005/8/layout/matrix3"/>
    <dgm:cxn modelId="{C878080B-2A14-484C-9705-1BFE66AF337F}" type="presOf" srcId="{58898816-01CD-4AE2-9033-31F965B49CA3}" destId="{9EEB8A8C-84DE-4F2D-9D8B-4002F1CFF4E9}" srcOrd="0" destOrd="0" presId="urn:microsoft.com/office/officeart/2005/8/layout/matrix3"/>
    <dgm:cxn modelId="{F711981E-248E-4DBE-8070-407CE0E30743}"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AD9B164F-8225-4846-BA4D-EC32A90D37A2}" type="presOf" srcId="{A4513A06-70C5-4A59-8BBD-60BE8683027C}" destId="{EC48B3C3-30F4-4E0E-A689-B147B254C282}" srcOrd="0" destOrd="0" presId="urn:microsoft.com/office/officeart/2005/8/layout/matrix3"/>
    <dgm:cxn modelId="{CBF961D7-3C13-4746-AF6D-73FCB68BB0FF}" type="presParOf" srcId="{9EEB8A8C-84DE-4F2D-9D8B-4002F1CFF4E9}" destId="{759C8632-3E81-4352-8BF2-D9454F303229}" srcOrd="0" destOrd="0" presId="urn:microsoft.com/office/officeart/2005/8/layout/matrix3"/>
    <dgm:cxn modelId="{6F50AAAA-4251-4AB6-8119-25B31BA67083}" type="presParOf" srcId="{9EEB8A8C-84DE-4F2D-9D8B-4002F1CFF4E9}" destId="{4DE9606D-6B1C-4C06-9D98-57BEDD45573F}" srcOrd="1" destOrd="0" presId="urn:microsoft.com/office/officeart/2005/8/layout/matrix3"/>
    <dgm:cxn modelId="{FF02D27A-C756-4CB6-816A-2192DC34941A}" type="presParOf" srcId="{9EEB8A8C-84DE-4F2D-9D8B-4002F1CFF4E9}" destId="{A4D697D9-C125-4381-9032-232093020023}" srcOrd="2" destOrd="0" presId="urn:microsoft.com/office/officeart/2005/8/layout/matrix3"/>
    <dgm:cxn modelId="{1B725E14-0E21-4D11-B809-497C723357C9}" type="presParOf" srcId="{9EEB8A8C-84DE-4F2D-9D8B-4002F1CFF4E9}" destId="{EC48B3C3-30F4-4E0E-A689-B147B254C282}" srcOrd="3" destOrd="0" presId="urn:microsoft.com/office/officeart/2005/8/layout/matrix3"/>
    <dgm:cxn modelId="{D1070C41-88A7-466E-BD61-26A3A7E120E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A142D15B-1580-490B-BB81-64ED4E722CF1}" type="presOf" srcId="{4ECF41F9-9B07-44A8-8051-066B958BF685}" destId="{4DE9606D-6B1C-4C06-9D98-57BEDD45573F}" srcOrd="0" destOrd="0" presId="urn:microsoft.com/office/officeart/2005/8/layout/matrix3"/>
    <dgm:cxn modelId="{A894D2E6-E764-4250-8297-C67BCC12B735}" type="presOf" srcId="{751FC799-435A-4719-8679-9D68050CC3EE}" destId="{A4D697D9-C125-4381-9032-232093020023}" srcOrd="0" destOrd="0" presId="urn:microsoft.com/office/officeart/2005/8/layout/matrix3"/>
    <dgm:cxn modelId="{64EAEF34-25EA-4925-96AE-3D0ABC80D035}"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740065C-D054-4A75-84CF-B441AFE9842F}"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EF451A4D-8128-422E-9951-0F2C8D40357E}" type="presParOf" srcId="{9EEB8A8C-84DE-4F2D-9D8B-4002F1CFF4E9}" destId="{759C8632-3E81-4352-8BF2-D9454F303229}" srcOrd="0" destOrd="0" presId="urn:microsoft.com/office/officeart/2005/8/layout/matrix3"/>
    <dgm:cxn modelId="{52B47CAA-A953-4B22-B888-5BE7B7527B16}" type="presParOf" srcId="{9EEB8A8C-84DE-4F2D-9D8B-4002F1CFF4E9}" destId="{4DE9606D-6B1C-4C06-9D98-57BEDD45573F}" srcOrd="1" destOrd="0" presId="urn:microsoft.com/office/officeart/2005/8/layout/matrix3"/>
    <dgm:cxn modelId="{CF426262-7FA9-46F3-AE18-9E4F2E97A976}" type="presParOf" srcId="{9EEB8A8C-84DE-4F2D-9D8B-4002F1CFF4E9}" destId="{A4D697D9-C125-4381-9032-232093020023}" srcOrd="2" destOrd="0" presId="urn:microsoft.com/office/officeart/2005/8/layout/matrix3"/>
    <dgm:cxn modelId="{E2681CAD-ED8E-404E-9D31-642836873D4E}" type="presParOf" srcId="{9EEB8A8C-84DE-4F2D-9D8B-4002F1CFF4E9}" destId="{EC48B3C3-30F4-4E0E-A689-B147B254C282}" srcOrd="3" destOrd="0" presId="urn:microsoft.com/office/officeart/2005/8/layout/matrix3"/>
    <dgm:cxn modelId="{8F6A3BD2-67E1-4BF3-82DB-F653C889A7B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86F02669-5D01-4809-A8C1-9C22DFB8D501}" type="presOf" srcId="{4ECF41F9-9B07-44A8-8051-066B958BF685}" destId="{4DE9606D-6B1C-4C06-9D98-57BEDD45573F}" srcOrd="0" destOrd="0" presId="urn:microsoft.com/office/officeart/2005/8/layout/matrix3"/>
    <dgm:cxn modelId="{1EB1CF55-6C6D-41E7-9C77-3F6D37D40E58}" type="presOf" srcId="{A7D8FFE0-50FA-4C85-8D57-C6D10FE100D2}" destId="{A4D697D9-C125-4381-9032-232093020023}" srcOrd="0" destOrd="0" presId="urn:microsoft.com/office/officeart/2005/8/layout/matrix3"/>
    <dgm:cxn modelId="{36A1FC38-96BC-492D-9101-485506344EE0}" type="presOf" srcId="{4AB04706-5992-4114-A2BE-97768DF1B48F}" destId="{7E7A3F08-0D5C-4334-B11D-E69A77560FD4}" srcOrd="0" destOrd="0" presId="urn:microsoft.com/office/officeart/2005/8/layout/matrix3"/>
    <dgm:cxn modelId="{D0943930-8F1F-4DD5-B5F0-7DD052F57AE9}"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9774E663-3BA3-420D-8CD9-5AE2B3E43140}" type="presOf" srcId="{A4513A06-70C5-4A59-8BBD-60BE8683027C}" destId="{EC48B3C3-30F4-4E0E-A689-B147B254C282}" srcOrd="0" destOrd="0" presId="urn:microsoft.com/office/officeart/2005/8/layout/matrix3"/>
    <dgm:cxn modelId="{8F00AFCF-8498-4E31-9F8C-65AFB2031B7F}" type="presParOf" srcId="{9EEB8A8C-84DE-4F2D-9D8B-4002F1CFF4E9}" destId="{759C8632-3E81-4352-8BF2-D9454F303229}" srcOrd="0" destOrd="0" presId="urn:microsoft.com/office/officeart/2005/8/layout/matrix3"/>
    <dgm:cxn modelId="{DAADB52B-3503-46D2-A696-01D1319E343F}" type="presParOf" srcId="{9EEB8A8C-84DE-4F2D-9D8B-4002F1CFF4E9}" destId="{4DE9606D-6B1C-4C06-9D98-57BEDD45573F}" srcOrd="1" destOrd="0" presId="urn:microsoft.com/office/officeart/2005/8/layout/matrix3"/>
    <dgm:cxn modelId="{731A01E0-9D02-46E7-BDE8-2661B0601166}" type="presParOf" srcId="{9EEB8A8C-84DE-4F2D-9D8B-4002F1CFF4E9}" destId="{A4D697D9-C125-4381-9032-232093020023}" srcOrd="2" destOrd="0" presId="urn:microsoft.com/office/officeart/2005/8/layout/matrix3"/>
    <dgm:cxn modelId="{2439CE78-32AF-4F20-9F3F-BE19C448A0DF}" type="presParOf" srcId="{9EEB8A8C-84DE-4F2D-9D8B-4002F1CFF4E9}" destId="{EC48B3C3-30F4-4E0E-A689-B147B254C282}" srcOrd="3" destOrd="0" presId="urn:microsoft.com/office/officeart/2005/8/layout/matrix3"/>
    <dgm:cxn modelId="{90A23CEE-96BE-4031-BF59-C250C42C35A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357BF034-AD00-45C1-9A04-28D5BAA94CAB}"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FC2F452F-2A61-4F4C-BF15-C640B4E4F1F8}"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40835639-0C07-44EE-98E3-1AA7241F9A06}" type="presOf" srcId="{4ECF41F9-9B07-44A8-8051-066B958BF685}" destId="{4DE9606D-6B1C-4C06-9D98-57BEDD45573F}" srcOrd="0" destOrd="0" presId="urn:microsoft.com/office/officeart/2005/8/layout/matrix3"/>
    <dgm:cxn modelId="{7BB109B9-91E2-47ED-8B2A-867E21CF57E5}"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A04FDFC-5596-438C-9633-68BC1DBFF490}"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96BE112B-CEC5-4337-9A02-A40EA67AA04D}" type="presParOf" srcId="{9EEB8A8C-84DE-4F2D-9D8B-4002F1CFF4E9}" destId="{759C8632-3E81-4352-8BF2-D9454F303229}" srcOrd="0" destOrd="0" presId="urn:microsoft.com/office/officeart/2005/8/layout/matrix3"/>
    <dgm:cxn modelId="{E7AEB604-2D7C-4133-811A-F502E141EBCF}" type="presParOf" srcId="{9EEB8A8C-84DE-4F2D-9D8B-4002F1CFF4E9}" destId="{4DE9606D-6B1C-4C06-9D98-57BEDD45573F}" srcOrd="1" destOrd="0" presId="urn:microsoft.com/office/officeart/2005/8/layout/matrix3"/>
    <dgm:cxn modelId="{15885F00-72B8-4089-886B-01B2C701BB59}" type="presParOf" srcId="{9EEB8A8C-84DE-4F2D-9D8B-4002F1CFF4E9}" destId="{A4D697D9-C125-4381-9032-232093020023}" srcOrd="2" destOrd="0" presId="urn:microsoft.com/office/officeart/2005/8/layout/matrix3"/>
    <dgm:cxn modelId="{5A8E5726-D242-4AC1-A53F-7E75ED24BE63}" type="presParOf" srcId="{9EEB8A8C-84DE-4F2D-9D8B-4002F1CFF4E9}" destId="{EC48B3C3-30F4-4E0E-A689-B147B254C282}" srcOrd="3" destOrd="0" presId="urn:microsoft.com/office/officeart/2005/8/layout/matrix3"/>
    <dgm:cxn modelId="{4906F823-1CF2-436D-ABF4-370BB34B4E5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AF346C3E-2E94-440F-9A25-13DDE4AA0586}" type="presOf" srcId="{58898816-01CD-4AE2-9033-31F965B49CA3}" destId="{9EEB8A8C-84DE-4F2D-9D8B-4002F1CFF4E9}" srcOrd="0" destOrd="0" presId="urn:microsoft.com/office/officeart/2005/8/layout/matrix3"/>
    <dgm:cxn modelId="{4D43FBF6-92A0-45FE-95A6-283514A458D8}"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82ED48D-402D-4F27-B039-416B27563549}"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E9FAD6A4-A5E0-4366-87A7-CC0A6C0C51B2}" type="presOf" srcId="{A4513A06-70C5-4A59-8BBD-60BE8683027C}" destId="{EC48B3C3-30F4-4E0E-A689-B147B254C282}" srcOrd="0" destOrd="0" presId="urn:microsoft.com/office/officeart/2005/8/layout/matrix3"/>
    <dgm:cxn modelId="{FE11EFE2-5739-4048-AECD-CAC72340D98F}" type="presParOf" srcId="{9EEB8A8C-84DE-4F2D-9D8B-4002F1CFF4E9}" destId="{759C8632-3E81-4352-8BF2-D9454F303229}" srcOrd="0" destOrd="0" presId="urn:microsoft.com/office/officeart/2005/8/layout/matrix3"/>
    <dgm:cxn modelId="{D0AAF393-2FD0-4E31-AA25-91B9B776E4AE}" type="presParOf" srcId="{9EEB8A8C-84DE-4F2D-9D8B-4002F1CFF4E9}" destId="{4DE9606D-6B1C-4C06-9D98-57BEDD45573F}" srcOrd="1" destOrd="0" presId="urn:microsoft.com/office/officeart/2005/8/layout/matrix3"/>
    <dgm:cxn modelId="{C6692EA7-B53E-4938-A113-4157B7AB0DFA}" type="presParOf" srcId="{9EEB8A8C-84DE-4F2D-9D8B-4002F1CFF4E9}" destId="{A4D697D9-C125-4381-9032-232093020023}" srcOrd="2" destOrd="0" presId="urn:microsoft.com/office/officeart/2005/8/layout/matrix3"/>
    <dgm:cxn modelId="{2E6743E4-4576-4F85-BEF2-6AA8EF749C2C}" type="presParOf" srcId="{9EEB8A8C-84DE-4F2D-9D8B-4002F1CFF4E9}" destId="{EC48B3C3-30F4-4E0E-A689-B147B254C282}" srcOrd="3" destOrd="0" presId="urn:microsoft.com/office/officeart/2005/8/layout/matrix3"/>
    <dgm:cxn modelId="{33895BD5-D33D-4282-9093-F10DAF19C39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3B9324E2-F725-4234-803F-B68398C92AA7}" type="presOf" srcId="{4ECF41F9-9B07-44A8-8051-066B958BF685}" destId="{4DE9606D-6B1C-4C06-9D98-57BEDD45573F}"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0BA4254E-0406-44DA-A2CE-F0AE408687F6}" type="presOf" srcId="{751FC799-435A-4719-8679-9D68050CC3EE}" destId="{A4D697D9-C125-4381-9032-232093020023}" srcOrd="0" destOrd="0" presId="urn:microsoft.com/office/officeart/2005/8/layout/matrix3"/>
    <dgm:cxn modelId="{57585503-E644-4A16-A497-0FF32E77D7B1}"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890BB7E6-0167-4347-B654-ACBFF7D06DA6}"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0C60B55F-6E96-4022-A465-9479E7A08C2D}" type="presParOf" srcId="{9EEB8A8C-84DE-4F2D-9D8B-4002F1CFF4E9}" destId="{759C8632-3E81-4352-8BF2-D9454F303229}" srcOrd="0" destOrd="0" presId="urn:microsoft.com/office/officeart/2005/8/layout/matrix3"/>
    <dgm:cxn modelId="{4BD99950-37C3-4839-B7AA-0484F6F72FF4}" type="presParOf" srcId="{9EEB8A8C-84DE-4F2D-9D8B-4002F1CFF4E9}" destId="{4DE9606D-6B1C-4C06-9D98-57BEDD45573F}" srcOrd="1" destOrd="0" presId="urn:microsoft.com/office/officeart/2005/8/layout/matrix3"/>
    <dgm:cxn modelId="{4635AFD2-4F07-4A45-A71D-2E33F97AC14C}" type="presParOf" srcId="{9EEB8A8C-84DE-4F2D-9D8B-4002F1CFF4E9}" destId="{A4D697D9-C125-4381-9032-232093020023}" srcOrd="2" destOrd="0" presId="urn:microsoft.com/office/officeart/2005/8/layout/matrix3"/>
    <dgm:cxn modelId="{D8C44E89-857D-4D3D-BA29-A0F542F3885A}" type="presParOf" srcId="{9EEB8A8C-84DE-4F2D-9D8B-4002F1CFF4E9}" destId="{EC48B3C3-30F4-4E0E-A689-B147B254C282}" srcOrd="3" destOrd="0" presId="urn:microsoft.com/office/officeart/2005/8/layout/matrix3"/>
    <dgm:cxn modelId="{9B6C58F4-4A70-4F8B-B03A-BFC3D81FE81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E659C30F-2CE1-4CFD-BD20-C926FD9FB202}"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798D842-6798-4485-A009-5A8D266C9488}" type="presOf" srcId="{58898816-01CD-4AE2-9033-31F965B49CA3}" destId="{9EEB8A8C-84DE-4F2D-9D8B-4002F1CFF4E9}" srcOrd="0" destOrd="0" presId="urn:microsoft.com/office/officeart/2005/8/layout/matrix3"/>
    <dgm:cxn modelId="{AC277AA0-D275-41E6-8736-EB7B468EAB20}" type="presOf" srcId="{4AB04706-5992-4114-A2BE-97768DF1B48F}" destId="{7E7A3F08-0D5C-4334-B11D-E69A77560FD4}" srcOrd="0" destOrd="0" presId="urn:microsoft.com/office/officeart/2005/8/layout/matrix3"/>
    <dgm:cxn modelId="{5AAEE96F-DC66-4D85-99B0-FCD25253CB28}"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771E5191-7589-4234-9E28-CA421C167DFC}" type="presOf" srcId="{A7D8FFE0-50FA-4C85-8D57-C6D10FE100D2}" destId="{A4D697D9-C125-4381-9032-232093020023}" srcOrd="0" destOrd="0" presId="urn:microsoft.com/office/officeart/2005/8/layout/matrix3"/>
    <dgm:cxn modelId="{2F2E2165-B712-4EEA-BDF8-A83FB76027E0}" type="presParOf" srcId="{9EEB8A8C-84DE-4F2D-9D8B-4002F1CFF4E9}" destId="{759C8632-3E81-4352-8BF2-D9454F303229}" srcOrd="0" destOrd="0" presId="urn:microsoft.com/office/officeart/2005/8/layout/matrix3"/>
    <dgm:cxn modelId="{5208AFED-3628-4ADE-8B1F-F2F1B0D141A8}" type="presParOf" srcId="{9EEB8A8C-84DE-4F2D-9D8B-4002F1CFF4E9}" destId="{4DE9606D-6B1C-4C06-9D98-57BEDD45573F}" srcOrd="1" destOrd="0" presId="urn:microsoft.com/office/officeart/2005/8/layout/matrix3"/>
    <dgm:cxn modelId="{E2BDB099-A3AC-40BA-BA04-9BC8E13D379A}" type="presParOf" srcId="{9EEB8A8C-84DE-4F2D-9D8B-4002F1CFF4E9}" destId="{A4D697D9-C125-4381-9032-232093020023}" srcOrd="2" destOrd="0" presId="urn:microsoft.com/office/officeart/2005/8/layout/matrix3"/>
    <dgm:cxn modelId="{66EB0687-0D96-44CA-B210-56E6EB95DDF6}" type="presParOf" srcId="{9EEB8A8C-84DE-4F2D-9D8B-4002F1CFF4E9}" destId="{EC48B3C3-30F4-4E0E-A689-B147B254C282}" srcOrd="3" destOrd="0" presId="urn:microsoft.com/office/officeart/2005/8/layout/matrix3"/>
    <dgm:cxn modelId="{F819810C-3719-4FFB-8D2A-117235A45E1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874D198D-F059-4266-8476-9E1C00599B10}" type="presOf" srcId="{A4513A06-70C5-4A59-8BBD-60BE8683027C}" destId="{EC48B3C3-30F4-4E0E-A689-B147B254C282}" srcOrd="0" destOrd="0" presId="urn:microsoft.com/office/officeart/2005/8/layout/matrix3"/>
    <dgm:cxn modelId="{32987A4A-5C05-4280-BB19-417973E0E9FD}"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D69D84E9-F5B0-49DF-B2D7-E80F26DCE2D2}" type="presOf" srcId="{4ECF41F9-9B07-44A8-8051-066B958BF685}" destId="{4DE9606D-6B1C-4C06-9D98-57BEDD45573F}" srcOrd="0" destOrd="0" presId="urn:microsoft.com/office/officeart/2005/8/layout/matrix3"/>
    <dgm:cxn modelId="{72243517-5476-43B7-A875-D8ECFEDAC387}"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E9C20F3-D858-47BF-A43C-047F28C65E87}"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B054FFF9-D722-41CD-B38B-17F13FECE93C}" type="presParOf" srcId="{9EEB8A8C-84DE-4F2D-9D8B-4002F1CFF4E9}" destId="{759C8632-3E81-4352-8BF2-D9454F303229}" srcOrd="0" destOrd="0" presId="urn:microsoft.com/office/officeart/2005/8/layout/matrix3"/>
    <dgm:cxn modelId="{9E8073A5-6C9F-4793-83C9-72FF19167854}" type="presParOf" srcId="{9EEB8A8C-84DE-4F2D-9D8B-4002F1CFF4E9}" destId="{4DE9606D-6B1C-4C06-9D98-57BEDD45573F}" srcOrd="1" destOrd="0" presId="urn:microsoft.com/office/officeart/2005/8/layout/matrix3"/>
    <dgm:cxn modelId="{99279B04-2BCD-458D-8E02-9DF2D74983CB}" type="presParOf" srcId="{9EEB8A8C-84DE-4F2D-9D8B-4002F1CFF4E9}" destId="{A4D697D9-C125-4381-9032-232093020023}" srcOrd="2" destOrd="0" presId="urn:microsoft.com/office/officeart/2005/8/layout/matrix3"/>
    <dgm:cxn modelId="{F1BC0F2A-EA33-4D04-8935-8CD928ABA308}" type="presParOf" srcId="{9EEB8A8C-84DE-4F2D-9D8B-4002F1CFF4E9}" destId="{EC48B3C3-30F4-4E0E-A689-B147B254C282}" srcOrd="3" destOrd="0" presId="urn:microsoft.com/office/officeart/2005/8/layout/matrix3"/>
    <dgm:cxn modelId="{920AE57B-A522-406C-A699-E67A3AD464D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2B9D95C5-92B8-45B6-90C7-04767071C588}" type="presOf" srcId="{A4513A06-70C5-4A59-8BBD-60BE8683027C}" destId="{EC48B3C3-30F4-4E0E-A689-B147B254C282}" srcOrd="0" destOrd="0" presId="urn:microsoft.com/office/officeart/2005/8/layout/matrix3"/>
    <dgm:cxn modelId="{BDDA90C2-7F9A-4CE5-9404-5A565C6B8A79}" type="presOf" srcId="{751FC799-435A-4719-8679-9D68050CC3EE}" destId="{A4D697D9-C125-4381-9032-232093020023}" srcOrd="0" destOrd="0" presId="urn:microsoft.com/office/officeart/2005/8/layout/matrix3"/>
    <dgm:cxn modelId="{D2A1B5C5-7D72-4421-941A-82FF4421AC9D}"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3ADA2E80-C7FB-48DC-95EF-852E3CBF58F8}"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1E666E03-C488-4341-B66C-071330257E19}" type="presParOf" srcId="{9EEB8A8C-84DE-4F2D-9D8B-4002F1CFF4E9}" destId="{759C8632-3E81-4352-8BF2-D9454F303229}" srcOrd="0" destOrd="0" presId="urn:microsoft.com/office/officeart/2005/8/layout/matrix3"/>
    <dgm:cxn modelId="{E56F5A4B-7227-4907-A24A-197219669B57}" type="presParOf" srcId="{9EEB8A8C-84DE-4F2D-9D8B-4002F1CFF4E9}" destId="{4DE9606D-6B1C-4C06-9D98-57BEDD45573F}" srcOrd="1" destOrd="0" presId="urn:microsoft.com/office/officeart/2005/8/layout/matrix3"/>
    <dgm:cxn modelId="{1037C73C-2303-4F84-B504-E9373BC4660F}" type="presParOf" srcId="{9EEB8A8C-84DE-4F2D-9D8B-4002F1CFF4E9}" destId="{A4D697D9-C125-4381-9032-232093020023}" srcOrd="2" destOrd="0" presId="urn:microsoft.com/office/officeart/2005/8/layout/matrix3"/>
    <dgm:cxn modelId="{042CFC8C-09DD-44CE-805D-C3646EFD580D}" type="presParOf" srcId="{9EEB8A8C-84DE-4F2D-9D8B-4002F1CFF4E9}" destId="{EC48B3C3-30F4-4E0E-A689-B147B254C282}" srcOrd="3" destOrd="0" presId="urn:microsoft.com/office/officeart/2005/8/layout/matrix3"/>
    <dgm:cxn modelId="{1E449599-36B7-433C-8D35-11D48396B28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8D324243-D40E-49B0-A486-A8647A22B442}" type="presOf" srcId="{58898816-01CD-4AE2-9033-31F965B49CA3}" destId="{9EEB8A8C-84DE-4F2D-9D8B-4002F1CFF4E9}" srcOrd="0" destOrd="0" presId="urn:microsoft.com/office/officeart/2005/8/layout/matrix3"/>
    <dgm:cxn modelId="{3CBD7D4A-3A50-428B-B414-BED9E73C66E1}"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3297F30-FEE6-48B9-9D81-2A9D84EC85A8}" type="presOf" srcId="{4ECF41F9-9B07-44A8-8051-066B958BF685}" destId="{4DE9606D-6B1C-4C06-9D98-57BEDD45573F}" srcOrd="0" destOrd="0" presId="urn:microsoft.com/office/officeart/2005/8/layout/matrix3"/>
    <dgm:cxn modelId="{8075EAA5-B1EF-40BA-9067-0CD9ECA2F924}"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B646221B-01F2-49BE-A00D-BFD9D4FF6D3E}" type="presOf" srcId="{4AB04706-5992-4114-A2BE-97768DF1B48F}" destId="{7E7A3F08-0D5C-4334-B11D-E69A77560FD4}" srcOrd="0" destOrd="0" presId="urn:microsoft.com/office/officeart/2005/8/layout/matrix3"/>
    <dgm:cxn modelId="{4EE90F95-20A2-4E43-8AE3-85EA5F69398D}" type="presParOf" srcId="{9EEB8A8C-84DE-4F2D-9D8B-4002F1CFF4E9}" destId="{759C8632-3E81-4352-8BF2-D9454F303229}" srcOrd="0" destOrd="0" presId="urn:microsoft.com/office/officeart/2005/8/layout/matrix3"/>
    <dgm:cxn modelId="{A8081DED-0515-45EE-9180-28F5B69665D7}" type="presParOf" srcId="{9EEB8A8C-84DE-4F2D-9D8B-4002F1CFF4E9}" destId="{4DE9606D-6B1C-4C06-9D98-57BEDD45573F}" srcOrd="1" destOrd="0" presId="urn:microsoft.com/office/officeart/2005/8/layout/matrix3"/>
    <dgm:cxn modelId="{CF1CCCB7-AEAB-4743-A441-1DC76F8B88FF}" type="presParOf" srcId="{9EEB8A8C-84DE-4F2D-9D8B-4002F1CFF4E9}" destId="{A4D697D9-C125-4381-9032-232093020023}" srcOrd="2" destOrd="0" presId="urn:microsoft.com/office/officeart/2005/8/layout/matrix3"/>
    <dgm:cxn modelId="{974D51F3-13D5-43B5-9701-16D37BCE2F2B}" type="presParOf" srcId="{9EEB8A8C-84DE-4F2D-9D8B-4002F1CFF4E9}" destId="{EC48B3C3-30F4-4E0E-A689-B147B254C282}" srcOrd="3" destOrd="0" presId="urn:microsoft.com/office/officeart/2005/8/layout/matrix3"/>
    <dgm:cxn modelId="{DF2BAEFE-6510-46B8-9113-DB3E3385E1A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40EE6A04-F93F-42C7-A6D7-220E91C18215}"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FCCEFBA-B42B-416F-9AA5-50BB68980AC1}" type="presOf" srcId="{58898816-01CD-4AE2-9033-31F965B49CA3}" destId="{9EEB8A8C-84DE-4F2D-9D8B-4002F1CFF4E9}" srcOrd="0" destOrd="0" presId="urn:microsoft.com/office/officeart/2005/8/layout/matrix3"/>
    <dgm:cxn modelId="{DFCB018F-F4E9-46AD-8CFF-B169D719930F}" type="presOf" srcId="{A4513A06-70C5-4A59-8BBD-60BE8683027C}" destId="{EC48B3C3-30F4-4E0E-A689-B147B254C282}" srcOrd="0" destOrd="0" presId="urn:microsoft.com/office/officeart/2005/8/layout/matrix3"/>
    <dgm:cxn modelId="{3C24C289-A791-43F2-BD95-35C50DB767BE}" type="presOf" srcId="{A7D8FFE0-50FA-4C85-8D57-C6D10FE100D2}" destId="{A4D697D9-C125-4381-9032-232093020023}" srcOrd="0" destOrd="0" presId="urn:microsoft.com/office/officeart/2005/8/layout/matrix3"/>
    <dgm:cxn modelId="{7551C5B3-BD3F-4523-8CCD-0DC3B819FB04}"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11A0435-C822-4D13-A4A4-8A19DC8CBA75}" type="presParOf" srcId="{9EEB8A8C-84DE-4F2D-9D8B-4002F1CFF4E9}" destId="{759C8632-3E81-4352-8BF2-D9454F303229}" srcOrd="0" destOrd="0" presId="urn:microsoft.com/office/officeart/2005/8/layout/matrix3"/>
    <dgm:cxn modelId="{8465E9B8-6624-4B4D-ADB1-03832BF0F09E}" type="presParOf" srcId="{9EEB8A8C-84DE-4F2D-9D8B-4002F1CFF4E9}" destId="{4DE9606D-6B1C-4C06-9D98-57BEDD45573F}" srcOrd="1" destOrd="0" presId="urn:microsoft.com/office/officeart/2005/8/layout/matrix3"/>
    <dgm:cxn modelId="{89F75D2C-9B4A-420E-B5E5-04BB26CB6AD5}" type="presParOf" srcId="{9EEB8A8C-84DE-4F2D-9D8B-4002F1CFF4E9}" destId="{A4D697D9-C125-4381-9032-232093020023}" srcOrd="2" destOrd="0" presId="urn:microsoft.com/office/officeart/2005/8/layout/matrix3"/>
    <dgm:cxn modelId="{EACFF40F-9E4A-47A0-AB7D-CBBAB77B4045}" type="presParOf" srcId="{9EEB8A8C-84DE-4F2D-9D8B-4002F1CFF4E9}" destId="{EC48B3C3-30F4-4E0E-A689-B147B254C282}" srcOrd="3" destOrd="0" presId="urn:microsoft.com/office/officeart/2005/8/layout/matrix3"/>
    <dgm:cxn modelId="{9368EA27-C492-4A99-A309-1C78324AB45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F81EAA0E-882D-43AD-9DEB-B41A547AB5EE}" type="presOf" srcId="{751FC799-435A-4719-8679-9D68050CC3EE}" destId="{A4D697D9-C125-4381-9032-232093020023}" srcOrd="0" destOrd="0" presId="urn:microsoft.com/office/officeart/2005/8/layout/matrix3"/>
    <dgm:cxn modelId="{C9C62EC7-7CCB-425A-9E85-DEE50898E969}"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1928FB7B-9233-42D5-AC40-5F4D73C1577C}" type="presOf" srcId="{4ECF41F9-9B07-44A8-8051-066B958BF685}" destId="{4DE9606D-6B1C-4C06-9D98-57BEDD45573F}" srcOrd="0" destOrd="0" presId="urn:microsoft.com/office/officeart/2005/8/layout/matrix3"/>
    <dgm:cxn modelId="{D6D62EFF-45C7-4763-BBC0-4D7E0CC373EE}" type="presOf" srcId="{58898816-01CD-4AE2-9033-31F965B49CA3}" destId="{9EEB8A8C-84DE-4F2D-9D8B-4002F1CFF4E9}" srcOrd="0" destOrd="0" presId="urn:microsoft.com/office/officeart/2005/8/layout/matrix3"/>
    <dgm:cxn modelId="{212D530B-8B17-4110-823C-49DF9290A640}" type="presParOf" srcId="{9EEB8A8C-84DE-4F2D-9D8B-4002F1CFF4E9}" destId="{759C8632-3E81-4352-8BF2-D9454F303229}" srcOrd="0" destOrd="0" presId="urn:microsoft.com/office/officeart/2005/8/layout/matrix3"/>
    <dgm:cxn modelId="{AE598DCF-7E16-4E23-8282-3B2B3A6E6AE7}" type="presParOf" srcId="{9EEB8A8C-84DE-4F2D-9D8B-4002F1CFF4E9}" destId="{4DE9606D-6B1C-4C06-9D98-57BEDD45573F}" srcOrd="1" destOrd="0" presId="urn:microsoft.com/office/officeart/2005/8/layout/matrix3"/>
    <dgm:cxn modelId="{CE9DCA83-108E-4C53-9574-40D948B8349A}" type="presParOf" srcId="{9EEB8A8C-84DE-4F2D-9D8B-4002F1CFF4E9}" destId="{A4D697D9-C125-4381-9032-232093020023}" srcOrd="2" destOrd="0" presId="urn:microsoft.com/office/officeart/2005/8/layout/matrix3"/>
    <dgm:cxn modelId="{497F3838-AFAF-4CFF-8CBB-2D16077C7B28}" type="presParOf" srcId="{9EEB8A8C-84DE-4F2D-9D8B-4002F1CFF4E9}" destId="{EC48B3C3-30F4-4E0E-A689-B147B254C282}" srcOrd="3" destOrd="0" presId="urn:microsoft.com/office/officeart/2005/8/layout/matrix3"/>
    <dgm:cxn modelId="{658A2677-A8FC-4F78-89D7-AF86930C393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205D3284-13F9-4E07-AA7F-6F369D0C0F87}" type="presOf" srcId="{A7D8FFE0-50FA-4C85-8D57-C6D10FE100D2}" destId="{A4D697D9-C125-4381-9032-232093020023}" srcOrd="0" destOrd="0" presId="urn:microsoft.com/office/officeart/2005/8/layout/matrix3"/>
    <dgm:cxn modelId="{8E3F5569-2148-42F8-9331-B45A78065A98}" type="presOf" srcId="{58898816-01CD-4AE2-9033-31F965B49CA3}" destId="{9EEB8A8C-84DE-4F2D-9D8B-4002F1CFF4E9}" srcOrd="0" destOrd="0" presId="urn:microsoft.com/office/officeart/2005/8/layout/matrix3"/>
    <dgm:cxn modelId="{CD60252D-8682-4574-8124-E4EF285A82E4}"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4B31E05B-5419-48F5-BF40-20C6C7C35DDF}" type="presOf" srcId="{4ECF41F9-9B07-44A8-8051-066B958BF685}" destId="{4DE9606D-6B1C-4C06-9D98-57BEDD45573F}" srcOrd="0" destOrd="0" presId="urn:microsoft.com/office/officeart/2005/8/layout/matrix3"/>
    <dgm:cxn modelId="{BCE7811E-89E1-4B60-9CA7-465B01A04100}"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F899FF1-98B9-486F-9B72-9691D4AB007C}" type="presParOf" srcId="{9EEB8A8C-84DE-4F2D-9D8B-4002F1CFF4E9}" destId="{759C8632-3E81-4352-8BF2-D9454F303229}" srcOrd="0" destOrd="0" presId="urn:microsoft.com/office/officeart/2005/8/layout/matrix3"/>
    <dgm:cxn modelId="{D40FA110-F076-4430-9734-507A8E126A26}" type="presParOf" srcId="{9EEB8A8C-84DE-4F2D-9D8B-4002F1CFF4E9}" destId="{4DE9606D-6B1C-4C06-9D98-57BEDD45573F}" srcOrd="1" destOrd="0" presId="urn:microsoft.com/office/officeart/2005/8/layout/matrix3"/>
    <dgm:cxn modelId="{EFD5AC07-FADC-4A9F-A66C-CE28BBCF6B35}" type="presParOf" srcId="{9EEB8A8C-84DE-4F2D-9D8B-4002F1CFF4E9}" destId="{A4D697D9-C125-4381-9032-232093020023}" srcOrd="2" destOrd="0" presId="urn:microsoft.com/office/officeart/2005/8/layout/matrix3"/>
    <dgm:cxn modelId="{5184F684-C587-4092-9C19-670CF82AAE48}" type="presParOf" srcId="{9EEB8A8C-84DE-4F2D-9D8B-4002F1CFF4E9}" destId="{EC48B3C3-30F4-4E0E-A689-B147B254C282}" srcOrd="3" destOrd="0" presId="urn:microsoft.com/office/officeart/2005/8/layout/matrix3"/>
    <dgm:cxn modelId="{403B6D5E-55C9-4268-99CC-CDEC02AF527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A364CA60-4B7C-4CA1-9D62-F02F75E531E9}"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8B92925-F6E6-4DCE-8B64-C88FC7CE34B8}" type="presOf" srcId="{4AB04706-5992-4114-A2BE-97768DF1B48F}" destId="{7E7A3F08-0D5C-4334-B11D-E69A77560FD4}" srcOrd="0" destOrd="0" presId="urn:microsoft.com/office/officeart/2005/8/layout/matrix3"/>
    <dgm:cxn modelId="{E76F339C-0202-40D6-BD21-932B10488421}" type="presOf" srcId="{A4513A06-70C5-4A59-8BBD-60BE8683027C}" destId="{EC48B3C3-30F4-4E0E-A689-B147B254C282}" srcOrd="0" destOrd="0" presId="urn:microsoft.com/office/officeart/2005/8/layout/matrix3"/>
    <dgm:cxn modelId="{00DE2D3F-A443-4D86-94D9-C36C0D34349C}" type="presOf" srcId="{58898816-01CD-4AE2-9033-31F965B49CA3}" destId="{9EEB8A8C-84DE-4F2D-9D8B-4002F1CFF4E9}" srcOrd="0" destOrd="0" presId="urn:microsoft.com/office/officeart/2005/8/layout/matrix3"/>
    <dgm:cxn modelId="{2B245F82-3849-47E3-99AE-03F1C37EEC4D}"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AED4D84F-08DC-429D-A469-66EF1A1D31A7}" type="presParOf" srcId="{9EEB8A8C-84DE-4F2D-9D8B-4002F1CFF4E9}" destId="{759C8632-3E81-4352-8BF2-D9454F303229}" srcOrd="0" destOrd="0" presId="urn:microsoft.com/office/officeart/2005/8/layout/matrix3"/>
    <dgm:cxn modelId="{C43F9E36-E963-43F1-AAE0-89D75E577A13}" type="presParOf" srcId="{9EEB8A8C-84DE-4F2D-9D8B-4002F1CFF4E9}" destId="{4DE9606D-6B1C-4C06-9D98-57BEDD45573F}" srcOrd="1" destOrd="0" presId="urn:microsoft.com/office/officeart/2005/8/layout/matrix3"/>
    <dgm:cxn modelId="{C4201C46-87CE-410C-AEFD-73F424002216}" type="presParOf" srcId="{9EEB8A8C-84DE-4F2D-9D8B-4002F1CFF4E9}" destId="{A4D697D9-C125-4381-9032-232093020023}" srcOrd="2" destOrd="0" presId="urn:microsoft.com/office/officeart/2005/8/layout/matrix3"/>
    <dgm:cxn modelId="{5DB7F830-034A-47A9-B30A-7F5A1CF9E1EB}" type="presParOf" srcId="{9EEB8A8C-84DE-4F2D-9D8B-4002F1CFF4E9}" destId="{EC48B3C3-30F4-4E0E-A689-B147B254C282}" srcOrd="3" destOrd="0" presId="urn:microsoft.com/office/officeart/2005/8/layout/matrix3"/>
    <dgm:cxn modelId="{B2204715-A265-415F-BE31-C6388AB4F06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044D6CA6-8AF9-4383-B4FF-BBEEBCABF142}" type="presOf" srcId="{58898816-01CD-4AE2-9033-31F965B49CA3}" destId="{9EEB8A8C-84DE-4F2D-9D8B-4002F1CFF4E9}" srcOrd="0" destOrd="0" presId="urn:microsoft.com/office/officeart/2005/8/layout/matrix3"/>
    <dgm:cxn modelId="{5665547E-CC98-4F61-91FE-79B2EF1C2B31}"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C67923F-D28A-485E-B62C-6A7D551EA81E}"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08E11BAF-00FF-42FA-923E-56FDF6052198}" type="presOf" srcId="{A4513A06-70C5-4A59-8BBD-60BE8683027C}" destId="{EC48B3C3-30F4-4E0E-A689-B147B254C282}" srcOrd="0" destOrd="0" presId="urn:microsoft.com/office/officeart/2005/8/layout/matrix3"/>
    <dgm:cxn modelId="{DB8B8A12-D822-4D64-A7F7-5E5697FB7D81}" type="presParOf" srcId="{9EEB8A8C-84DE-4F2D-9D8B-4002F1CFF4E9}" destId="{759C8632-3E81-4352-8BF2-D9454F303229}" srcOrd="0" destOrd="0" presId="urn:microsoft.com/office/officeart/2005/8/layout/matrix3"/>
    <dgm:cxn modelId="{76AB72B3-3F18-4019-B2ED-101A2A94F07A}" type="presParOf" srcId="{9EEB8A8C-84DE-4F2D-9D8B-4002F1CFF4E9}" destId="{4DE9606D-6B1C-4C06-9D98-57BEDD45573F}" srcOrd="1" destOrd="0" presId="urn:microsoft.com/office/officeart/2005/8/layout/matrix3"/>
    <dgm:cxn modelId="{860CC70B-5A9E-48A9-A98A-03EE694EAEF3}" type="presParOf" srcId="{9EEB8A8C-84DE-4F2D-9D8B-4002F1CFF4E9}" destId="{A4D697D9-C125-4381-9032-232093020023}" srcOrd="2" destOrd="0" presId="urn:microsoft.com/office/officeart/2005/8/layout/matrix3"/>
    <dgm:cxn modelId="{B6D3E34B-7343-4731-AC2D-A471F4015ECD}" type="presParOf" srcId="{9EEB8A8C-84DE-4F2D-9D8B-4002F1CFF4E9}" destId="{EC48B3C3-30F4-4E0E-A689-B147B254C282}" srcOrd="3" destOrd="0" presId="urn:microsoft.com/office/officeart/2005/8/layout/matrix3"/>
    <dgm:cxn modelId="{8C742C34-4402-4F87-83FA-5C51C01910B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4B26E3E2-853B-4DBC-A2E9-FD52FBD600EB}" type="presOf" srcId="{A4513A06-70C5-4A59-8BBD-60BE8683027C}" destId="{EC48B3C3-30F4-4E0E-A689-B147B254C282}" srcOrd="0" destOrd="0" presId="urn:microsoft.com/office/officeart/2005/8/layout/matrix3"/>
    <dgm:cxn modelId="{6179DE9A-0853-4532-8468-B61D583F53E9}"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523B678C-98BC-4020-A9AE-8834C27F7AEC}" type="presOf" srcId="{58898816-01CD-4AE2-9033-31F965B49CA3}" destId="{9EEB8A8C-84DE-4F2D-9D8B-4002F1CFF4E9}" srcOrd="0" destOrd="0" presId="urn:microsoft.com/office/officeart/2005/8/layout/matrix3"/>
    <dgm:cxn modelId="{AF579DE7-4C35-4D0C-B05B-CDF306D8798D}"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F24029D-E510-4D1E-BA27-FC3CD6B13C61}" type="presOf" srcId="{4AB04706-5992-4114-A2BE-97768DF1B48F}" destId="{7E7A3F08-0D5C-4334-B11D-E69A77560FD4}" srcOrd="0" destOrd="0" presId="urn:microsoft.com/office/officeart/2005/8/layout/matrix3"/>
    <dgm:cxn modelId="{00DA2668-7CB4-4FF6-A6FE-F63A3690BFCD}" type="presParOf" srcId="{9EEB8A8C-84DE-4F2D-9D8B-4002F1CFF4E9}" destId="{759C8632-3E81-4352-8BF2-D9454F303229}" srcOrd="0" destOrd="0" presId="urn:microsoft.com/office/officeart/2005/8/layout/matrix3"/>
    <dgm:cxn modelId="{71C1A8A4-0F4C-4A7B-ABA0-F0E3DA2CE65F}" type="presParOf" srcId="{9EEB8A8C-84DE-4F2D-9D8B-4002F1CFF4E9}" destId="{4DE9606D-6B1C-4C06-9D98-57BEDD45573F}" srcOrd="1" destOrd="0" presId="urn:microsoft.com/office/officeart/2005/8/layout/matrix3"/>
    <dgm:cxn modelId="{B380B25B-0D83-4A80-A893-171B567DFD70}" type="presParOf" srcId="{9EEB8A8C-84DE-4F2D-9D8B-4002F1CFF4E9}" destId="{A4D697D9-C125-4381-9032-232093020023}" srcOrd="2" destOrd="0" presId="urn:microsoft.com/office/officeart/2005/8/layout/matrix3"/>
    <dgm:cxn modelId="{6C535DA5-0813-4882-98CB-B925F4891F84}" type="presParOf" srcId="{9EEB8A8C-84DE-4F2D-9D8B-4002F1CFF4E9}" destId="{EC48B3C3-30F4-4E0E-A689-B147B254C282}" srcOrd="3" destOrd="0" presId="urn:microsoft.com/office/officeart/2005/8/layout/matrix3"/>
    <dgm:cxn modelId="{D24C9308-1CDE-4C0C-910F-361F91304FD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407DF2F-5703-4F86-B766-FC6517A69C22}"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5E1C9BD4-1A21-4740-AF27-0A5247368317}" type="presOf" srcId="{A4513A06-70C5-4A59-8BBD-60BE8683027C}" destId="{EC48B3C3-30F4-4E0E-A689-B147B254C282}" srcOrd="0" destOrd="0" presId="urn:microsoft.com/office/officeart/2005/8/layout/matrix3"/>
    <dgm:cxn modelId="{A62B5701-EC71-48F8-84F5-7FB97DB61ECB}" type="presOf" srcId="{58898816-01CD-4AE2-9033-31F965B49CA3}" destId="{9EEB8A8C-84DE-4F2D-9D8B-4002F1CFF4E9}" srcOrd="0" destOrd="0" presId="urn:microsoft.com/office/officeart/2005/8/layout/matrix3"/>
    <dgm:cxn modelId="{ED06C7D9-F20D-4255-BBD3-C7AFF9BAD388}"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E899DC5-C410-4CDD-8527-34053B4429FD}" type="presOf" srcId="{4ECF41F9-9B07-44A8-8051-066B958BF685}" destId="{4DE9606D-6B1C-4C06-9D98-57BEDD45573F}" srcOrd="0" destOrd="0" presId="urn:microsoft.com/office/officeart/2005/8/layout/matrix3"/>
    <dgm:cxn modelId="{025C9F5B-1C52-4592-9840-DEBD835FFFB2}" type="presParOf" srcId="{9EEB8A8C-84DE-4F2D-9D8B-4002F1CFF4E9}" destId="{759C8632-3E81-4352-8BF2-D9454F303229}" srcOrd="0" destOrd="0" presId="urn:microsoft.com/office/officeart/2005/8/layout/matrix3"/>
    <dgm:cxn modelId="{B4F6BBDA-3A8B-4C4E-8ECD-E674774E1243}" type="presParOf" srcId="{9EEB8A8C-84DE-4F2D-9D8B-4002F1CFF4E9}" destId="{4DE9606D-6B1C-4C06-9D98-57BEDD45573F}" srcOrd="1" destOrd="0" presId="urn:microsoft.com/office/officeart/2005/8/layout/matrix3"/>
    <dgm:cxn modelId="{66389FA5-2CB3-4B77-BCDF-BE245A1671F3}" type="presParOf" srcId="{9EEB8A8C-84DE-4F2D-9D8B-4002F1CFF4E9}" destId="{A4D697D9-C125-4381-9032-232093020023}" srcOrd="2" destOrd="0" presId="urn:microsoft.com/office/officeart/2005/8/layout/matrix3"/>
    <dgm:cxn modelId="{583CD589-D97B-48A7-A77C-BC1DB2CB45C8}" type="presParOf" srcId="{9EEB8A8C-84DE-4F2D-9D8B-4002F1CFF4E9}" destId="{EC48B3C3-30F4-4E0E-A689-B147B254C282}" srcOrd="3" destOrd="0" presId="urn:microsoft.com/office/officeart/2005/8/layout/matrix3"/>
    <dgm:cxn modelId="{FDAA1606-C887-47CA-A99F-BC31D104404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D86AE491-0BB9-4DB5-9045-68022EAF4280}"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BC2A1DEF-6DC8-4E1C-B712-41D318C984AA}" type="presOf" srcId="{4AB04706-5992-4114-A2BE-97768DF1B48F}" destId="{7E7A3F08-0D5C-4334-B11D-E69A77560FD4}" srcOrd="0" destOrd="0" presId="urn:microsoft.com/office/officeart/2005/8/layout/matrix3"/>
    <dgm:cxn modelId="{F5523532-7C50-4054-99AB-30B71FC0E8AC}" type="presOf" srcId="{A7D8FFE0-50FA-4C85-8D57-C6D10FE100D2}" destId="{A4D697D9-C125-4381-9032-232093020023}" srcOrd="0" destOrd="0" presId="urn:microsoft.com/office/officeart/2005/8/layout/matrix3"/>
    <dgm:cxn modelId="{A8BE29A6-F156-4E82-817A-D3D841826CFC}"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CCBE9C59-FA7B-42BE-9F7E-BEA33E96E46E}"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D7F0B93-E8C8-4FBD-A1E6-9A8CA00606A0}" type="presParOf" srcId="{9EEB8A8C-84DE-4F2D-9D8B-4002F1CFF4E9}" destId="{759C8632-3E81-4352-8BF2-D9454F303229}" srcOrd="0" destOrd="0" presId="urn:microsoft.com/office/officeart/2005/8/layout/matrix3"/>
    <dgm:cxn modelId="{FBB37D54-73B1-4653-B2F6-0423D9A5D7C7}" type="presParOf" srcId="{9EEB8A8C-84DE-4F2D-9D8B-4002F1CFF4E9}" destId="{4DE9606D-6B1C-4C06-9D98-57BEDD45573F}" srcOrd="1" destOrd="0" presId="urn:microsoft.com/office/officeart/2005/8/layout/matrix3"/>
    <dgm:cxn modelId="{279FF832-00BC-4937-9D8F-832463823229}" type="presParOf" srcId="{9EEB8A8C-84DE-4F2D-9D8B-4002F1CFF4E9}" destId="{A4D697D9-C125-4381-9032-232093020023}" srcOrd="2" destOrd="0" presId="urn:microsoft.com/office/officeart/2005/8/layout/matrix3"/>
    <dgm:cxn modelId="{383232D7-F9F2-4C63-BCD7-EA76663D6599}" type="presParOf" srcId="{9EEB8A8C-84DE-4F2D-9D8B-4002F1CFF4E9}" destId="{EC48B3C3-30F4-4E0E-A689-B147B254C282}" srcOrd="3" destOrd="0" presId="urn:microsoft.com/office/officeart/2005/8/layout/matrix3"/>
    <dgm:cxn modelId="{69133437-A4ED-4C99-8663-2E065D2551FA}"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62FFAB24-9380-48D4-836C-1EDF9B7ED1A7}"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8D4A455-5D51-4747-859B-DD6C4ED16024}" type="presOf" srcId="{A4513A06-70C5-4A59-8BBD-60BE8683027C}" destId="{EC48B3C3-30F4-4E0E-A689-B147B254C282}" srcOrd="0" destOrd="0" presId="urn:microsoft.com/office/officeart/2005/8/layout/matrix3"/>
    <dgm:cxn modelId="{C7271663-DAB7-4D2F-8F53-BB10DCA8E611}" type="presOf" srcId="{4ECF41F9-9B07-44A8-8051-066B958BF685}" destId="{4DE9606D-6B1C-4C06-9D98-57BEDD45573F}" srcOrd="0" destOrd="0" presId="urn:microsoft.com/office/officeart/2005/8/layout/matrix3"/>
    <dgm:cxn modelId="{6DDAF220-790D-45E9-BD41-65020A20F5AD}"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916D2C4F-27FD-4B4A-A8D6-F1E23236CDCA}" type="presParOf" srcId="{9EEB8A8C-84DE-4F2D-9D8B-4002F1CFF4E9}" destId="{759C8632-3E81-4352-8BF2-D9454F303229}" srcOrd="0" destOrd="0" presId="urn:microsoft.com/office/officeart/2005/8/layout/matrix3"/>
    <dgm:cxn modelId="{935B96E9-CE0A-4BB1-9165-215D9E51AD46}" type="presParOf" srcId="{9EEB8A8C-84DE-4F2D-9D8B-4002F1CFF4E9}" destId="{4DE9606D-6B1C-4C06-9D98-57BEDD45573F}" srcOrd="1" destOrd="0" presId="urn:microsoft.com/office/officeart/2005/8/layout/matrix3"/>
    <dgm:cxn modelId="{BA7A6D34-1D42-491D-A251-604A46AF4E6F}" type="presParOf" srcId="{9EEB8A8C-84DE-4F2D-9D8B-4002F1CFF4E9}" destId="{A4D697D9-C125-4381-9032-232093020023}" srcOrd="2" destOrd="0" presId="urn:microsoft.com/office/officeart/2005/8/layout/matrix3"/>
    <dgm:cxn modelId="{BF8255A4-0667-42AB-A2B4-DD333DB6220C}" type="presParOf" srcId="{9EEB8A8C-84DE-4F2D-9D8B-4002F1CFF4E9}" destId="{EC48B3C3-30F4-4E0E-A689-B147B254C282}" srcOrd="3" destOrd="0" presId="urn:microsoft.com/office/officeart/2005/8/layout/matrix3"/>
    <dgm:cxn modelId="{C9F8B430-03F3-4ECD-AF73-9257D98D7F0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A6511C83-10D3-473C-A2BC-C186EF17EF2C}"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386CAEBB-92BB-4C93-94B9-5C3BAF562085}" type="presOf" srcId="{A7D8FFE0-50FA-4C85-8D57-C6D10FE100D2}" destId="{A4D697D9-C125-4381-9032-232093020023}" srcOrd="0" destOrd="0" presId="urn:microsoft.com/office/officeart/2005/8/layout/matrix3"/>
    <dgm:cxn modelId="{FA6CCF2B-A0BD-4DA4-B1BF-CE826F8AD9FD}"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CDE5A042-BBA4-4EAC-AAE5-C61DA008CD4A}" type="presOf" srcId="{4ECF41F9-9B07-44A8-8051-066B958BF685}" destId="{4DE9606D-6B1C-4C06-9D98-57BEDD45573F}" srcOrd="0" destOrd="0" presId="urn:microsoft.com/office/officeart/2005/8/layout/matrix3"/>
    <dgm:cxn modelId="{2F5D111F-1D23-4346-9F8A-4943302258A9}"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B1890D7F-8872-47D5-A132-CAF3FF211506}" type="presParOf" srcId="{9EEB8A8C-84DE-4F2D-9D8B-4002F1CFF4E9}" destId="{759C8632-3E81-4352-8BF2-D9454F303229}" srcOrd="0" destOrd="0" presId="urn:microsoft.com/office/officeart/2005/8/layout/matrix3"/>
    <dgm:cxn modelId="{A9E79651-8517-4637-94BE-07C14CB744BB}" type="presParOf" srcId="{9EEB8A8C-84DE-4F2D-9D8B-4002F1CFF4E9}" destId="{4DE9606D-6B1C-4C06-9D98-57BEDD45573F}" srcOrd="1" destOrd="0" presId="urn:microsoft.com/office/officeart/2005/8/layout/matrix3"/>
    <dgm:cxn modelId="{986C0085-9D3E-40B6-B617-48690D61CA23}" type="presParOf" srcId="{9EEB8A8C-84DE-4F2D-9D8B-4002F1CFF4E9}" destId="{A4D697D9-C125-4381-9032-232093020023}" srcOrd="2" destOrd="0" presId="urn:microsoft.com/office/officeart/2005/8/layout/matrix3"/>
    <dgm:cxn modelId="{3054687E-0F11-41D1-A5FC-D7953CF2F778}" type="presParOf" srcId="{9EEB8A8C-84DE-4F2D-9D8B-4002F1CFF4E9}" destId="{EC48B3C3-30F4-4E0E-A689-B147B254C282}" srcOrd="3" destOrd="0" presId="urn:microsoft.com/office/officeart/2005/8/layout/matrix3"/>
    <dgm:cxn modelId="{E62E7165-08A5-45CB-ABA8-4D73995C329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3A5AA58E-4A26-4144-92A9-FDC94DFF26F4}" type="presOf" srcId="{A7D8FFE0-50FA-4C85-8D57-C6D10FE100D2}" destId="{A4D697D9-C125-4381-9032-232093020023}"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2F117B28-E085-41EA-B180-B639A5650825}"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47668C6-AD7A-4F27-8B79-041AABC80479}"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410E873-F9D7-4007-9386-6DFC2FFF3AB5}" type="presOf" srcId="{A4513A06-70C5-4A59-8BBD-60BE8683027C}" destId="{EC48B3C3-30F4-4E0E-A689-B147B254C282}" srcOrd="0" destOrd="0" presId="urn:microsoft.com/office/officeart/2005/8/layout/matrix3"/>
    <dgm:cxn modelId="{98848D30-C0EC-4041-B570-19201F219FE2}" type="presOf" srcId="{4AB04706-5992-4114-A2BE-97768DF1B48F}" destId="{7E7A3F08-0D5C-4334-B11D-E69A77560FD4}" srcOrd="0" destOrd="0" presId="urn:microsoft.com/office/officeart/2005/8/layout/matrix3"/>
    <dgm:cxn modelId="{6D1436AC-0A77-45D0-8BF6-A2556DCF6D56}" type="presParOf" srcId="{9EEB8A8C-84DE-4F2D-9D8B-4002F1CFF4E9}" destId="{759C8632-3E81-4352-8BF2-D9454F303229}" srcOrd="0" destOrd="0" presId="urn:microsoft.com/office/officeart/2005/8/layout/matrix3"/>
    <dgm:cxn modelId="{1E1E4304-A964-43AE-9AAA-944C348C297E}" type="presParOf" srcId="{9EEB8A8C-84DE-4F2D-9D8B-4002F1CFF4E9}" destId="{4DE9606D-6B1C-4C06-9D98-57BEDD45573F}" srcOrd="1" destOrd="0" presId="urn:microsoft.com/office/officeart/2005/8/layout/matrix3"/>
    <dgm:cxn modelId="{1E3F1647-F974-4445-B95E-7788BCD064ED}" type="presParOf" srcId="{9EEB8A8C-84DE-4F2D-9D8B-4002F1CFF4E9}" destId="{A4D697D9-C125-4381-9032-232093020023}" srcOrd="2" destOrd="0" presId="urn:microsoft.com/office/officeart/2005/8/layout/matrix3"/>
    <dgm:cxn modelId="{6CE24D2D-69FE-4A4E-8D44-312DD0F295EE}" type="presParOf" srcId="{9EEB8A8C-84DE-4F2D-9D8B-4002F1CFF4E9}" destId="{EC48B3C3-30F4-4E0E-A689-B147B254C282}" srcOrd="3" destOrd="0" presId="urn:microsoft.com/office/officeart/2005/8/layout/matrix3"/>
    <dgm:cxn modelId="{A2CB80DC-2D57-4096-B79E-70A2746D11F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E057DC5F-1EB2-4EAE-84E7-39D961E7AA6C}" type="presOf" srcId="{A4513A06-70C5-4A59-8BBD-60BE8683027C}" destId="{EC48B3C3-30F4-4E0E-A689-B147B254C282}" srcOrd="0" destOrd="0" presId="urn:microsoft.com/office/officeart/2005/8/layout/matrix3"/>
    <dgm:cxn modelId="{EA3546FA-E8F9-4A35-A1C2-38DEEA98066A}" type="presOf" srcId="{4ECF41F9-9B07-44A8-8051-066B958BF685}" destId="{4DE9606D-6B1C-4C06-9D98-57BEDD45573F}" srcOrd="0" destOrd="0" presId="urn:microsoft.com/office/officeart/2005/8/layout/matrix3"/>
    <dgm:cxn modelId="{493485F6-D9C7-4E1C-8785-0F5B8871F790}" type="presOf" srcId="{751FC799-435A-4719-8679-9D68050CC3EE}" destId="{A4D697D9-C125-4381-9032-232093020023}"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6976714-9BDD-49A1-A4F8-EAB8060DB364}"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6C8FB5E1-F179-4307-8257-E2EDD4EF4665}" srcId="{58898816-01CD-4AE2-9033-31F965B49CA3}" destId="{A4513A06-70C5-4A59-8BBD-60BE8683027C}" srcOrd="2" destOrd="0" parTransId="{0A95A804-5885-4DB4-B90B-64967E56798A}" sibTransId="{8BC0443F-BF84-4292-8A90-A586118EE984}"/>
    <dgm:cxn modelId="{BFE4D147-471F-42DD-9A1C-25AA7B865253}" type="presParOf" srcId="{9EEB8A8C-84DE-4F2D-9D8B-4002F1CFF4E9}" destId="{759C8632-3E81-4352-8BF2-D9454F303229}" srcOrd="0" destOrd="0" presId="urn:microsoft.com/office/officeart/2005/8/layout/matrix3"/>
    <dgm:cxn modelId="{CB327E8D-74CE-4E13-8B9D-C1358F3AE56D}" type="presParOf" srcId="{9EEB8A8C-84DE-4F2D-9D8B-4002F1CFF4E9}" destId="{4DE9606D-6B1C-4C06-9D98-57BEDD45573F}" srcOrd="1" destOrd="0" presId="urn:microsoft.com/office/officeart/2005/8/layout/matrix3"/>
    <dgm:cxn modelId="{02AD5724-1CF6-4C80-8B79-ED8F4EB44E0F}" type="presParOf" srcId="{9EEB8A8C-84DE-4F2D-9D8B-4002F1CFF4E9}" destId="{A4D697D9-C125-4381-9032-232093020023}" srcOrd="2" destOrd="0" presId="urn:microsoft.com/office/officeart/2005/8/layout/matrix3"/>
    <dgm:cxn modelId="{6CA19E67-2CFA-4032-94DC-D96FD7FF14B7}" type="presParOf" srcId="{9EEB8A8C-84DE-4F2D-9D8B-4002F1CFF4E9}" destId="{EC48B3C3-30F4-4E0E-A689-B147B254C282}" srcOrd="3" destOrd="0" presId="urn:microsoft.com/office/officeart/2005/8/layout/matrix3"/>
    <dgm:cxn modelId="{7EF42075-E6BB-43DD-B859-926880BD950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48E49B36-E1A9-4017-BB1F-F0CE02ABCEF2}" type="presOf" srcId="{4AB04706-5992-4114-A2BE-97768DF1B48F}" destId="{7E7A3F08-0D5C-4334-B11D-E69A77560FD4}" srcOrd="0" destOrd="0" presId="urn:microsoft.com/office/officeart/2005/8/layout/matrix3"/>
    <dgm:cxn modelId="{06172DB8-9DAD-4FD0-831C-5CBA4C83D530}" type="presOf" srcId="{58898816-01CD-4AE2-9033-31F965B49CA3}" destId="{9EEB8A8C-84DE-4F2D-9D8B-4002F1CFF4E9}" srcOrd="0" destOrd="0" presId="urn:microsoft.com/office/officeart/2005/8/layout/matrix3"/>
    <dgm:cxn modelId="{A8EA3526-C47C-4CA9-9B9A-B40B6456903E}" type="presOf" srcId="{A7D8FFE0-50FA-4C85-8D57-C6D10FE100D2}" destId="{A4D697D9-C125-4381-9032-232093020023}" srcOrd="0" destOrd="0" presId="urn:microsoft.com/office/officeart/2005/8/layout/matrix3"/>
    <dgm:cxn modelId="{AE983AFE-4BE2-49AE-8844-19F4206B296C}" type="presOf" srcId="{4ECF41F9-9B07-44A8-8051-066B958BF685}" destId="{4DE9606D-6B1C-4C06-9D98-57BEDD45573F}" srcOrd="0" destOrd="0" presId="urn:microsoft.com/office/officeart/2005/8/layout/matrix3"/>
    <dgm:cxn modelId="{87FF2711-0ED8-4763-A9FB-7EC151396176}"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2855542B-8EDD-4959-9C6A-B7FBB940E75C}" type="presParOf" srcId="{9EEB8A8C-84DE-4F2D-9D8B-4002F1CFF4E9}" destId="{759C8632-3E81-4352-8BF2-D9454F303229}" srcOrd="0" destOrd="0" presId="urn:microsoft.com/office/officeart/2005/8/layout/matrix3"/>
    <dgm:cxn modelId="{5845BCD4-EDF9-4144-92CD-F07C91E79B31}" type="presParOf" srcId="{9EEB8A8C-84DE-4F2D-9D8B-4002F1CFF4E9}" destId="{4DE9606D-6B1C-4C06-9D98-57BEDD45573F}" srcOrd="1" destOrd="0" presId="urn:microsoft.com/office/officeart/2005/8/layout/matrix3"/>
    <dgm:cxn modelId="{D9A2FF8E-84F7-4755-82AF-CACB85E7309A}" type="presParOf" srcId="{9EEB8A8C-84DE-4F2D-9D8B-4002F1CFF4E9}" destId="{A4D697D9-C125-4381-9032-232093020023}" srcOrd="2" destOrd="0" presId="urn:microsoft.com/office/officeart/2005/8/layout/matrix3"/>
    <dgm:cxn modelId="{9F7B94FF-A7FA-439F-841E-3540642A98D4}" type="presParOf" srcId="{9EEB8A8C-84DE-4F2D-9D8B-4002F1CFF4E9}" destId="{EC48B3C3-30F4-4E0E-A689-B147B254C282}" srcOrd="3" destOrd="0" presId="urn:microsoft.com/office/officeart/2005/8/layout/matrix3"/>
    <dgm:cxn modelId="{A670F25D-461F-4C0B-BE50-5E5831B54860}"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A7FDAC49-377F-4A6D-9347-02989B71439F}" type="presOf" srcId="{4AB04706-5992-4114-A2BE-97768DF1B48F}" destId="{7E7A3F08-0D5C-4334-B11D-E69A77560FD4}" srcOrd="0" destOrd="0" presId="urn:microsoft.com/office/officeart/2005/8/layout/matrix3"/>
    <dgm:cxn modelId="{1446BA07-BEFC-46CC-923F-378A6F0EC484}"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19E6FA0-5AF7-465A-AE33-7352B51AB02A}" type="presOf" srcId="{A7D8FFE0-50FA-4C85-8D57-C6D10FE100D2}" destId="{A4D697D9-C125-4381-9032-232093020023}" srcOrd="0" destOrd="0" presId="urn:microsoft.com/office/officeart/2005/8/layout/matrix3"/>
    <dgm:cxn modelId="{6CA56683-EEE1-48F8-B6A3-248590CFFDD5}" type="presOf" srcId="{A4513A06-70C5-4A59-8BBD-60BE8683027C}" destId="{EC48B3C3-30F4-4E0E-A689-B147B254C282}" srcOrd="0" destOrd="0" presId="urn:microsoft.com/office/officeart/2005/8/layout/matrix3"/>
    <dgm:cxn modelId="{7254181C-8998-498D-9628-DC1394E08BEC}"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7A11DE6F-43D9-406E-BCE3-5E564978EAE3}" type="presParOf" srcId="{9EEB8A8C-84DE-4F2D-9D8B-4002F1CFF4E9}" destId="{759C8632-3E81-4352-8BF2-D9454F303229}" srcOrd="0" destOrd="0" presId="urn:microsoft.com/office/officeart/2005/8/layout/matrix3"/>
    <dgm:cxn modelId="{ADD25AD4-C4C2-4BB0-B669-42028E2E6FE0}" type="presParOf" srcId="{9EEB8A8C-84DE-4F2D-9D8B-4002F1CFF4E9}" destId="{4DE9606D-6B1C-4C06-9D98-57BEDD45573F}" srcOrd="1" destOrd="0" presId="urn:microsoft.com/office/officeart/2005/8/layout/matrix3"/>
    <dgm:cxn modelId="{160E7B61-BBF0-4ECD-AF0B-694157FD395D}" type="presParOf" srcId="{9EEB8A8C-84DE-4F2D-9D8B-4002F1CFF4E9}" destId="{A4D697D9-C125-4381-9032-232093020023}" srcOrd="2" destOrd="0" presId="urn:microsoft.com/office/officeart/2005/8/layout/matrix3"/>
    <dgm:cxn modelId="{DC286E90-9C9A-44F5-8F26-E211506F5390}" type="presParOf" srcId="{9EEB8A8C-84DE-4F2D-9D8B-4002F1CFF4E9}" destId="{EC48B3C3-30F4-4E0E-A689-B147B254C282}" srcOrd="3" destOrd="0" presId="urn:microsoft.com/office/officeart/2005/8/layout/matrix3"/>
    <dgm:cxn modelId="{2DD44D5F-CAEB-41AE-AE27-A1A90658F55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6C8FB5E1-F179-4307-8257-E2EDD4EF4665}" srcId="{58898816-01CD-4AE2-9033-31F965B49CA3}" destId="{A4513A06-70C5-4A59-8BBD-60BE8683027C}" srcOrd="2" destOrd="0" parTransId="{0A95A804-5885-4DB4-B90B-64967E56798A}" sibTransId="{8BC0443F-BF84-4292-8A90-A586118EE984}"/>
    <dgm:cxn modelId="{2FF94A03-AEA4-4772-9E84-772B5BC23EC3}" type="presOf" srcId="{4ECF41F9-9B07-44A8-8051-066B958BF685}" destId="{4DE9606D-6B1C-4C06-9D98-57BEDD45573F}"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6D1397CF-01D1-44E1-B146-68FFB518CD26}" type="presOf" srcId="{A4513A06-70C5-4A59-8BBD-60BE8683027C}" destId="{EC48B3C3-30F4-4E0E-A689-B147B254C282}" srcOrd="0" destOrd="0" presId="urn:microsoft.com/office/officeart/2005/8/layout/matrix3"/>
    <dgm:cxn modelId="{89C6821B-3DDC-46A9-B2CC-E9D226B633E7}" type="presOf" srcId="{58898816-01CD-4AE2-9033-31F965B49CA3}" destId="{9EEB8A8C-84DE-4F2D-9D8B-4002F1CFF4E9}" srcOrd="0" destOrd="0" presId="urn:microsoft.com/office/officeart/2005/8/layout/matrix3"/>
    <dgm:cxn modelId="{C4901746-B8DD-4204-B64D-B70CB8B116CC}" type="presOf" srcId="{751FC799-435A-4719-8679-9D68050CC3EE}" destId="{A4D697D9-C125-4381-9032-232093020023}" srcOrd="0" destOrd="0" presId="urn:microsoft.com/office/officeart/2005/8/layout/matrix3"/>
    <dgm:cxn modelId="{6D1C3867-07A9-4B7D-B57F-2284EFBEE9B6}" type="presParOf" srcId="{9EEB8A8C-84DE-4F2D-9D8B-4002F1CFF4E9}" destId="{759C8632-3E81-4352-8BF2-D9454F303229}" srcOrd="0" destOrd="0" presId="urn:microsoft.com/office/officeart/2005/8/layout/matrix3"/>
    <dgm:cxn modelId="{E2C0ACF9-1019-4DDE-AA24-B286EA12F583}" type="presParOf" srcId="{9EEB8A8C-84DE-4F2D-9D8B-4002F1CFF4E9}" destId="{4DE9606D-6B1C-4C06-9D98-57BEDD45573F}" srcOrd="1" destOrd="0" presId="urn:microsoft.com/office/officeart/2005/8/layout/matrix3"/>
    <dgm:cxn modelId="{54AE0BF6-4BB1-47B2-93A3-D139AF2331C0}" type="presParOf" srcId="{9EEB8A8C-84DE-4F2D-9D8B-4002F1CFF4E9}" destId="{A4D697D9-C125-4381-9032-232093020023}" srcOrd="2" destOrd="0" presId="urn:microsoft.com/office/officeart/2005/8/layout/matrix3"/>
    <dgm:cxn modelId="{AD4A8944-AC05-4E81-BD3B-06B293DF0E9B}" type="presParOf" srcId="{9EEB8A8C-84DE-4F2D-9D8B-4002F1CFF4E9}" destId="{EC48B3C3-30F4-4E0E-A689-B147B254C282}" srcOrd="3" destOrd="0" presId="urn:microsoft.com/office/officeart/2005/8/layout/matrix3"/>
    <dgm:cxn modelId="{0EDDE883-0109-4345-B1C2-A53A0372C6DE}"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BF9F5B05-BC82-4E3F-B304-F50ECDEB4FC8}"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5FADC653-CF95-4865-BFF5-327A1C88AA6B}" type="presOf" srcId="{A7D8FFE0-50FA-4C85-8D57-C6D10FE100D2}" destId="{A4D697D9-C125-4381-9032-232093020023}" srcOrd="0" destOrd="0" presId="urn:microsoft.com/office/officeart/2005/8/layout/matrix3"/>
    <dgm:cxn modelId="{2D52FA70-8EA8-4C77-A789-631166E4ED9C}" type="presOf" srcId="{A4513A06-70C5-4A59-8BBD-60BE8683027C}" destId="{EC48B3C3-30F4-4E0E-A689-B147B254C282}" srcOrd="0" destOrd="0" presId="urn:microsoft.com/office/officeart/2005/8/layout/matrix3"/>
    <dgm:cxn modelId="{07FEBF50-0510-4181-B977-2A91A135F4EE}"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622B24A0-56CB-42ED-9694-983C2D68EB2C}" type="presOf" srcId="{4ECF41F9-9B07-44A8-8051-066B958BF685}" destId="{4DE9606D-6B1C-4C06-9D98-57BEDD45573F}" srcOrd="0" destOrd="0" presId="urn:microsoft.com/office/officeart/2005/8/layout/matrix3"/>
    <dgm:cxn modelId="{4C4A33C1-7109-4063-9175-ECE1C517A948}" type="presParOf" srcId="{9EEB8A8C-84DE-4F2D-9D8B-4002F1CFF4E9}" destId="{759C8632-3E81-4352-8BF2-D9454F303229}" srcOrd="0" destOrd="0" presId="urn:microsoft.com/office/officeart/2005/8/layout/matrix3"/>
    <dgm:cxn modelId="{DF80D934-933E-41BD-B265-61928269D534}" type="presParOf" srcId="{9EEB8A8C-84DE-4F2D-9D8B-4002F1CFF4E9}" destId="{4DE9606D-6B1C-4C06-9D98-57BEDD45573F}" srcOrd="1" destOrd="0" presId="urn:microsoft.com/office/officeart/2005/8/layout/matrix3"/>
    <dgm:cxn modelId="{D07D356A-AA93-4FE6-8B77-E78E6B089865}" type="presParOf" srcId="{9EEB8A8C-84DE-4F2D-9D8B-4002F1CFF4E9}" destId="{A4D697D9-C125-4381-9032-232093020023}" srcOrd="2" destOrd="0" presId="urn:microsoft.com/office/officeart/2005/8/layout/matrix3"/>
    <dgm:cxn modelId="{36754C65-209D-4A99-869C-E3C95C2A925C}" type="presParOf" srcId="{9EEB8A8C-84DE-4F2D-9D8B-4002F1CFF4E9}" destId="{EC48B3C3-30F4-4E0E-A689-B147B254C282}" srcOrd="3" destOrd="0" presId="urn:microsoft.com/office/officeart/2005/8/layout/matrix3"/>
    <dgm:cxn modelId="{FF807931-AA21-4C7F-86F7-095FFD139E2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2BB9477A-23B5-4243-9048-DCC157DF1CB4}" type="presOf" srcId="{A7D8FFE0-50FA-4C85-8D57-C6D10FE100D2}" destId="{A4D697D9-C125-4381-9032-232093020023}" srcOrd="0" destOrd="0" presId="urn:microsoft.com/office/officeart/2005/8/layout/matrix3"/>
    <dgm:cxn modelId="{E4E011C6-08FE-406C-BFB8-E15D44536D3C}"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C3ADCE7C-A9FC-4F93-865D-C1B418074E0D}" type="presOf" srcId="{4AB04706-5992-4114-A2BE-97768DF1B48F}" destId="{7E7A3F08-0D5C-4334-B11D-E69A77560FD4}" srcOrd="0" destOrd="0" presId="urn:microsoft.com/office/officeart/2005/8/layout/matrix3"/>
    <dgm:cxn modelId="{5924B818-486A-48B5-82C3-408B6D8ADEE3}" type="presOf" srcId="{4ECF41F9-9B07-44A8-8051-066B958BF685}" destId="{4DE9606D-6B1C-4C06-9D98-57BEDD45573F}" srcOrd="0" destOrd="0" presId="urn:microsoft.com/office/officeart/2005/8/layout/matrix3"/>
    <dgm:cxn modelId="{711918EE-ACED-4162-B2B3-5E600B68C296}"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D49C79B5-D5F0-4911-A39E-617C9B55546C}" type="presParOf" srcId="{9EEB8A8C-84DE-4F2D-9D8B-4002F1CFF4E9}" destId="{759C8632-3E81-4352-8BF2-D9454F303229}" srcOrd="0" destOrd="0" presId="urn:microsoft.com/office/officeart/2005/8/layout/matrix3"/>
    <dgm:cxn modelId="{7DEB13E3-0128-4D75-9495-186AE31072CB}" type="presParOf" srcId="{9EEB8A8C-84DE-4F2D-9D8B-4002F1CFF4E9}" destId="{4DE9606D-6B1C-4C06-9D98-57BEDD45573F}" srcOrd="1" destOrd="0" presId="urn:microsoft.com/office/officeart/2005/8/layout/matrix3"/>
    <dgm:cxn modelId="{5F8F9CBB-A481-43B1-B19C-2D6C886A69EA}" type="presParOf" srcId="{9EEB8A8C-84DE-4F2D-9D8B-4002F1CFF4E9}" destId="{A4D697D9-C125-4381-9032-232093020023}" srcOrd="2" destOrd="0" presId="urn:microsoft.com/office/officeart/2005/8/layout/matrix3"/>
    <dgm:cxn modelId="{76F5F44F-6D06-4364-BE9B-2734393BEA5C}" type="presParOf" srcId="{9EEB8A8C-84DE-4F2D-9D8B-4002F1CFF4E9}" destId="{EC48B3C3-30F4-4E0E-A689-B147B254C282}" srcOrd="3" destOrd="0" presId="urn:microsoft.com/office/officeart/2005/8/layout/matrix3"/>
    <dgm:cxn modelId="{C0249E68-6819-4ABB-9E3F-9785A30FA3E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7196D4D8-E98B-4A06-AD2C-0224C39B4A53}" type="presOf" srcId="{A7D8FFE0-50FA-4C85-8D57-C6D10FE100D2}" destId="{A4D697D9-C125-4381-9032-232093020023}" srcOrd="0" destOrd="0" presId="urn:microsoft.com/office/officeart/2005/8/layout/matrix3"/>
    <dgm:cxn modelId="{96100A14-1A95-419F-8169-CD5BBB46C4D5}"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F56732B6-1384-4254-876A-14E56852A1CF}" type="presOf" srcId="{58898816-01CD-4AE2-9033-31F965B49CA3}" destId="{9EEB8A8C-84DE-4F2D-9D8B-4002F1CFF4E9}" srcOrd="0" destOrd="0" presId="urn:microsoft.com/office/officeart/2005/8/layout/matrix3"/>
    <dgm:cxn modelId="{6206A213-8844-48A5-B9E7-A089A4288195}"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A5151E96-916B-4D44-AEE1-DA836E62C982}" type="presOf" srcId="{4AB04706-5992-4114-A2BE-97768DF1B48F}" destId="{7E7A3F08-0D5C-4334-B11D-E69A77560FD4}" srcOrd="0" destOrd="0" presId="urn:microsoft.com/office/officeart/2005/8/layout/matrix3"/>
    <dgm:cxn modelId="{D5F21140-CC97-4D0A-AD38-A0D14468AAC8}" type="presParOf" srcId="{9EEB8A8C-84DE-4F2D-9D8B-4002F1CFF4E9}" destId="{759C8632-3E81-4352-8BF2-D9454F303229}" srcOrd="0" destOrd="0" presId="urn:microsoft.com/office/officeart/2005/8/layout/matrix3"/>
    <dgm:cxn modelId="{6261A5F4-8970-462E-8DF7-EAA62B020E98}" type="presParOf" srcId="{9EEB8A8C-84DE-4F2D-9D8B-4002F1CFF4E9}" destId="{4DE9606D-6B1C-4C06-9D98-57BEDD45573F}" srcOrd="1" destOrd="0" presId="urn:microsoft.com/office/officeart/2005/8/layout/matrix3"/>
    <dgm:cxn modelId="{95A62005-2E8D-4587-8DB0-3B0F64982960}" type="presParOf" srcId="{9EEB8A8C-84DE-4F2D-9D8B-4002F1CFF4E9}" destId="{A4D697D9-C125-4381-9032-232093020023}" srcOrd="2" destOrd="0" presId="urn:microsoft.com/office/officeart/2005/8/layout/matrix3"/>
    <dgm:cxn modelId="{DA909A5E-50C5-45AD-9FD1-6D6CCEA61AD3}" type="presParOf" srcId="{9EEB8A8C-84DE-4F2D-9D8B-4002F1CFF4E9}" destId="{EC48B3C3-30F4-4E0E-A689-B147B254C282}" srcOrd="3" destOrd="0" presId="urn:microsoft.com/office/officeart/2005/8/layout/matrix3"/>
    <dgm:cxn modelId="{A2B4A2F8-8D57-4865-95C7-EE613C19C7CC}"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46453922-0851-404D-A5C7-754F44315833}" type="presOf" srcId="{4ECF41F9-9B07-44A8-8051-066B958BF685}" destId="{4DE9606D-6B1C-4C06-9D98-57BEDD45573F}" srcOrd="0" destOrd="0" presId="urn:microsoft.com/office/officeart/2005/8/layout/matrix3"/>
    <dgm:cxn modelId="{0D8B3FD2-99F1-470C-A31B-F825BAE593E3}" type="presOf" srcId="{A4513A06-70C5-4A59-8BBD-60BE8683027C}" destId="{EC48B3C3-30F4-4E0E-A689-B147B254C282}" srcOrd="0" destOrd="0" presId="urn:microsoft.com/office/officeart/2005/8/layout/matrix3"/>
    <dgm:cxn modelId="{D30D6093-2300-45E3-A28C-25B3315F0080}"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E67168A2-E027-4613-A574-76ADC0BCFAD4}" type="presOf" srcId="{751FC799-435A-4719-8679-9D68050CC3EE}" destId="{A4D697D9-C125-4381-9032-232093020023}" srcOrd="0" destOrd="0" presId="urn:microsoft.com/office/officeart/2005/8/layout/matrix3"/>
    <dgm:cxn modelId="{E6702B1A-2286-49C3-B34A-27729017F3F8}" type="presParOf" srcId="{9EEB8A8C-84DE-4F2D-9D8B-4002F1CFF4E9}" destId="{759C8632-3E81-4352-8BF2-D9454F303229}" srcOrd="0" destOrd="0" presId="urn:microsoft.com/office/officeart/2005/8/layout/matrix3"/>
    <dgm:cxn modelId="{F4BD06AF-B768-4AAA-8E3D-40F888964559}" type="presParOf" srcId="{9EEB8A8C-84DE-4F2D-9D8B-4002F1CFF4E9}" destId="{4DE9606D-6B1C-4C06-9D98-57BEDD45573F}" srcOrd="1" destOrd="0" presId="urn:microsoft.com/office/officeart/2005/8/layout/matrix3"/>
    <dgm:cxn modelId="{75D01808-16EA-431F-A61F-6E8A06C110E9}" type="presParOf" srcId="{9EEB8A8C-84DE-4F2D-9D8B-4002F1CFF4E9}" destId="{A4D697D9-C125-4381-9032-232093020023}" srcOrd="2" destOrd="0" presId="urn:microsoft.com/office/officeart/2005/8/layout/matrix3"/>
    <dgm:cxn modelId="{3BAEF7F3-968C-4326-A64C-B4957E9C9018}" type="presParOf" srcId="{9EEB8A8C-84DE-4F2D-9D8B-4002F1CFF4E9}" destId="{EC48B3C3-30F4-4E0E-A689-B147B254C282}" srcOrd="3" destOrd="0" presId="urn:microsoft.com/office/officeart/2005/8/layout/matrix3"/>
    <dgm:cxn modelId="{88795D77-247E-4D5C-83FB-1502C3F53B5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4BCA902C-DA56-4F91-BD0F-8E91027809D0}" type="presOf" srcId="{A4513A06-70C5-4A59-8BBD-60BE8683027C}" destId="{EC48B3C3-30F4-4E0E-A689-B147B254C282}" srcOrd="0" destOrd="0" presId="urn:microsoft.com/office/officeart/2005/8/layout/matrix3"/>
    <dgm:cxn modelId="{296A86BB-98C7-4ED6-8EF2-E93B79B3F2CD}" type="presOf" srcId="{A7D8FFE0-50FA-4C85-8D57-C6D10FE100D2}" destId="{A4D697D9-C125-4381-9032-232093020023}" srcOrd="0" destOrd="0" presId="urn:microsoft.com/office/officeart/2005/8/layout/matrix3"/>
    <dgm:cxn modelId="{1FD9CC3E-B28B-4CED-90BD-36DA744A8805}" type="presOf" srcId="{58898816-01CD-4AE2-9033-31F965B49CA3}" destId="{9EEB8A8C-84DE-4F2D-9D8B-4002F1CFF4E9}" srcOrd="0" destOrd="0" presId="urn:microsoft.com/office/officeart/2005/8/layout/matrix3"/>
    <dgm:cxn modelId="{2C8D2028-392E-44A7-A5CA-1F416FEC6DC8}" type="presOf" srcId="{4ECF41F9-9B07-44A8-8051-066B958BF685}" destId="{4DE9606D-6B1C-4C06-9D98-57BEDD45573F}" srcOrd="0" destOrd="0" presId="urn:microsoft.com/office/officeart/2005/8/layout/matrix3"/>
    <dgm:cxn modelId="{B0F8A3A5-206A-4FC6-9AD8-88E7892BDC24}" type="presOf" srcId="{4AB04706-5992-4114-A2BE-97768DF1B48F}" destId="{7E7A3F08-0D5C-4334-B11D-E69A77560FD4}"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8E0E895A-43A5-42CD-BDA6-06EF05AC6741}" type="presParOf" srcId="{9EEB8A8C-84DE-4F2D-9D8B-4002F1CFF4E9}" destId="{759C8632-3E81-4352-8BF2-D9454F303229}" srcOrd="0" destOrd="0" presId="urn:microsoft.com/office/officeart/2005/8/layout/matrix3"/>
    <dgm:cxn modelId="{CF54E55C-4711-4292-9562-0CD22DA9C7B8}" type="presParOf" srcId="{9EEB8A8C-84DE-4F2D-9D8B-4002F1CFF4E9}" destId="{4DE9606D-6B1C-4C06-9D98-57BEDD45573F}" srcOrd="1" destOrd="0" presId="urn:microsoft.com/office/officeart/2005/8/layout/matrix3"/>
    <dgm:cxn modelId="{98E16131-DEF2-4685-A6AC-D17DEE82457C}" type="presParOf" srcId="{9EEB8A8C-84DE-4F2D-9D8B-4002F1CFF4E9}" destId="{A4D697D9-C125-4381-9032-232093020023}" srcOrd="2" destOrd="0" presId="urn:microsoft.com/office/officeart/2005/8/layout/matrix3"/>
    <dgm:cxn modelId="{D6CFA5F9-1072-41A8-8FCE-ED0AA9D5EEAF}" type="presParOf" srcId="{9EEB8A8C-84DE-4F2D-9D8B-4002F1CFF4E9}" destId="{EC48B3C3-30F4-4E0E-A689-B147B254C282}" srcOrd="3" destOrd="0" presId="urn:microsoft.com/office/officeart/2005/8/layout/matrix3"/>
    <dgm:cxn modelId="{543D5144-42C2-4BCB-96BD-3BD27493BA5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344CFDA1-7F15-43E1-9B5E-8DEAE5F62F8B}"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1199C4B-4C9E-4C8F-BAF8-CD50FB7F602A}" type="presOf" srcId="{58898816-01CD-4AE2-9033-31F965B49CA3}" destId="{9EEB8A8C-84DE-4F2D-9D8B-4002F1CFF4E9}" srcOrd="0" destOrd="0" presId="urn:microsoft.com/office/officeart/2005/8/layout/matrix3"/>
    <dgm:cxn modelId="{1B8988F2-C22F-47D3-B876-3C1DE68D06A8}" type="presOf" srcId="{A7D8FFE0-50FA-4C85-8D57-C6D10FE100D2}" destId="{A4D697D9-C125-4381-9032-232093020023}" srcOrd="0" destOrd="0" presId="urn:microsoft.com/office/officeart/2005/8/layout/matrix3"/>
    <dgm:cxn modelId="{21A73E86-4708-4357-A8F6-0E03E466A671}" type="presOf" srcId="{4ECF41F9-9B07-44A8-8051-066B958BF685}" destId="{4DE9606D-6B1C-4C06-9D98-57BEDD45573F}" srcOrd="0" destOrd="0" presId="urn:microsoft.com/office/officeart/2005/8/layout/matrix3"/>
    <dgm:cxn modelId="{89EE72E4-FA33-43AD-A2DF-02C54CD332C7}"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7CE0FB4D-4E08-42EA-BA40-444FAC517D4A}" type="presParOf" srcId="{9EEB8A8C-84DE-4F2D-9D8B-4002F1CFF4E9}" destId="{759C8632-3E81-4352-8BF2-D9454F303229}" srcOrd="0" destOrd="0" presId="urn:microsoft.com/office/officeart/2005/8/layout/matrix3"/>
    <dgm:cxn modelId="{C17ECF01-2243-49C2-9FA7-624673AC6BD9}" type="presParOf" srcId="{9EEB8A8C-84DE-4F2D-9D8B-4002F1CFF4E9}" destId="{4DE9606D-6B1C-4C06-9D98-57BEDD45573F}" srcOrd="1" destOrd="0" presId="urn:microsoft.com/office/officeart/2005/8/layout/matrix3"/>
    <dgm:cxn modelId="{37CA4FB8-98D4-4253-9516-4D9BE51E7F80}" type="presParOf" srcId="{9EEB8A8C-84DE-4F2D-9D8B-4002F1CFF4E9}" destId="{A4D697D9-C125-4381-9032-232093020023}" srcOrd="2" destOrd="0" presId="urn:microsoft.com/office/officeart/2005/8/layout/matrix3"/>
    <dgm:cxn modelId="{AC5FF980-A2AB-49F7-80B7-ECCBC833031B}" type="presParOf" srcId="{9EEB8A8C-84DE-4F2D-9D8B-4002F1CFF4E9}" destId="{EC48B3C3-30F4-4E0E-A689-B147B254C282}" srcOrd="3" destOrd="0" presId="urn:microsoft.com/office/officeart/2005/8/layout/matrix3"/>
    <dgm:cxn modelId="{A3C13704-E9A2-48E2-A42A-3D95D9BA1A0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C4A677D8-7112-45C3-8DF5-212645ECBEDC}"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4818C9A-4EB5-462E-B992-6B7A188E8EB1}" type="presOf" srcId="{58898816-01CD-4AE2-9033-31F965B49CA3}" destId="{9EEB8A8C-84DE-4F2D-9D8B-4002F1CFF4E9}"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2408C48D-3636-47C1-858F-81076609F36D}" type="presOf" srcId="{4ECF41F9-9B07-44A8-8051-066B958BF685}" destId="{4DE9606D-6B1C-4C06-9D98-57BEDD45573F}" srcOrd="0" destOrd="0" presId="urn:microsoft.com/office/officeart/2005/8/layout/matrix3"/>
    <dgm:cxn modelId="{3EA7999F-F60E-4F98-8B5F-14B67A4B39DF}" type="presOf" srcId="{A4513A06-70C5-4A59-8BBD-60BE8683027C}" destId="{EC48B3C3-30F4-4E0E-A689-B147B254C282}" srcOrd="0" destOrd="0" presId="urn:microsoft.com/office/officeart/2005/8/layout/matrix3"/>
    <dgm:cxn modelId="{47D97252-9EE1-4384-9AA9-899165BE336B}" type="presParOf" srcId="{9EEB8A8C-84DE-4F2D-9D8B-4002F1CFF4E9}" destId="{759C8632-3E81-4352-8BF2-D9454F303229}" srcOrd="0" destOrd="0" presId="urn:microsoft.com/office/officeart/2005/8/layout/matrix3"/>
    <dgm:cxn modelId="{8B405C25-148F-4298-8CF6-B602608B8414}" type="presParOf" srcId="{9EEB8A8C-84DE-4F2D-9D8B-4002F1CFF4E9}" destId="{4DE9606D-6B1C-4C06-9D98-57BEDD45573F}" srcOrd="1" destOrd="0" presId="urn:microsoft.com/office/officeart/2005/8/layout/matrix3"/>
    <dgm:cxn modelId="{E8600A50-E969-44AB-B8F5-0EF20A41AB2A}" type="presParOf" srcId="{9EEB8A8C-84DE-4F2D-9D8B-4002F1CFF4E9}" destId="{A4D697D9-C125-4381-9032-232093020023}" srcOrd="2" destOrd="0" presId="urn:microsoft.com/office/officeart/2005/8/layout/matrix3"/>
    <dgm:cxn modelId="{F8DE3574-1180-49D1-994C-12F279DCCEF5}" type="presParOf" srcId="{9EEB8A8C-84DE-4F2D-9D8B-4002F1CFF4E9}" destId="{EC48B3C3-30F4-4E0E-A689-B147B254C282}" srcOrd="3" destOrd="0" presId="urn:microsoft.com/office/officeart/2005/8/layout/matrix3"/>
    <dgm:cxn modelId="{FB37C076-79BD-43FB-A29B-7C8514D7D1C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8D4901B1-3BF5-440C-AE66-E60A5B3F424B}" type="presOf" srcId="{58898816-01CD-4AE2-9033-31F965B49CA3}" destId="{9EEB8A8C-84DE-4F2D-9D8B-4002F1CFF4E9}" srcOrd="0" destOrd="0" presId="urn:microsoft.com/office/officeart/2005/8/layout/matrix3"/>
    <dgm:cxn modelId="{D0ED9B5B-B97C-41D3-9EB8-B17801B62712}" type="presOf" srcId="{A7D8FFE0-50FA-4C85-8D57-C6D10FE100D2}" destId="{A4D697D9-C125-4381-9032-232093020023}" srcOrd="0" destOrd="0" presId="urn:microsoft.com/office/officeart/2005/8/layout/matrix3"/>
    <dgm:cxn modelId="{3A27EA54-331D-47C2-AF09-2607005F7AF4}"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F5D8593-8832-4FD9-A612-A3C07E88A560}" type="presOf" srcId="{4AB04706-5992-4114-A2BE-97768DF1B48F}" destId="{7E7A3F08-0D5C-4334-B11D-E69A77560FD4}" srcOrd="0" destOrd="0" presId="urn:microsoft.com/office/officeart/2005/8/layout/matrix3"/>
    <dgm:cxn modelId="{FAD1546A-46B9-4EB5-A819-B305C97B56AE}"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FFC72782-974A-48DB-A930-741B0BF26AC6}" type="presParOf" srcId="{9EEB8A8C-84DE-4F2D-9D8B-4002F1CFF4E9}" destId="{759C8632-3E81-4352-8BF2-D9454F303229}" srcOrd="0" destOrd="0" presId="urn:microsoft.com/office/officeart/2005/8/layout/matrix3"/>
    <dgm:cxn modelId="{D55BBD97-7F74-45B0-BF02-795F35A0E253}" type="presParOf" srcId="{9EEB8A8C-84DE-4F2D-9D8B-4002F1CFF4E9}" destId="{4DE9606D-6B1C-4C06-9D98-57BEDD45573F}" srcOrd="1" destOrd="0" presId="urn:microsoft.com/office/officeart/2005/8/layout/matrix3"/>
    <dgm:cxn modelId="{E2FD6BE9-83CC-4A00-8F9B-1BD460F7B11E}" type="presParOf" srcId="{9EEB8A8C-84DE-4F2D-9D8B-4002F1CFF4E9}" destId="{A4D697D9-C125-4381-9032-232093020023}" srcOrd="2" destOrd="0" presId="urn:microsoft.com/office/officeart/2005/8/layout/matrix3"/>
    <dgm:cxn modelId="{D6F2D80B-5346-4DC9-A616-23416D516761}" type="presParOf" srcId="{9EEB8A8C-84DE-4F2D-9D8B-4002F1CFF4E9}" destId="{EC48B3C3-30F4-4E0E-A689-B147B254C282}" srcOrd="3" destOrd="0" presId="urn:microsoft.com/office/officeart/2005/8/layout/matrix3"/>
    <dgm:cxn modelId="{3BDD2B1D-AE26-48D6-845A-A5E7623A99D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A24ACE5B-13E2-4C28-9862-E1F4F418E0A3}"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44FF4F9E-3939-49AB-8E3F-274B4AC8E1A8}" type="presOf" srcId="{4AB04706-5992-4114-A2BE-97768DF1B48F}" destId="{7E7A3F08-0D5C-4334-B11D-E69A77560FD4}" srcOrd="0" destOrd="0" presId="urn:microsoft.com/office/officeart/2005/8/layout/matrix3"/>
    <dgm:cxn modelId="{6E684A8C-0900-4476-B4AD-ADDDC4DD7048}" type="presOf" srcId="{58898816-01CD-4AE2-9033-31F965B49CA3}" destId="{9EEB8A8C-84DE-4F2D-9D8B-4002F1CFF4E9}" srcOrd="0" destOrd="0" presId="urn:microsoft.com/office/officeart/2005/8/layout/matrix3"/>
    <dgm:cxn modelId="{103D88DA-3C5F-49A3-8C77-3D5908C776B1}"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B7E31BA5-C0AD-41B1-8E2E-EE858B2FA2BD}" type="presOf" srcId="{A4513A06-70C5-4A59-8BBD-60BE8683027C}" destId="{EC48B3C3-30F4-4E0E-A689-B147B254C282}" srcOrd="0" destOrd="0" presId="urn:microsoft.com/office/officeart/2005/8/layout/matrix3"/>
    <dgm:cxn modelId="{5EBF94D2-9428-4044-B100-88C201D42DEF}" type="presParOf" srcId="{9EEB8A8C-84DE-4F2D-9D8B-4002F1CFF4E9}" destId="{759C8632-3E81-4352-8BF2-D9454F303229}" srcOrd="0" destOrd="0" presId="urn:microsoft.com/office/officeart/2005/8/layout/matrix3"/>
    <dgm:cxn modelId="{4361B10A-17DC-48BF-96E2-E0C2BD164FB5}" type="presParOf" srcId="{9EEB8A8C-84DE-4F2D-9D8B-4002F1CFF4E9}" destId="{4DE9606D-6B1C-4C06-9D98-57BEDD45573F}" srcOrd="1" destOrd="0" presId="urn:microsoft.com/office/officeart/2005/8/layout/matrix3"/>
    <dgm:cxn modelId="{6ECF6CDC-A362-42DB-A458-555521FFBC91}" type="presParOf" srcId="{9EEB8A8C-84DE-4F2D-9D8B-4002F1CFF4E9}" destId="{A4D697D9-C125-4381-9032-232093020023}" srcOrd="2" destOrd="0" presId="urn:microsoft.com/office/officeart/2005/8/layout/matrix3"/>
    <dgm:cxn modelId="{12537F16-CF77-4AC5-8C5E-BA8D4C63ADC8}" type="presParOf" srcId="{9EEB8A8C-84DE-4F2D-9D8B-4002F1CFF4E9}" destId="{EC48B3C3-30F4-4E0E-A689-B147B254C282}" srcOrd="3" destOrd="0" presId="urn:microsoft.com/office/officeart/2005/8/layout/matrix3"/>
    <dgm:cxn modelId="{5F818D7F-4280-4DF3-A8F1-0E22DC9F345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CDF7C600-76B0-4024-8DF7-4BC6BC8CD148}" type="presOf" srcId="{4ECF41F9-9B07-44A8-8051-066B958BF685}" destId="{4DE9606D-6B1C-4C06-9D98-57BEDD45573F}" srcOrd="0" destOrd="0" presId="urn:microsoft.com/office/officeart/2005/8/layout/matrix3"/>
    <dgm:cxn modelId="{1C29EF52-CDBE-43EE-85BB-90FAC689C99D}"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F1DE9FBF-35B4-4AFC-9034-B2EBBF82D62E}" type="presOf" srcId="{A4513A06-70C5-4A59-8BBD-60BE8683027C}" destId="{EC48B3C3-30F4-4E0E-A689-B147B254C282}" srcOrd="0" destOrd="0" presId="urn:microsoft.com/office/officeart/2005/8/layout/matrix3"/>
    <dgm:cxn modelId="{32F9811F-571A-43A3-8DFE-24F2FB2BD8E7}" type="presOf" srcId="{751FC799-435A-4719-8679-9D68050CC3EE}" destId="{A4D697D9-C125-4381-9032-232093020023}" srcOrd="0" destOrd="0" presId="urn:microsoft.com/office/officeart/2005/8/layout/matrix3"/>
    <dgm:cxn modelId="{FBD0C319-84CA-411A-A2BD-BDC5D9F273C9}" type="presParOf" srcId="{9EEB8A8C-84DE-4F2D-9D8B-4002F1CFF4E9}" destId="{759C8632-3E81-4352-8BF2-D9454F303229}" srcOrd="0" destOrd="0" presId="urn:microsoft.com/office/officeart/2005/8/layout/matrix3"/>
    <dgm:cxn modelId="{25AC8CA3-6911-4FF5-9109-9165BC2D5C2B}" type="presParOf" srcId="{9EEB8A8C-84DE-4F2D-9D8B-4002F1CFF4E9}" destId="{4DE9606D-6B1C-4C06-9D98-57BEDD45573F}" srcOrd="1" destOrd="0" presId="urn:microsoft.com/office/officeart/2005/8/layout/matrix3"/>
    <dgm:cxn modelId="{9CAF95E0-CA9B-4E2E-8274-04D4736589AD}" type="presParOf" srcId="{9EEB8A8C-84DE-4F2D-9D8B-4002F1CFF4E9}" destId="{A4D697D9-C125-4381-9032-232093020023}" srcOrd="2" destOrd="0" presId="urn:microsoft.com/office/officeart/2005/8/layout/matrix3"/>
    <dgm:cxn modelId="{8B0E470E-1B0C-44C9-9F8F-72E0DCB3BC83}" type="presParOf" srcId="{9EEB8A8C-84DE-4F2D-9D8B-4002F1CFF4E9}" destId="{EC48B3C3-30F4-4E0E-A689-B147B254C282}" srcOrd="3" destOrd="0" presId="urn:microsoft.com/office/officeart/2005/8/layout/matrix3"/>
    <dgm:cxn modelId="{957E2405-37E6-4FFB-82AF-AA9731A56DE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5F9CFAEC-194E-49C2-8CB8-08682D80E1C2}" type="presOf" srcId="{4ECF41F9-9B07-44A8-8051-066B958BF685}" destId="{4DE9606D-6B1C-4C06-9D98-57BEDD45573F}"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AED6F519-A63A-453A-87A6-2364A272F36C}" type="presOf" srcId="{58898816-01CD-4AE2-9033-31F965B49CA3}" destId="{9EEB8A8C-84DE-4F2D-9D8B-4002F1CFF4E9}" srcOrd="0" destOrd="0" presId="urn:microsoft.com/office/officeart/2005/8/layout/matrix3"/>
    <dgm:cxn modelId="{3E41A4C2-3D06-485A-ADF7-58A428B4C5E7}"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C9EA2C6C-F9A6-4125-8220-C06B1CAC21A4}" type="presOf" srcId="{A4513A06-70C5-4A59-8BBD-60BE8683027C}" destId="{EC48B3C3-30F4-4E0E-A689-B147B254C282}" srcOrd="0" destOrd="0" presId="urn:microsoft.com/office/officeart/2005/8/layout/matrix3"/>
    <dgm:cxn modelId="{2E46F4DD-258F-4DFC-B5E7-5F01C824FA82}"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C5F0CBC0-C02E-482E-99E0-6DB817A4B45C}" type="presParOf" srcId="{9EEB8A8C-84DE-4F2D-9D8B-4002F1CFF4E9}" destId="{759C8632-3E81-4352-8BF2-D9454F303229}" srcOrd="0" destOrd="0" presId="urn:microsoft.com/office/officeart/2005/8/layout/matrix3"/>
    <dgm:cxn modelId="{BAB1A9E6-6E50-45C0-9DC6-B90CBAD7CDA8}" type="presParOf" srcId="{9EEB8A8C-84DE-4F2D-9D8B-4002F1CFF4E9}" destId="{4DE9606D-6B1C-4C06-9D98-57BEDD45573F}" srcOrd="1" destOrd="0" presId="urn:microsoft.com/office/officeart/2005/8/layout/matrix3"/>
    <dgm:cxn modelId="{553A82C6-C3D1-42F6-B2AE-348E75F9EFF5}" type="presParOf" srcId="{9EEB8A8C-84DE-4F2D-9D8B-4002F1CFF4E9}" destId="{A4D697D9-C125-4381-9032-232093020023}" srcOrd="2" destOrd="0" presId="urn:microsoft.com/office/officeart/2005/8/layout/matrix3"/>
    <dgm:cxn modelId="{10506AA9-40C3-4BB4-A032-149EC4600EF7}" type="presParOf" srcId="{9EEB8A8C-84DE-4F2D-9D8B-4002F1CFF4E9}" destId="{EC48B3C3-30F4-4E0E-A689-B147B254C282}" srcOrd="3" destOrd="0" presId="urn:microsoft.com/office/officeart/2005/8/layout/matrix3"/>
    <dgm:cxn modelId="{C3555354-9E6B-452E-8429-FCD691ED577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64D7567C-D7D4-496C-A3C0-2AC30E78ACD2}" type="presOf" srcId="{4AB04706-5992-4114-A2BE-97768DF1B48F}" destId="{7E7A3F08-0D5C-4334-B11D-E69A77560FD4}" srcOrd="0" destOrd="0" presId="urn:microsoft.com/office/officeart/2005/8/layout/matrix3"/>
    <dgm:cxn modelId="{91F9E7E7-A00F-43CE-A894-E46AB02291A4}" type="presOf" srcId="{A7D8FFE0-50FA-4C85-8D57-C6D10FE100D2}" destId="{A4D697D9-C125-4381-9032-232093020023}" srcOrd="0" destOrd="0" presId="urn:microsoft.com/office/officeart/2005/8/layout/matrix3"/>
    <dgm:cxn modelId="{71E1025F-42E9-46FB-89E7-80CB3CB556DC}"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918F34F-583C-4A57-8712-94D889902723}" type="presOf" srcId="{58898816-01CD-4AE2-9033-31F965B49CA3}" destId="{9EEB8A8C-84DE-4F2D-9D8B-4002F1CFF4E9}" srcOrd="0" destOrd="0" presId="urn:microsoft.com/office/officeart/2005/8/layout/matrix3"/>
    <dgm:cxn modelId="{A09A96E0-2AA2-44C4-9E09-DD0D3C1FA60A}" type="presOf" srcId="{A4513A06-70C5-4A59-8BBD-60BE8683027C}" destId="{EC48B3C3-30F4-4E0E-A689-B147B254C282}" srcOrd="0" destOrd="0" presId="urn:microsoft.com/office/officeart/2005/8/layout/matrix3"/>
    <dgm:cxn modelId="{21DB9432-2EA0-4893-8680-AADAFDB3EF05}" type="presParOf" srcId="{9EEB8A8C-84DE-4F2D-9D8B-4002F1CFF4E9}" destId="{759C8632-3E81-4352-8BF2-D9454F303229}" srcOrd="0" destOrd="0" presId="urn:microsoft.com/office/officeart/2005/8/layout/matrix3"/>
    <dgm:cxn modelId="{8933EA3E-A9E2-4F84-BC20-EA7FEC3EB535}" type="presParOf" srcId="{9EEB8A8C-84DE-4F2D-9D8B-4002F1CFF4E9}" destId="{4DE9606D-6B1C-4C06-9D98-57BEDD45573F}" srcOrd="1" destOrd="0" presId="urn:microsoft.com/office/officeart/2005/8/layout/matrix3"/>
    <dgm:cxn modelId="{3549A992-F1F8-4BCE-96FE-C7A12EFCD4B7}" type="presParOf" srcId="{9EEB8A8C-84DE-4F2D-9D8B-4002F1CFF4E9}" destId="{A4D697D9-C125-4381-9032-232093020023}" srcOrd="2" destOrd="0" presId="urn:microsoft.com/office/officeart/2005/8/layout/matrix3"/>
    <dgm:cxn modelId="{6E470143-B931-47A9-B589-7B945B6A5D1B}" type="presParOf" srcId="{9EEB8A8C-84DE-4F2D-9D8B-4002F1CFF4E9}" destId="{EC48B3C3-30F4-4E0E-A689-B147B254C282}" srcOrd="3" destOrd="0" presId="urn:microsoft.com/office/officeart/2005/8/layout/matrix3"/>
    <dgm:cxn modelId="{07E7AEF8-4113-4F66-89D0-1F945382B207}"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A73C0AB0-4437-4CF3-B169-2DECE42828C3}" type="presOf" srcId="{751FC799-435A-4719-8679-9D68050CC3EE}"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57E3FE3-AB5B-402D-A969-58EDE0B4599F}"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565ED48C-A6D3-4C7D-8947-C0F6003C01EC}" type="presOf" srcId="{4ECF41F9-9B07-44A8-8051-066B958BF685}" destId="{4DE9606D-6B1C-4C06-9D98-57BEDD45573F}" srcOrd="0" destOrd="0" presId="urn:microsoft.com/office/officeart/2005/8/layout/matrix3"/>
    <dgm:cxn modelId="{35D17083-A7CA-4A11-ABC6-F647290448C1}" type="presOf" srcId="{58898816-01CD-4AE2-9033-31F965B49CA3}" destId="{9EEB8A8C-84DE-4F2D-9D8B-4002F1CFF4E9}" srcOrd="0" destOrd="0" presId="urn:microsoft.com/office/officeart/2005/8/layout/matrix3"/>
    <dgm:cxn modelId="{D1BB9E6B-DF48-4837-80B7-CAB1810F1320}" type="presParOf" srcId="{9EEB8A8C-84DE-4F2D-9D8B-4002F1CFF4E9}" destId="{759C8632-3E81-4352-8BF2-D9454F303229}" srcOrd="0" destOrd="0" presId="urn:microsoft.com/office/officeart/2005/8/layout/matrix3"/>
    <dgm:cxn modelId="{23059A78-B3D9-47BF-B68A-DEDC8B12BF57}" type="presParOf" srcId="{9EEB8A8C-84DE-4F2D-9D8B-4002F1CFF4E9}" destId="{4DE9606D-6B1C-4C06-9D98-57BEDD45573F}" srcOrd="1" destOrd="0" presId="urn:microsoft.com/office/officeart/2005/8/layout/matrix3"/>
    <dgm:cxn modelId="{BAA0A923-FD67-41B3-8E9F-540B1D3FC8A2}" type="presParOf" srcId="{9EEB8A8C-84DE-4F2D-9D8B-4002F1CFF4E9}" destId="{A4D697D9-C125-4381-9032-232093020023}" srcOrd="2" destOrd="0" presId="urn:microsoft.com/office/officeart/2005/8/layout/matrix3"/>
    <dgm:cxn modelId="{D5383F2E-8E83-4FAB-966F-D44630EB6C96}" type="presParOf" srcId="{9EEB8A8C-84DE-4F2D-9D8B-4002F1CFF4E9}" destId="{EC48B3C3-30F4-4E0E-A689-B147B254C282}" srcOrd="3" destOrd="0" presId="urn:microsoft.com/office/officeart/2005/8/layout/matrix3"/>
    <dgm:cxn modelId="{48FD1414-8848-47EC-A504-3C89213204C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8BEA53D8-BC1A-4071-B559-B35DC6566719}" type="presOf" srcId="{751FC799-435A-4719-8679-9D68050CC3EE}" destId="{A4D697D9-C125-4381-9032-232093020023}" srcOrd="0" destOrd="0" presId="urn:microsoft.com/office/officeart/2005/8/layout/matrix3"/>
    <dgm:cxn modelId="{62C80ACC-6B82-4D88-BDFC-77F8CBD88E27}" type="presOf" srcId="{A4513A06-70C5-4A59-8BBD-60BE8683027C}" destId="{EC48B3C3-30F4-4E0E-A689-B147B254C282}" srcOrd="0" destOrd="0" presId="urn:microsoft.com/office/officeart/2005/8/layout/matrix3"/>
    <dgm:cxn modelId="{2CCF635C-25E0-4530-8D92-D1847E47FCDA}" type="presOf" srcId="{4ECF41F9-9B07-44A8-8051-066B958BF685}" destId="{4DE9606D-6B1C-4C06-9D98-57BEDD45573F}" srcOrd="0" destOrd="0" presId="urn:microsoft.com/office/officeart/2005/8/layout/matrix3"/>
    <dgm:cxn modelId="{C88862D1-E275-477B-86D4-31FAD5F7C221}"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6C8FB5E1-F179-4307-8257-E2EDD4EF4665}" srcId="{58898816-01CD-4AE2-9033-31F965B49CA3}" destId="{A4513A06-70C5-4A59-8BBD-60BE8683027C}" srcOrd="2" destOrd="0" parTransId="{0A95A804-5885-4DB4-B90B-64967E56798A}" sibTransId="{8BC0443F-BF84-4292-8A90-A586118EE984}"/>
    <dgm:cxn modelId="{DA48B14D-5EB8-4970-8D5D-22D240C8D5A5}" srcId="{58898816-01CD-4AE2-9033-31F965B49CA3}" destId="{751FC799-435A-4719-8679-9D68050CC3EE}" srcOrd="1" destOrd="0" parTransId="{F28D3E27-B86F-4D6A-BB9C-212EFA5DB7FD}" sibTransId="{A00380A1-2B8E-4305-B9C0-87C4748C52AF}"/>
    <dgm:cxn modelId="{1B0C604F-FEF9-44B5-A4D4-EA86E54662C6}" type="presParOf" srcId="{9EEB8A8C-84DE-4F2D-9D8B-4002F1CFF4E9}" destId="{759C8632-3E81-4352-8BF2-D9454F303229}" srcOrd="0" destOrd="0" presId="urn:microsoft.com/office/officeart/2005/8/layout/matrix3"/>
    <dgm:cxn modelId="{903B85E9-F0DC-43E2-BD4C-60827760F5CB}" type="presParOf" srcId="{9EEB8A8C-84DE-4F2D-9D8B-4002F1CFF4E9}" destId="{4DE9606D-6B1C-4C06-9D98-57BEDD45573F}" srcOrd="1" destOrd="0" presId="urn:microsoft.com/office/officeart/2005/8/layout/matrix3"/>
    <dgm:cxn modelId="{8D4F10AF-1960-42DE-B304-9505D226B722}" type="presParOf" srcId="{9EEB8A8C-84DE-4F2D-9D8B-4002F1CFF4E9}" destId="{A4D697D9-C125-4381-9032-232093020023}" srcOrd="2" destOrd="0" presId="urn:microsoft.com/office/officeart/2005/8/layout/matrix3"/>
    <dgm:cxn modelId="{351F50F5-5EE6-4AA4-AA36-05FC01B10132}" type="presParOf" srcId="{9EEB8A8C-84DE-4F2D-9D8B-4002F1CFF4E9}" destId="{EC48B3C3-30F4-4E0E-A689-B147B254C282}" srcOrd="3" destOrd="0" presId="urn:microsoft.com/office/officeart/2005/8/layout/matrix3"/>
    <dgm:cxn modelId="{08EB4297-EA53-463F-8DFE-B2FBDA99D385}"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8CE2A7FE-707F-461F-A0EC-CEEA16B3E7A9}" type="presOf" srcId="{4ECF41F9-9B07-44A8-8051-066B958BF685}" destId="{4DE9606D-6B1C-4C06-9D98-57BEDD45573F}" srcOrd="0" destOrd="0" presId="urn:microsoft.com/office/officeart/2005/8/layout/matrix3"/>
    <dgm:cxn modelId="{0838C9B5-D924-4087-892D-EED42114DBD2}" type="presOf" srcId="{58898816-01CD-4AE2-9033-31F965B49CA3}" destId="{9EEB8A8C-84DE-4F2D-9D8B-4002F1CFF4E9}" srcOrd="0" destOrd="0" presId="urn:microsoft.com/office/officeart/2005/8/layout/matrix3"/>
    <dgm:cxn modelId="{52537687-61F8-41F2-B60B-DB78F3D36371}" type="presOf" srcId="{A4513A06-70C5-4A59-8BBD-60BE8683027C}" destId="{EC48B3C3-30F4-4E0E-A689-B147B254C282}" srcOrd="0" destOrd="0" presId="urn:microsoft.com/office/officeart/2005/8/layout/matrix3"/>
    <dgm:cxn modelId="{800AAAC7-A743-494D-B3CF-66B9A07BF510}" type="presOf" srcId="{A7D8FFE0-50FA-4C85-8D57-C6D10FE100D2}" destId="{A4D697D9-C125-4381-9032-232093020023}" srcOrd="0" destOrd="0" presId="urn:microsoft.com/office/officeart/2005/8/layout/matrix3"/>
    <dgm:cxn modelId="{807A4009-ABCF-4E82-86C2-F4E689430D3F}" type="presOf" srcId="{4AB04706-5992-4114-A2BE-97768DF1B48F}" destId="{7E7A3F08-0D5C-4334-B11D-E69A77560FD4}"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99188A07-485B-44AF-9B5D-2B0DAD1DFC40}" type="presParOf" srcId="{9EEB8A8C-84DE-4F2D-9D8B-4002F1CFF4E9}" destId="{759C8632-3E81-4352-8BF2-D9454F303229}" srcOrd="0" destOrd="0" presId="urn:microsoft.com/office/officeart/2005/8/layout/matrix3"/>
    <dgm:cxn modelId="{86A06B11-1369-46AF-AB24-F95D67AF314E}" type="presParOf" srcId="{9EEB8A8C-84DE-4F2D-9D8B-4002F1CFF4E9}" destId="{4DE9606D-6B1C-4C06-9D98-57BEDD45573F}" srcOrd="1" destOrd="0" presId="urn:microsoft.com/office/officeart/2005/8/layout/matrix3"/>
    <dgm:cxn modelId="{70BDDE99-4B47-4956-B74F-EB2B78C27EF4}" type="presParOf" srcId="{9EEB8A8C-84DE-4F2D-9D8B-4002F1CFF4E9}" destId="{A4D697D9-C125-4381-9032-232093020023}" srcOrd="2" destOrd="0" presId="urn:microsoft.com/office/officeart/2005/8/layout/matrix3"/>
    <dgm:cxn modelId="{BA875192-64EE-4F67-A036-F63071D4C9D1}" type="presParOf" srcId="{9EEB8A8C-84DE-4F2D-9D8B-4002F1CFF4E9}" destId="{EC48B3C3-30F4-4E0E-A689-B147B254C282}" srcOrd="3" destOrd="0" presId="urn:microsoft.com/office/officeart/2005/8/layout/matrix3"/>
    <dgm:cxn modelId="{1A1B12B9-F9FA-469E-B5E5-51A6B832DCC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51C9F813-9B59-4C09-822F-4F6F4B783E1E}" type="presOf" srcId="{A7D8FFE0-50FA-4C85-8D57-C6D10FE100D2}" destId="{A4D697D9-C125-4381-9032-232093020023}"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DC082A56-5C2E-486E-9D82-889855D93CC8}" type="presOf" srcId="{4ECF41F9-9B07-44A8-8051-066B958BF685}" destId="{4DE9606D-6B1C-4C06-9D98-57BEDD45573F}" srcOrd="0" destOrd="0" presId="urn:microsoft.com/office/officeart/2005/8/layout/matrix3"/>
    <dgm:cxn modelId="{68D62736-C3ED-4233-A402-97BCD092CEB5}" type="presOf" srcId="{4AB04706-5992-4114-A2BE-97768DF1B48F}" destId="{7E7A3F08-0D5C-4334-B11D-E69A77560FD4}" srcOrd="0" destOrd="0" presId="urn:microsoft.com/office/officeart/2005/8/layout/matrix3"/>
    <dgm:cxn modelId="{FE35CE26-032F-48D0-9A4C-575C6909071E}" type="presOf" srcId="{A4513A06-70C5-4A59-8BBD-60BE8683027C}" destId="{EC48B3C3-30F4-4E0E-A689-B147B254C282}" srcOrd="0" destOrd="0" presId="urn:microsoft.com/office/officeart/2005/8/layout/matrix3"/>
    <dgm:cxn modelId="{1E0C75AA-350F-45B0-B6D7-BCAB25032596}"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050E088-1058-447A-86AC-A9F19D355403}" type="presParOf" srcId="{9EEB8A8C-84DE-4F2D-9D8B-4002F1CFF4E9}" destId="{759C8632-3E81-4352-8BF2-D9454F303229}" srcOrd="0" destOrd="0" presId="urn:microsoft.com/office/officeart/2005/8/layout/matrix3"/>
    <dgm:cxn modelId="{4EC00673-DCBA-48BE-B85A-FF216F9DE83D}" type="presParOf" srcId="{9EEB8A8C-84DE-4F2D-9D8B-4002F1CFF4E9}" destId="{4DE9606D-6B1C-4C06-9D98-57BEDD45573F}" srcOrd="1" destOrd="0" presId="urn:microsoft.com/office/officeart/2005/8/layout/matrix3"/>
    <dgm:cxn modelId="{62C87C9A-F4CF-4603-A4C4-B2251CCACB0B}" type="presParOf" srcId="{9EEB8A8C-84DE-4F2D-9D8B-4002F1CFF4E9}" destId="{A4D697D9-C125-4381-9032-232093020023}" srcOrd="2" destOrd="0" presId="urn:microsoft.com/office/officeart/2005/8/layout/matrix3"/>
    <dgm:cxn modelId="{B74A5CAE-4151-423D-98E3-72CF2E394FEB}" type="presParOf" srcId="{9EEB8A8C-84DE-4F2D-9D8B-4002F1CFF4E9}" destId="{EC48B3C3-30F4-4E0E-A689-B147B254C282}" srcOrd="3" destOrd="0" presId="urn:microsoft.com/office/officeart/2005/8/layout/matrix3"/>
    <dgm:cxn modelId="{25F59BB9-A3A7-46B6-A41B-30F2EFDA954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BBDD833D-F550-4499-B9D9-1823A1792E0A}"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EF30AE34-F63B-4BFD-9453-10D0934950B7}"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35A09C50-72AC-4E7F-A331-0673F4014BDA}" type="presOf" srcId="{A4513A06-70C5-4A59-8BBD-60BE8683027C}" destId="{EC48B3C3-30F4-4E0E-A689-B147B254C282}" srcOrd="0" destOrd="0" presId="urn:microsoft.com/office/officeart/2005/8/layout/matrix3"/>
    <dgm:cxn modelId="{90B602A2-8096-4ACA-961B-3091784AFB9E}"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87BDEEC9-86C9-4274-8C56-732262CB6123}" type="presParOf" srcId="{9EEB8A8C-84DE-4F2D-9D8B-4002F1CFF4E9}" destId="{759C8632-3E81-4352-8BF2-D9454F303229}" srcOrd="0" destOrd="0" presId="urn:microsoft.com/office/officeart/2005/8/layout/matrix3"/>
    <dgm:cxn modelId="{B7093B02-E828-4B55-A262-E4FCAAB058D7}" type="presParOf" srcId="{9EEB8A8C-84DE-4F2D-9D8B-4002F1CFF4E9}" destId="{4DE9606D-6B1C-4C06-9D98-57BEDD45573F}" srcOrd="1" destOrd="0" presId="urn:microsoft.com/office/officeart/2005/8/layout/matrix3"/>
    <dgm:cxn modelId="{86745415-A29F-450C-AA82-11737ECD881C}" type="presParOf" srcId="{9EEB8A8C-84DE-4F2D-9D8B-4002F1CFF4E9}" destId="{A4D697D9-C125-4381-9032-232093020023}" srcOrd="2" destOrd="0" presId="urn:microsoft.com/office/officeart/2005/8/layout/matrix3"/>
    <dgm:cxn modelId="{F9068521-8581-4DD0-8D73-39FF0323D7C9}" type="presParOf" srcId="{9EEB8A8C-84DE-4F2D-9D8B-4002F1CFF4E9}" destId="{EC48B3C3-30F4-4E0E-A689-B147B254C282}" srcOrd="3" destOrd="0" presId="urn:microsoft.com/office/officeart/2005/8/layout/matrix3"/>
    <dgm:cxn modelId="{5A05C310-4F06-47C4-92EB-1C15C83CAA8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DC75BA2B-44A9-4027-98AC-6C79AFCC5D06}" type="presOf" srcId="{4ECF41F9-9B07-44A8-8051-066B958BF685}" destId="{4DE9606D-6B1C-4C06-9D98-57BEDD45573F}" srcOrd="0" destOrd="0" presId="urn:microsoft.com/office/officeart/2005/8/layout/matrix3"/>
    <dgm:cxn modelId="{D64D5531-B9A5-4A59-BC83-807AE7AA3D9D}" type="presOf" srcId="{A4513A06-70C5-4A59-8BBD-60BE8683027C}" destId="{EC48B3C3-30F4-4E0E-A689-B147B254C282}" srcOrd="0" destOrd="0" presId="urn:microsoft.com/office/officeart/2005/8/layout/matrix3"/>
    <dgm:cxn modelId="{51394C24-720A-4AFB-A1BE-291C3FE105A7}" type="presOf" srcId="{4AB04706-5992-4114-A2BE-97768DF1B48F}" destId="{7E7A3F08-0D5C-4334-B11D-E69A77560FD4}" srcOrd="0" destOrd="0" presId="urn:microsoft.com/office/officeart/2005/8/layout/matrix3"/>
    <dgm:cxn modelId="{F6ECF854-5402-43AA-8D33-AB1B1DD280BD}" type="presOf" srcId="{58898816-01CD-4AE2-9033-31F965B49CA3}" destId="{9EEB8A8C-84DE-4F2D-9D8B-4002F1CFF4E9}" srcOrd="0" destOrd="0" presId="urn:microsoft.com/office/officeart/2005/8/layout/matrix3"/>
    <dgm:cxn modelId="{EC3C058D-4D40-4BB8-B239-DB1FB59D74FF}" type="presOf" srcId="{A7D8FFE0-50FA-4C85-8D57-C6D10FE100D2}" destId="{A4D697D9-C125-4381-9032-232093020023}"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3311E5B9-699D-4816-AFF2-59CDA25FBB2A}" type="presParOf" srcId="{9EEB8A8C-84DE-4F2D-9D8B-4002F1CFF4E9}" destId="{759C8632-3E81-4352-8BF2-D9454F303229}" srcOrd="0" destOrd="0" presId="urn:microsoft.com/office/officeart/2005/8/layout/matrix3"/>
    <dgm:cxn modelId="{50D097F4-05FD-482E-9632-D3D12BB27CB5}" type="presParOf" srcId="{9EEB8A8C-84DE-4F2D-9D8B-4002F1CFF4E9}" destId="{4DE9606D-6B1C-4C06-9D98-57BEDD45573F}" srcOrd="1" destOrd="0" presId="urn:microsoft.com/office/officeart/2005/8/layout/matrix3"/>
    <dgm:cxn modelId="{2AE85D40-ADB9-40CD-BEDC-115784ADCED1}" type="presParOf" srcId="{9EEB8A8C-84DE-4F2D-9D8B-4002F1CFF4E9}" destId="{A4D697D9-C125-4381-9032-232093020023}" srcOrd="2" destOrd="0" presId="urn:microsoft.com/office/officeart/2005/8/layout/matrix3"/>
    <dgm:cxn modelId="{AB3D0E70-FB23-49E2-A3D8-7C8EB1EC7144}" type="presParOf" srcId="{9EEB8A8C-84DE-4F2D-9D8B-4002F1CFF4E9}" destId="{EC48B3C3-30F4-4E0E-A689-B147B254C282}" srcOrd="3" destOrd="0" presId="urn:microsoft.com/office/officeart/2005/8/layout/matrix3"/>
    <dgm:cxn modelId="{1FA87549-BE0F-48B6-8900-4C1C78893C7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31655FC4-8460-4E92-9DA8-99463CC3C470}"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2BFC9E51-3380-4C18-9E8E-9267CF4C2184}" type="presOf" srcId="{4AB04706-5992-4114-A2BE-97768DF1B48F}" destId="{7E7A3F08-0D5C-4334-B11D-E69A77560FD4}" srcOrd="0" destOrd="0" presId="urn:microsoft.com/office/officeart/2005/8/layout/matrix3"/>
    <dgm:cxn modelId="{A32E3FB6-6502-4B79-A98D-622FE1BE1F57}" type="presOf" srcId="{A7D8FFE0-50FA-4C85-8D57-C6D10FE100D2}" destId="{A4D697D9-C125-4381-9032-232093020023}" srcOrd="0" destOrd="0" presId="urn:microsoft.com/office/officeart/2005/8/layout/matrix3"/>
    <dgm:cxn modelId="{9BE95270-A89B-428E-B327-D198A290C346}" type="presOf" srcId="{A4513A06-70C5-4A59-8BBD-60BE8683027C}" destId="{EC48B3C3-30F4-4E0E-A689-B147B254C282}" srcOrd="0" destOrd="0" presId="urn:microsoft.com/office/officeart/2005/8/layout/matrix3"/>
    <dgm:cxn modelId="{CB78FE1D-F11E-4C96-AB4D-A49B7100ACD5}"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4EBA5BC-CC09-457E-B4B9-49D45091739F}" type="presParOf" srcId="{9EEB8A8C-84DE-4F2D-9D8B-4002F1CFF4E9}" destId="{759C8632-3E81-4352-8BF2-D9454F303229}" srcOrd="0" destOrd="0" presId="urn:microsoft.com/office/officeart/2005/8/layout/matrix3"/>
    <dgm:cxn modelId="{4B931BBE-DAF0-4DA8-A55C-399229D2C0AB}" type="presParOf" srcId="{9EEB8A8C-84DE-4F2D-9D8B-4002F1CFF4E9}" destId="{4DE9606D-6B1C-4C06-9D98-57BEDD45573F}" srcOrd="1" destOrd="0" presId="urn:microsoft.com/office/officeart/2005/8/layout/matrix3"/>
    <dgm:cxn modelId="{46D2210B-E0EC-4043-AFEF-9DFE691957D2}" type="presParOf" srcId="{9EEB8A8C-84DE-4F2D-9D8B-4002F1CFF4E9}" destId="{A4D697D9-C125-4381-9032-232093020023}" srcOrd="2" destOrd="0" presId="urn:microsoft.com/office/officeart/2005/8/layout/matrix3"/>
    <dgm:cxn modelId="{DED99AC7-9EBC-457C-8FE8-E9DC3356F372}" type="presParOf" srcId="{9EEB8A8C-84DE-4F2D-9D8B-4002F1CFF4E9}" destId="{EC48B3C3-30F4-4E0E-A689-B147B254C282}" srcOrd="3" destOrd="0" presId="urn:microsoft.com/office/officeart/2005/8/layout/matrix3"/>
    <dgm:cxn modelId="{099A8D9E-784E-4D80-A805-99EA0B5A5B9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0616CC10-95FC-4AF3-921A-81522BC7E223}" type="presOf" srcId="{58898816-01CD-4AE2-9033-31F965B49CA3}" destId="{9EEB8A8C-84DE-4F2D-9D8B-4002F1CFF4E9}" srcOrd="0" destOrd="0" presId="urn:microsoft.com/office/officeart/2005/8/layout/matrix3"/>
    <dgm:cxn modelId="{00401746-2E27-437E-92CF-5F93FB57EAF7}" type="presOf" srcId="{751FC799-435A-4719-8679-9D68050CC3EE}" destId="{A4D697D9-C125-4381-9032-232093020023}" srcOrd="0" destOrd="0" presId="urn:microsoft.com/office/officeart/2005/8/layout/matrix3"/>
    <dgm:cxn modelId="{710D7E52-E985-42F7-A8A6-45FB7E3018B3}" type="presOf" srcId="{4ECF41F9-9B07-44A8-8051-066B958BF685}" destId="{4DE9606D-6B1C-4C06-9D98-57BEDD45573F}" srcOrd="0" destOrd="0" presId="urn:microsoft.com/office/officeart/2005/8/layout/matrix3"/>
    <dgm:cxn modelId="{D2561F65-3048-4037-AC99-FED07271D5C9}" type="presOf" srcId="{A4513A06-70C5-4A59-8BBD-60BE8683027C}" destId="{EC48B3C3-30F4-4E0E-A689-B147B254C282}"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DA48B14D-5EB8-4970-8D5D-22D240C8D5A5}" srcId="{58898816-01CD-4AE2-9033-31F965B49CA3}" destId="{751FC799-435A-4719-8679-9D68050CC3EE}" srcOrd="1" destOrd="0" parTransId="{F28D3E27-B86F-4D6A-BB9C-212EFA5DB7FD}" sibTransId="{A00380A1-2B8E-4305-B9C0-87C4748C52AF}"/>
    <dgm:cxn modelId="{6C8FB5E1-F179-4307-8257-E2EDD4EF4665}" srcId="{58898816-01CD-4AE2-9033-31F965B49CA3}" destId="{A4513A06-70C5-4A59-8BBD-60BE8683027C}" srcOrd="2" destOrd="0" parTransId="{0A95A804-5885-4DB4-B90B-64967E56798A}" sibTransId="{8BC0443F-BF84-4292-8A90-A586118EE984}"/>
    <dgm:cxn modelId="{B57CB582-DB75-4569-95D7-4C88A4FFDA3C}" type="presParOf" srcId="{9EEB8A8C-84DE-4F2D-9D8B-4002F1CFF4E9}" destId="{759C8632-3E81-4352-8BF2-D9454F303229}" srcOrd="0" destOrd="0" presId="urn:microsoft.com/office/officeart/2005/8/layout/matrix3"/>
    <dgm:cxn modelId="{17BE8C12-7078-445D-9738-A8F7BBCA25DE}" type="presParOf" srcId="{9EEB8A8C-84DE-4F2D-9D8B-4002F1CFF4E9}" destId="{4DE9606D-6B1C-4C06-9D98-57BEDD45573F}" srcOrd="1" destOrd="0" presId="urn:microsoft.com/office/officeart/2005/8/layout/matrix3"/>
    <dgm:cxn modelId="{31EBFED0-2967-46A4-8BD5-F934244E6171}" type="presParOf" srcId="{9EEB8A8C-84DE-4F2D-9D8B-4002F1CFF4E9}" destId="{A4D697D9-C125-4381-9032-232093020023}" srcOrd="2" destOrd="0" presId="urn:microsoft.com/office/officeart/2005/8/layout/matrix3"/>
    <dgm:cxn modelId="{076B629E-51E1-454B-9DF5-E60B3DFB74A2}" type="presParOf" srcId="{9EEB8A8C-84DE-4F2D-9D8B-4002F1CFF4E9}" destId="{EC48B3C3-30F4-4E0E-A689-B147B254C282}" srcOrd="3" destOrd="0" presId="urn:microsoft.com/office/officeart/2005/8/layout/matrix3"/>
    <dgm:cxn modelId="{9E82B1F8-6FE2-4C21-B71A-0D788B6D4683}"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129BEED0-69C8-4EA3-A279-45C0B97B5F17}"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1FE7566-5C6B-47B3-BC46-A30E4ECC24FB}" type="presOf" srcId="{A7D8FFE0-50FA-4C85-8D57-C6D10FE100D2}" destId="{A4D697D9-C125-4381-9032-232093020023}" srcOrd="0" destOrd="0" presId="urn:microsoft.com/office/officeart/2005/8/layout/matrix3"/>
    <dgm:cxn modelId="{6D1C1574-13E4-425D-BB22-6E04F09468E8}" type="presOf" srcId="{58898816-01CD-4AE2-9033-31F965B49CA3}" destId="{9EEB8A8C-84DE-4F2D-9D8B-4002F1CFF4E9}" srcOrd="0" destOrd="0" presId="urn:microsoft.com/office/officeart/2005/8/layout/matrix3"/>
    <dgm:cxn modelId="{ECE17F55-C497-4D34-9C5B-33BF49416AD3}" type="presOf" srcId="{4ECF41F9-9B07-44A8-8051-066B958BF685}" destId="{4DE9606D-6B1C-4C06-9D98-57BEDD45573F}"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8DA9E13-663C-4134-8FE5-CA5BD95143C2}" type="presOf" srcId="{A4513A06-70C5-4A59-8BBD-60BE8683027C}" destId="{EC48B3C3-30F4-4E0E-A689-B147B254C282}" srcOrd="0" destOrd="0" presId="urn:microsoft.com/office/officeart/2005/8/layout/matrix3"/>
    <dgm:cxn modelId="{5365C0C2-66E1-43E3-BD86-EAF4B36966CE}" type="presParOf" srcId="{9EEB8A8C-84DE-4F2D-9D8B-4002F1CFF4E9}" destId="{759C8632-3E81-4352-8BF2-D9454F303229}" srcOrd="0" destOrd="0" presId="urn:microsoft.com/office/officeart/2005/8/layout/matrix3"/>
    <dgm:cxn modelId="{7137BC01-D4B5-4797-AB3D-C7DE3056221B}" type="presParOf" srcId="{9EEB8A8C-84DE-4F2D-9D8B-4002F1CFF4E9}" destId="{4DE9606D-6B1C-4C06-9D98-57BEDD45573F}" srcOrd="1" destOrd="0" presId="urn:microsoft.com/office/officeart/2005/8/layout/matrix3"/>
    <dgm:cxn modelId="{F92CF254-A816-44CE-A59E-35CB1EDB7973}" type="presParOf" srcId="{9EEB8A8C-84DE-4F2D-9D8B-4002F1CFF4E9}" destId="{A4D697D9-C125-4381-9032-232093020023}" srcOrd="2" destOrd="0" presId="urn:microsoft.com/office/officeart/2005/8/layout/matrix3"/>
    <dgm:cxn modelId="{7B09A986-ED20-43F9-9A89-AF0816B2B850}" type="presParOf" srcId="{9EEB8A8C-84DE-4F2D-9D8B-4002F1CFF4E9}" destId="{EC48B3C3-30F4-4E0E-A689-B147B254C282}" srcOrd="3" destOrd="0" presId="urn:microsoft.com/office/officeart/2005/8/layout/matrix3"/>
    <dgm:cxn modelId="{A3EBBF2A-ED8B-4968-8CF8-11283977847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4FE9A1BD-2F21-4CB6-A513-38DEEBC2522C}" type="presOf" srcId="{4ECF41F9-9B07-44A8-8051-066B958BF685}" destId="{4DE9606D-6B1C-4C06-9D98-57BEDD45573F}" srcOrd="0" destOrd="0" presId="urn:microsoft.com/office/officeart/2005/8/layout/matrix3"/>
    <dgm:cxn modelId="{2F7A70E4-02FB-4A81-896D-EF74B3D6C8D2}" type="presOf" srcId="{58898816-01CD-4AE2-9033-31F965B49CA3}" destId="{9EEB8A8C-84DE-4F2D-9D8B-4002F1CFF4E9}" srcOrd="0" destOrd="0" presId="urn:microsoft.com/office/officeart/2005/8/layout/matrix3"/>
    <dgm:cxn modelId="{9FFC48A8-7662-49ED-B96C-D71B09FDA3CA}"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70437E76-42AF-4D30-A159-47955C2C5DC6}" type="presOf" srcId="{A7D8FFE0-50FA-4C85-8D57-C6D10FE100D2}" destId="{A4D697D9-C125-4381-9032-232093020023}" srcOrd="0" destOrd="0" presId="urn:microsoft.com/office/officeart/2005/8/layout/matrix3"/>
    <dgm:cxn modelId="{53518DEA-21F5-44A1-8B9E-17FFE5BF13D6}"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83509F93-49EA-4107-8C68-27B4692DF645}" type="presParOf" srcId="{9EEB8A8C-84DE-4F2D-9D8B-4002F1CFF4E9}" destId="{759C8632-3E81-4352-8BF2-D9454F303229}" srcOrd="0" destOrd="0" presId="urn:microsoft.com/office/officeart/2005/8/layout/matrix3"/>
    <dgm:cxn modelId="{706BDABE-4F4B-4DBA-9E3D-7C8ADE0A6F13}" type="presParOf" srcId="{9EEB8A8C-84DE-4F2D-9D8B-4002F1CFF4E9}" destId="{4DE9606D-6B1C-4C06-9D98-57BEDD45573F}" srcOrd="1" destOrd="0" presId="urn:microsoft.com/office/officeart/2005/8/layout/matrix3"/>
    <dgm:cxn modelId="{4C8096D1-AF49-440C-BAE0-F103F49934EE}" type="presParOf" srcId="{9EEB8A8C-84DE-4F2D-9D8B-4002F1CFF4E9}" destId="{A4D697D9-C125-4381-9032-232093020023}" srcOrd="2" destOrd="0" presId="urn:microsoft.com/office/officeart/2005/8/layout/matrix3"/>
    <dgm:cxn modelId="{DF13A083-7187-480F-A485-16BA6D3F9367}" type="presParOf" srcId="{9EEB8A8C-84DE-4F2D-9D8B-4002F1CFF4E9}" destId="{EC48B3C3-30F4-4E0E-A689-B147B254C282}" srcOrd="3" destOrd="0" presId="urn:microsoft.com/office/officeart/2005/8/layout/matrix3"/>
    <dgm:cxn modelId="{4679AFEB-1D4F-4AF7-ABE0-0413822933A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E23D9F07-B311-4B8A-8359-9A802C0CDC82}"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D8726F0B-AB73-4116-8C37-59080A754DA2}"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10B1A8E6-F4CD-45E8-8067-2E8694D2F7E2}" type="presOf" srcId="{4ECF41F9-9B07-44A8-8051-066B958BF685}" destId="{4DE9606D-6B1C-4C06-9D98-57BEDD45573F}" srcOrd="0" destOrd="0" presId="urn:microsoft.com/office/officeart/2005/8/layout/matrix3"/>
    <dgm:cxn modelId="{89AD0C7C-A040-480B-A80A-28F4BBEB67B6}" type="presOf" srcId="{58898816-01CD-4AE2-9033-31F965B49CA3}" destId="{9EEB8A8C-84DE-4F2D-9D8B-4002F1CFF4E9}" srcOrd="0" destOrd="0" presId="urn:microsoft.com/office/officeart/2005/8/layout/matrix3"/>
    <dgm:cxn modelId="{8CE20970-9F57-4E81-A8CB-DABEAFB47D9B}" type="presParOf" srcId="{9EEB8A8C-84DE-4F2D-9D8B-4002F1CFF4E9}" destId="{759C8632-3E81-4352-8BF2-D9454F303229}" srcOrd="0" destOrd="0" presId="urn:microsoft.com/office/officeart/2005/8/layout/matrix3"/>
    <dgm:cxn modelId="{225D3942-67ED-48AC-9BC1-AC983964901E}" type="presParOf" srcId="{9EEB8A8C-84DE-4F2D-9D8B-4002F1CFF4E9}" destId="{4DE9606D-6B1C-4C06-9D98-57BEDD45573F}" srcOrd="1" destOrd="0" presId="urn:microsoft.com/office/officeart/2005/8/layout/matrix3"/>
    <dgm:cxn modelId="{8275E459-A487-40CF-9B53-A1C9E9182D54}" type="presParOf" srcId="{9EEB8A8C-84DE-4F2D-9D8B-4002F1CFF4E9}" destId="{A4D697D9-C125-4381-9032-232093020023}" srcOrd="2" destOrd="0" presId="urn:microsoft.com/office/officeart/2005/8/layout/matrix3"/>
    <dgm:cxn modelId="{49B927F1-DCBD-49D1-B030-85D916C614DC}" type="presParOf" srcId="{9EEB8A8C-84DE-4F2D-9D8B-4002F1CFF4E9}" destId="{EC48B3C3-30F4-4E0E-A689-B147B254C282}" srcOrd="3" destOrd="0" presId="urn:microsoft.com/office/officeart/2005/8/layout/matrix3"/>
    <dgm:cxn modelId="{7104AC04-1206-483C-97F4-16C323D345CF}"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C8FB5E1-F179-4307-8257-E2EDD4EF4665}" srcId="{58898816-01CD-4AE2-9033-31F965B49CA3}" destId="{A4513A06-70C5-4A59-8BBD-60BE8683027C}" srcOrd="2" destOrd="0" parTransId="{0A95A804-5885-4DB4-B90B-64967E56798A}" sibTransId="{8BC0443F-BF84-4292-8A90-A586118EE984}"/>
    <dgm:cxn modelId="{90EA2574-311D-4BE9-8C5F-83CC1FA1BE83}" type="presOf" srcId="{4AB04706-5992-4114-A2BE-97768DF1B48F}" destId="{7E7A3F08-0D5C-4334-B11D-E69A77560FD4}" srcOrd="0" destOrd="0" presId="urn:microsoft.com/office/officeart/2005/8/layout/matrix3"/>
    <dgm:cxn modelId="{B260ABFB-E15D-4F76-B11F-7E94EE67F377}" type="presOf" srcId="{A4513A06-70C5-4A59-8BBD-60BE8683027C}" destId="{EC48B3C3-30F4-4E0E-A689-B147B254C282}" srcOrd="0" destOrd="0" presId="urn:microsoft.com/office/officeart/2005/8/layout/matrix3"/>
    <dgm:cxn modelId="{6FFEE793-C868-4AD0-8B46-4FFF4EE0E5BA}" type="presOf" srcId="{4ECF41F9-9B07-44A8-8051-066B958BF685}" destId="{4DE9606D-6B1C-4C06-9D98-57BEDD45573F}" srcOrd="0" destOrd="0" presId="urn:microsoft.com/office/officeart/2005/8/layout/matrix3"/>
    <dgm:cxn modelId="{FCC846C0-65CA-4976-94CE-CDFBBB1058ED}"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4F530A2E-C881-4F52-9C67-7B693E4AB03E}" type="presOf" srcId="{58898816-01CD-4AE2-9033-31F965B49CA3}" destId="{9EEB8A8C-84DE-4F2D-9D8B-4002F1CFF4E9}" srcOrd="0" destOrd="0" presId="urn:microsoft.com/office/officeart/2005/8/layout/matrix3"/>
    <dgm:cxn modelId="{C1292BEF-49B3-4CE0-9CD8-9D5B8D0DCEA6}" type="presParOf" srcId="{9EEB8A8C-84DE-4F2D-9D8B-4002F1CFF4E9}" destId="{759C8632-3E81-4352-8BF2-D9454F303229}" srcOrd="0" destOrd="0" presId="urn:microsoft.com/office/officeart/2005/8/layout/matrix3"/>
    <dgm:cxn modelId="{172A21E2-E61C-44FA-B757-35E8DDECF770}" type="presParOf" srcId="{9EEB8A8C-84DE-4F2D-9D8B-4002F1CFF4E9}" destId="{4DE9606D-6B1C-4C06-9D98-57BEDD45573F}" srcOrd="1" destOrd="0" presId="urn:microsoft.com/office/officeart/2005/8/layout/matrix3"/>
    <dgm:cxn modelId="{F6FCD4A7-5F66-4CD9-AE02-19CC2ADED2C6}" type="presParOf" srcId="{9EEB8A8C-84DE-4F2D-9D8B-4002F1CFF4E9}" destId="{A4D697D9-C125-4381-9032-232093020023}" srcOrd="2" destOrd="0" presId="urn:microsoft.com/office/officeart/2005/8/layout/matrix3"/>
    <dgm:cxn modelId="{9227EFB0-877F-4BB7-A8AC-5101CADB0E44}" type="presParOf" srcId="{9EEB8A8C-84DE-4F2D-9D8B-4002F1CFF4E9}" destId="{EC48B3C3-30F4-4E0E-A689-B147B254C282}" srcOrd="3" destOrd="0" presId="urn:microsoft.com/office/officeart/2005/8/layout/matrix3"/>
    <dgm:cxn modelId="{218C6603-67FE-4F8C-A115-69D9CE18AB58}"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DF5D5948-211E-4D24-9F65-448247ECC550}"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9601D380-0E28-4734-939C-E1F4E5034C59}" type="presOf" srcId="{A7D8FFE0-50FA-4C85-8D57-C6D10FE100D2}" destId="{A4D697D9-C125-4381-9032-232093020023}" srcOrd="0" destOrd="0" presId="urn:microsoft.com/office/officeart/2005/8/layout/matrix3"/>
    <dgm:cxn modelId="{76A97F06-900E-42D4-97E1-1D2F2CB7F1C5}" type="presOf" srcId="{A4513A06-70C5-4A59-8BBD-60BE8683027C}" destId="{EC48B3C3-30F4-4E0E-A689-B147B254C282}" srcOrd="0" destOrd="0" presId="urn:microsoft.com/office/officeart/2005/8/layout/matrix3"/>
    <dgm:cxn modelId="{953C0868-6C29-4028-ABE9-0722F2C0E76E}"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FECAC10-6E53-45BD-BD1E-F5D33E59B8EA}" type="presOf" srcId="{4ECF41F9-9B07-44A8-8051-066B958BF685}" destId="{4DE9606D-6B1C-4C06-9D98-57BEDD45573F}" srcOrd="0" destOrd="0" presId="urn:microsoft.com/office/officeart/2005/8/layout/matrix3"/>
    <dgm:cxn modelId="{DA9122F9-0269-45E9-8843-D5273D0FC743}" type="presParOf" srcId="{9EEB8A8C-84DE-4F2D-9D8B-4002F1CFF4E9}" destId="{759C8632-3E81-4352-8BF2-D9454F303229}" srcOrd="0" destOrd="0" presId="urn:microsoft.com/office/officeart/2005/8/layout/matrix3"/>
    <dgm:cxn modelId="{E0952714-CEB6-42C9-B2AE-E84888E305DC}" type="presParOf" srcId="{9EEB8A8C-84DE-4F2D-9D8B-4002F1CFF4E9}" destId="{4DE9606D-6B1C-4C06-9D98-57BEDD45573F}" srcOrd="1" destOrd="0" presId="urn:microsoft.com/office/officeart/2005/8/layout/matrix3"/>
    <dgm:cxn modelId="{33D5CCE9-96ED-4701-8F6E-B5BB98183790}" type="presParOf" srcId="{9EEB8A8C-84DE-4F2D-9D8B-4002F1CFF4E9}" destId="{A4D697D9-C125-4381-9032-232093020023}" srcOrd="2" destOrd="0" presId="urn:microsoft.com/office/officeart/2005/8/layout/matrix3"/>
    <dgm:cxn modelId="{832EC337-88C9-4AEE-B8C9-73EB7F0D2106}" type="presParOf" srcId="{9EEB8A8C-84DE-4F2D-9D8B-4002F1CFF4E9}" destId="{EC48B3C3-30F4-4E0E-A689-B147B254C282}" srcOrd="3" destOrd="0" presId="urn:microsoft.com/office/officeart/2005/8/layout/matrix3"/>
    <dgm:cxn modelId="{5F5F787D-408E-455C-8F43-24D620A1DF1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6A65880B-24EE-41D1-B3BF-583B0B208FEF}" type="presOf" srcId="{4ECF41F9-9B07-44A8-8051-066B958BF685}" destId="{4DE9606D-6B1C-4C06-9D98-57BEDD45573F}" srcOrd="0" destOrd="0" presId="urn:microsoft.com/office/officeart/2005/8/layout/matrix3"/>
    <dgm:cxn modelId="{F47BE7BD-FA50-4F37-9DC1-62075E8D56F9}" type="presOf" srcId="{A7D8FFE0-50FA-4C85-8D57-C6D10FE100D2}" destId="{A4D697D9-C125-4381-9032-232093020023}" srcOrd="0" destOrd="0" presId="urn:microsoft.com/office/officeart/2005/8/layout/matrix3"/>
    <dgm:cxn modelId="{BFB9FFD2-C6AD-4E41-9028-9ECDE72B4F7E}" type="presOf" srcId="{58898816-01CD-4AE2-9033-31F965B49CA3}" destId="{9EEB8A8C-84DE-4F2D-9D8B-4002F1CFF4E9}" srcOrd="0" destOrd="0" presId="urn:microsoft.com/office/officeart/2005/8/layout/matrix3"/>
    <dgm:cxn modelId="{584A4497-899E-49C4-9131-3B7BE072C276}" type="presOf" srcId="{4AB04706-5992-4114-A2BE-97768DF1B48F}" destId="{7E7A3F08-0D5C-4334-B11D-E69A77560FD4}" srcOrd="0" destOrd="0" presId="urn:microsoft.com/office/officeart/2005/8/layout/matrix3"/>
    <dgm:cxn modelId="{D0D5B737-AE1B-4E81-A4BA-034C426108B4}" type="presOf" srcId="{A4513A06-70C5-4A59-8BBD-60BE8683027C}" destId="{EC48B3C3-30F4-4E0E-A689-B147B254C282}"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D8A830F8-8213-49A2-9D03-BE5E4EFED04F}" type="presParOf" srcId="{9EEB8A8C-84DE-4F2D-9D8B-4002F1CFF4E9}" destId="{759C8632-3E81-4352-8BF2-D9454F303229}" srcOrd="0" destOrd="0" presId="urn:microsoft.com/office/officeart/2005/8/layout/matrix3"/>
    <dgm:cxn modelId="{5285B157-3BB8-4421-AB48-286E5FD28391}" type="presParOf" srcId="{9EEB8A8C-84DE-4F2D-9D8B-4002F1CFF4E9}" destId="{4DE9606D-6B1C-4C06-9D98-57BEDD45573F}" srcOrd="1" destOrd="0" presId="urn:microsoft.com/office/officeart/2005/8/layout/matrix3"/>
    <dgm:cxn modelId="{150C7A93-996E-4E5A-B8A4-06AFF72ADCAB}" type="presParOf" srcId="{9EEB8A8C-84DE-4F2D-9D8B-4002F1CFF4E9}" destId="{A4D697D9-C125-4381-9032-232093020023}" srcOrd="2" destOrd="0" presId="urn:microsoft.com/office/officeart/2005/8/layout/matrix3"/>
    <dgm:cxn modelId="{76A340E3-6124-45EF-AED8-E069BFAB75F2}" type="presParOf" srcId="{9EEB8A8C-84DE-4F2D-9D8B-4002F1CFF4E9}" destId="{EC48B3C3-30F4-4E0E-A689-B147B254C282}" srcOrd="3" destOrd="0" presId="urn:microsoft.com/office/officeart/2005/8/layout/matrix3"/>
    <dgm:cxn modelId="{DD2440E0-9A27-4674-B7BF-43F2E315C82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89884D11-813D-4BEC-89E8-B297A214F905}" type="presOf" srcId="{4ECF41F9-9B07-44A8-8051-066B958BF685}" destId="{4DE9606D-6B1C-4C06-9D98-57BEDD45573F}" srcOrd="0" destOrd="0" presId="urn:microsoft.com/office/officeart/2005/8/layout/matrix3"/>
    <dgm:cxn modelId="{B72B0775-869A-468F-BD56-93671CEB7B6D}" type="presOf" srcId="{A4513A06-70C5-4A59-8BBD-60BE8683027C}" destId="{EC48B3C3-30F4-4E0E-A689-B147B254C282}" srcOrd="0" destOrd="0" presId="urn:microsoft.com/office/officeart/2005/8/layout/matrix3"/>
    <dgm:cxn modelId="{FCDAADD5-E773-421C-A60B-66485ED88FF3}" type="presOf" srcId="{58898816-01CD-4AE2-9033-31F965B49CA3}" destId="{9EEB8A8C-84DE-4F2D-9D8B-4002F1CFF4E9}"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561A2F4F-0789-4AC7-918C-D4E44CD80779}" type="presOf" srcId="{751FC799-435A-4719-8679-9D68050CC3EE}" destId="{A4D697D9-C125-4381-9032-232093020023}"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BC413CA9-1BCD-4F63-94ED-D6639242B1B5}" type="presParOf" srcId="{9EEB8A8C-84DE-4F2D-9D8B-4002F1CFF4E9}" destId="{759C8632-3E81-4352-8BF2-D9454F303229}" srcOrd="0" destOrd="0" presId="urn:microsoft.com/office/officeart/2005/8/layout/matrix3"/>
    <dgm:cxn modelId="{368F30FA-B8A6-4933-8AA8-1CD65917E60D}" type="presParOf" srcId="{9EEB8A8C-84DE-4F2D-9D8B-4002F1CFF4E9}" destId="{4DE9606D-6B1C-4C06-9D98-57BEDD45573F}" srcOrd="1" destOrd="0" presId="urn:microsoft.com/office/officeart/2005/8/layout/matrix3"/>
    <dgm:cxn modelId="{05694BFF-26B2-4290-80F4-3D895D6E218F}" type="presParOf" srcId="{9EEB8A8C-84DE-4F2D-9D8B-4002F1CFF4E9}" destId="{A4D697D9-C125-4381-9032-232093020023}" srcOrd="2" destOrd="0" presId="urn:microsoft.com/office/officeart/2005/8/layout/matrix3"/>
    <dgm:cxn modelId="{B6D0C06F-5361-4333-96D9-63DD4875E2FA}" type="presParOf" srcId="{9EEB8A8C-84DE-4F2D-9D8B-4002F1CFF4E9}" destId="{EC48B3C3-30F4-4E0E-A689-B147B254C282}" srcOrd="3" destOrd="0" presId="urn:microsoft.com/office/officeart/2005/8/layout/matrix3"/>
    <dgm:cxn modelId="{DE347527-0411-468B-9215-BF0522934D3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2A607ED2-68CF-4C2D-883F-006DDDA06B95}" type="presOf" srcId="{A4513A06-70C5-4A59-8BBD-60BE8683027C}" destId="{EC48B3C3-30F4-4E0E-A689-B147B254C282}"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D63033C-8F4E-4DCF-831D-E039CE6E5D87}" type="presOf" srcId="{58898816-01CD-4AE2-9033-31F965B49CA3}" destId="{9EEB8A8C-84DE-4F2D-9D8B-4002F1CFF4E9}" srcOrd="0" destOrd="0" presId="urn:microsoft.com/office/officeart/2005/8/layout/matrix3"/>
    <dgm:cxn modelId="{022DBE75-1F3E-47C1-9054-23966A6E344C}" type="presOf" srcId="{4ECF41F9-9B07-44A8-8051-066B958BF685}" destId="{4DE9606D-6B1C-4C06-9D98-57BEDD45573F}" srcOrd="0" destOrd="0" presId="urn:microsoft.com/office/officeart/2005/8/layout/matrix3"/>
    <dgm:cxn modelId="{760517C8-2AC5-417A-BB3A-9ECE5F57C638}" type="presOf" srcId="{4AB04706-5992-4114-A2BE-97768DF1B48F}" destId="{7E7A3F08-0D5C-4334-B11D-E69A77560FD4}" srcOrd="0" destOrd="0" presId="urn:microsoft.com/office/officeart/2005/8/layout/matrix3"/>
    <dgm:cxn modelId="{3886AA39-05DD-4AC6-A96A-2FD482CA9BC5}" type="presOf" srcId="{A7D8FFE0-50FA-4C85-8D57-C6D10FE100D2}" destId="{A4D697D9-C125-4381-9032-232093020023}"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08373EEB-DBAC-4F8A-858D-5208DDEC851B}" type="presParOf" srcId="{9EEB8A8C-84DE-4F2D-9D8B-4002F1CFF4E9}" destId="{759C8632-3E81-4352-8BF2-D9454F303229}" srcOrd="0" destOrd="0" presId="urn:microsoft.com/office/officeart/2005/8/layout/matrix3"/>
    <dgm:cxn modelId="{83DF4CD3-3204-4DF5-A3E7-5A899E81369F}" type="presParOf" srcId="{9EEB8A8C-84DE-4F2D-9D8B-4002F1CFF4E9}" destId="{4DE9606D-6B1C-4C06-9D98-57BEDD45573F}" srcOrd="1" destOrd="0" presId="urn:microsoft.com/office/officeart/2005/8/layout/matrix3"/>
    <dgm:cxn modelId="{6BF34FBE-FCC9-42DA-AB50-11C0D7DD995C}" type="presParOf" srcId="{9EEB8A8C-84DE-4F2D-9D8B-4002F1CFF4E9}" destId="{A4D697D9-C125-4381-9032-232093020023}" srcOrd="2" destOrd="0" presId="urn:microsoft.com/office/officeart/2005/8/layout/matrix3"/>
    <dgm:cxn modelId="{0889B605-BE15-49E8-8127-A4283B67A1C8}" type="presParOf" srcId="{9EEB8A8C-84DE-4F2D-9D8B-4002F1CFF4E9}" destId="{EC48B3C3-30F4-4E0E-A689-B147B254C282}" srcOrd="3" destOrd="0" presId="urn:microsoft.com/office/officeart/2005/8/layout/matrix3"/>
    <dgm:cxn modelId="{0858B093-0F53-4CAC-A6C0-261E8547C541}"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65775E3A-638C-4A30-9E73-9D29DCBB8CCD}" type="presOf" srcId="{4ECF41F9-9B07-44A8-8051-066B958BF685}" destId="{4DE9606D-6B1C-4C06-9D98-57BEDD45573F}"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8E2E9E34-B151-4C3B-9D0F-6A343C327DE3}" type="presOf" srcId="{A7D8FFE0-50FA-4C85-8D57-C6D10FE100D2}" destId="{A4D697D9-C125-4381-9032-232093020023}"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E3C3F2D9-9BC8-40F7-9FBA-24FBA9F8F5F1}" type="presOf" srcId="{58898816-01CD-4AE2-9033-31F965B49CA3}" destId="{9EEB8A8C-84DE-4F2D-9D8B-4002F1CFF4E9}" srcOrd="0" destOrd="0" presId="urn:microsoft.com/office/officeart/2005/8/layout/matrix3"/>
    <dgm:cxn modelId="{B17C4E5F-4E77-446D-A602-2406C56C82BD}" type="presOf" srcId="{4AB04706-5992-4114-A2BE-97768DF1B48F}" destId="{7E7A3F08-0D5C-4334-B11D-E69A77560FD4}" srcOrd="0" destOrd="0" presId="urn:microsoft.com/office/officeart/2005/8/layout/matrix3"/>
    <dgm:cxn modelId="{D83E4C83-1550-497F-8BDF-2DC24CF2E67E}" type="presOf" srcId="{A4513A06-70C5-4A59-8BBD-60BE8683027C}" destId="{EC48B3C3-30F4-4E0E-A689-B147B254C282}"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352C0FA1-F8D2-4C0A-B9D5-4F3D3E8CA36E}" type="presParOf" srcId="{9EEB8A8C-84DE-4F2D-9D8B-4002F1CFF4E9}" destId="{759C8632-3E81-4352-8BF2-D9454F303229}" srcOrd="0" destOrd="0" presId="urn:microsoft.com/office/officeart/2005/8/layout/matrix3"/>
    <dgm:cxn modelId="{EE94A6ED-125F-4340-B1BF-E5B55DC58953}" type="presParOf" srcId="{9EEB8A8C-84DE-4F2D-9D8B-4002F1CFF4E9}" destId="{4DE9606D-6B1C-4C06-9D98-57BEDD45573F}" srcOrd="1" destOrd="0" presId="urn:microsoft.com/office/officeart/2005/8/layout/matrix3"/>
    <dgm:cxn modelId="{8C461BCF-BAB9-424B-8426-92AA561FEFAD}" type="presParOf" srcId="{9EEB8A8C-84DE-4F2D-9D8B-4002F1CFF4E9}" destId="{A4D697D9-C125-4381-9032-232093020023}" srcOrd="2" destOrd="0" presId="urn:microsoft.com/office/officeart/2005/8/layout/matrix3"/>
    <dgm:cxn modelId="{111D4599-BB00-4C35-AD6F-09531CA291EC}" type="presParOf" srcId="{9EEB8A8C-84DE-4F2D-9D8B-4002F1CFF4E9}" destId="{EC48B3C3-30F4-4E0E-A689-B147B254C282}" srcOrd="3" destOrd="0" presId="urn:microsoft.com/office/officeart/2005/8/layout/matrix3"/>
    <dgm:cxn modelId="{869FC3C9-2FA9-4412-BE6D-29E871E8B7B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BB502CFD-C9BC-47CA-BCD8-00430BA55D42}" type="presOf" srcId="{751FC799-435A-4719-8679-9D68050CC3EE}" destId="{A4D697D9-C125-4381-9032-232093020023}" srcOrd="0" destOrd="0" presId="urn:microsoft.com/office/officeart/2005/8/layout/matrix3"/>
    <dgm:cxn modelId="{10E43241-956D-4EF0-BC3C-AD5B66090C52}" type="presOf" srcId="{4ECF41F9-9B07-44A8-8051-066B958BF685}" destId="{4DE9606D-6B1C-4C06-9D98-57BEDD45573F}"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A92A68A6-C316-4320-BF1C-737C02446BED}" type="presOf" srcId="{A4513A06-70C5-4A59-8BBD-60BE8683027C}" destId="{EC48B3C3-30F4-4E0E-A689-B147B254C282}" srcOrd="0" destOrd="0" presId="urn:microsoft.com/office/officeart/2005/8/layout/matrix3"/>
    <dgm:cxn modelId="{DA48B14D-5EB8-4970-8D5D-22D240C8D5A5}" srcId="{58898816-01CD-4AE2-9033-31F965B49CA3}" destId="{751FC799-435A-4719-8679-9D68050CC3EE}" srcOrd="1" destOrd="0" parTransId="{F28D3E27-B86F-4D6A-BB9C-212EFA5DB7FD}" sibTransId="{A00380A1-2B8E-4305-B9C0-87C4748C52AF}"/>
    <dgm:cxn modelId="{EDA91836-41F9-497D-A6D6-D787F84143C8}" type="presOf" srcId="{58898816-01CD-4AE2-9033-31F965B49CA3}" destId="{9EEB8A8C-84DE-4F2D-9D8B-4002F1CFF4E9}" srcOrd="0" destOrd="0" presId="urn:microsoft.com/office/officeart/2005/8/layout/matrix3"/>
    <dgm:cxn modelId="{C108E5A0-FED3-4A41-9A02-1ED06D4D1526}" type="presParOf" srcId="{9EEB8A8C-84DE-4F2D-9D8B-4002F1CFF4E9}" destId="{759C8632-3E81-4352-8BF2-D9454F303229}" srcOrd="0" destOrd="0" presId="urn:microsoft.com/office/officeart/2005/8/layout/matrix3"/>
    <dgm:cxn modelId="{09972ED2-EBCC-4046-8AE0-B16DFC9F8FB1}" type="presParOf" srcId="{9EEB8A8C-84DE-4F2D-9D8B-4002F1CFF4E9}" destId="{4DE9606D-6B1C-4C06-9D98-57BEDD45573F}" srcOrd="1" destOrd="0" presId="urn:microsoft.com/office/officeart/2005/8/layout/matrix3"/>
    <dgm:cxn modelId="{DA6BD7F9-295D-4D19-A21A-204DBB90BD05}" type="presParOf" srcId="{9EEB8A8C-84DE-4F2D-9D8B-4002F1CFF4E9}" destId="{A4D697D9-C125-4381-9032-232093020023}" srcOrd="2" destOrd="0" presId="urn:microsoft.com/office/officeart/2005/8/layout/matrix3"/>
    <dgm:cxn modelId="{B57001F0-47FD-4639-BF22-A1B6A7AFBF75}" type="presParOf" srcId="{9EEB8A8C-84DE-4F2D-9D8B-4002F1CFF4E9}" destId="{EC48B3C3-30F4-4E0E-A689-B147B254C282}" srcOrd="3" destOrd="0" presId="urn:microsoft.com/office/officeart/2005/8/layout/matrix3"/>
    <dgm:cxn modelId="{253F597D-2164-4AAD-8CB2-1C4316772B1B}"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6C8FB5E1-F179-4307-8257-E2EDD4EF4665}" srcId="{58898816-01CD-4AE2-9033-31F965B49CA3}" destId="{A4513A06-70C5-4A59-8BBD-60BE8683027C}" srcOrd="2" destOrd="0" parTransId="{0A95A804-5885-4DB4-B90B-64967E56798A}" sibTransId="{8BC0443F-BF84-4292-8A90-A586118EE984}"/>
    <dgm:cxn modelId="{CF3419FD-AD01-4399-A8EB-A77190BE646A}" srcId="{58898816-01CD-4AE2-9033-31F965B49CA3}" destId="{4ECF41F9-9B07-44A8-8051-066B958BF685}" srcOrd="0" destOrd="0" parTransId="{6B98B1EC-A953-4E09-87E5-FCA6B81CB8F5}" sibTransId="{4E29302C-4962-4223-B664-BE39BA56E137}"/>
    <dgm:cxn modelId="{22B27E73-04A6-4AF1-BF18-5D443C948C58}" type="presOf" srcId="{A7D8FFE0-50FA-4C85-8D57-C6D10FE100D2}" destId="{A4D697D9-C125-4381-9032-232093020023}" srcOrd="0" destOrd="0" presId="urn:microsoft.com/office/officeart/2005/8/layout/matrix3"/>
    <dgm:cxn modelId="{18956089-BE40-4155-A01C-51B20B6B2563}" type="presOf" srcId="{A4513A06-70C5-4A59-8BBD-60BE8683027C}" destId="{EC48B3C3-30F4-4E0E-A689-B147B254C282}" srcOrd="0" destOrd="0" presId="urn:microsoft.com/office/officeart/2005/8/layout/matrix3"/>
    <dgm:cxn modelId="{B636BC01-CAB4-44B7-AF71-CBB8DB2D777B}" type="presOf" srcId="{58898816-01CD-4AE2-9033-31F965B49CA3}" destId="{9EEB8A8C-84DE-4F2D-9D8B-4002F1CFF4E9}" srcOrd="0" destOrd="0" presId="urn:microsoft.com/office/officeart/2005/8/layout/matrix3"/>
    <dgm:cxn modelId="{66D8ACBD-2B61-446F-A87A-37BD279BA56E}" type="presOf" srcId="{4AB04706-5992-4114-A2BE-97768DF1B48F}" destId="{7E7A3F08-0D5C-4334-B11D-E69A77560FD4}" srcOrd="0" destOrd="0" presId="urn:microsoft.com/office/officeart/2005/8/layout/matrix3"/>
    <dgm:cxn modelId="{5D62D14F-A989-4670-9842-BDC875091AB5}" type="presOf" srcId="{4ECF41F9-9B07-44A8-8051-066B958BF685}" destId="{4DE9606D-6B1C-4C06-9D98-57BEDD45573F}"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623C0D8B-FBF5-4BF9-9110-01DEAECA0EAA}" srcId="{58898816-01CD-4AE2-9033-31F965B49CA3}" destId="{4AB04706-5992-4114-A2BE-97768DF1B48F}" srcOrd="3" destOrd="0" parTransId="{B3682750-CF77-441E-B8BA-2910A73506AE}" sibTransId="{5E2793AE-A884-49EA-8350-6E782EB342C8}"/>
    <dgm:cxn modelId="{8E143D6D-D335-4E92-AA72-EEA9E4BD82F5}" type="presParOf" srcId="{9EEB8A8C-84DE-4F2D-9D8B-4002F1CFF4E9}" destId="{759C8632-3E81-4352-8BF2-D9454F303229}" srcOrd="0" destOrd="0" presId="urn:microsoft.com/office/officeart/2005/8/layout/matrix3"/>
    <dgm:cxn modelId="{A1FE1C5F-C49F-4F64-A2A5-13789760045A}" type="presParOf" srcId="{9EEB8A8C-84DE-4F2D-9D8B-4002F1CFF4E9}" destId="{4DE9606D-6B1C-4C06-9D98-57BEDD45573F}" srcOrd="1" destOrd="0" presId="urn:microsoft.com/office/officeart/2005/8/layout/matrix3"/>
    <dgm:cxn modelId="{A2D52683-45D9-470B-A66F-EA705213641F}" type="presParOf" srcId="{9EEB8A8C-84DE-4F2D-9D8B-4002F1CFF4E9}" destId="{A4D697D9-C125-4381-9032-232093020023}" srcOrd="2" destOrd="0" presId="urn:microsoft.com/office/officeart/2005/8/layout/matrix3"/>
    <dgm:cxn modelId="{80AE3A8D-33F1-4C04-9964-554500EF8045}" type="presParOf" srcId="{9EEB8A8C-84DE-4F2D-9D8B-4002F1CFF4E9}" destId="{EC48B3C3-30F4-4E0E-A689-B147B254C282}" srcOrd="3" destOrd="0" presId="urn:microsoft.com/office/officeart/2005/8/layout/matrix3"/>
    <dgm:cxn modelId="{F19B711A-5519-444F-ADAC-C719AF6EBE64}"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S4</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57150">
          <a:solidFill>
            <a:srgbClr val="FFFF00"/>
          </a:solidFill>
        </a:ln>
      </dgm:spPr>
      <dgm:t>
        <a:bodyPr/>
        <a:lstStyle/>
        <a:p>
          <a:r>
            <a:rPr lang="fr-FR" dirty="0" smtClean="0"/>
            <a:t>S5</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a:ln w="57150">
          <a:solidFill>
            <a:srgbClr val="FFFF00"/>
          </a:solidFill>
        </a:ln>
      </dgm:spPr>
      <dgm:t>
        <a:bodyPr/>
        <a:lstStyle/>
        <a:p>
          <a:r>
            <a:rPr lang="fr-FR" dirty="0" smtClean="0"/>
            <a:t>S6</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a:ln w="57150">
          <a:solidFill>
            <a:srgbClr val="FFFF00"/>
          </a:solidFill>
        </a:ln>
      </dgm:spPr>
      <dgm:t>
        <a:bodyPr/>
        <a:lstStyle/>
        <a:p>
          <a:r>
            <a:rPr lang="fr-FR" dirty="0" smtClean="0"/>
            <a:t>S7</a:t>
          </a:r>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EC41A64-9096-4ABC-A6D8-FAAB345DF437}"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B034090C-7B14-4F6A-AC6E-FD93A96EFA58}" srcId="{58898816-01CD-4AE2-9033-31F965B49CA3}" destId="{A7D8FFE0-50FA-4C85-8D57-C6D10FE100D2}" srcOrd="1" destOrd="0" parTransId="{2FE1C48D-587B-4CC5-A2B5-C7A4C0F7D1B2}" sibTransId="{1D5E2AC7-B488-4994-BFC8-E329D698242F}"/>
    <dgm:cxn modelId="{61276C7C-356F-4008-A8E0-4931D6216740}" type="presOf" srcId="{A4513A06-70C5-4A59-8BBD-60BE8683027C}" destId="{EC48B3C3-30F4-4E0E-A689-B147B254C282}" srcOrd="0" destOrd="0" presId="urn:microsoft.com/office/officeart/2005/8/layout/matrix3"/>
    <dgm:cxn modelId="{D1D7B863-AB65-43FB-B88A-96AB26D1361C}" type="presOf" srcId="{4ECF41F9-9B07-44A8-8051-066B958BF685}" destId="{4DE9606D-6B1C-4C06-9D98-57BEDD45573F}" srcOrd="0" destOrd="0" presId="urn:microsoft.com/office/officeart/2005/8/layout/matrix3"/>
    <dgm:cxn modelId="{905F7D11-B651-4B94-8371-A17BEF02935F}"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623C0D8B-FBF5-4BF9-9110-01DEAECA0EAA}" srcId="{58898816-01CD-4AE2-9033-31F965B49CA3}" destId="{4AB04706-5992-4114-A2BE-97768DF1B48F}" srcOrd="3" destOrd="0" parTransId="{B3682750-CF77-441E-B8BA-2910A73506AE}" sibTransId="{5E2793AE-A884-49EA-8350-6E782EB342C8}"/>
    <dgm:cxn modelId="{25539F41-E295-45D8-BDC8-A0A218E48649}" type="presOf" srcId="{A7D8FFE0-50FA-4C85-8D57-C6D10FE100D2}" destId="{A4D697D9-C125-4381-9032-232093020023}" srcOrd="0" destOrd="0" presId="urn:microsoft.com/office/officeart/2005/8/layout/matrix3"/>
    <dgm:cxn modelId="{92EC495F-4895-4A5C-9E7B-104C128ED776}" type="presParOf" srcId="{9EEB8A8C-84DE-4F2D-9D8B-4002F1CFF4E9}" destId="{759C8632-3E81-4352-8BF2-D9454F303229}" srcOrd="0" destOrd="0" presId="urn:microsoft.com/office/officeart/2005/8/layout/matrix3"/>
    <dgm:cxn modelId="{CF9A42A7-8A45-47B3-9C33-F98296E43ED7}" type="presParOf" srcId="{9EEB8A8C-84DE-4F2D-9D8B-4002F1CFF4E9}" destId="{4DE9606D-6B1C-4C06-9D98-57BEDD45573F}" srcOrd="1" destOrd="0" presId="urn:microsoft.com/office/officeart/2005/8/layout/matrix3"/>
    <dgm:cxn modelId="{E102922F-F370-4ECF-82B4-5976BD677142}" type="presParOf" srcId="{9EEB8A8C-84DE-4F2D-9D8B-4002F1CFF4E9}" destId="{A4D697D9-C125-4381-9032-232093020023}" srcOrd="2" destOrd="0" presId="urn:microsoft.com/office/officeart/2005/8/layout/matrix3"/>
    <dgm:cxn modelId="{B3C49F85-9262-466E-ADC9-139515FE1631}" type="presParOf" srcId="{9EEB8A8C-84DE-4F2D-9D8B-4002F1CFF4E9}" destId="{EC48B3C3-30F4-4E0E-A689-B147B254C282}" srcOrd="3" destOrd="0" presId="urn:microsoft.com/office/officeart/2005/8/layout/matrix3"/>
    <dgm:cxn modelId="{D26906EC-D732-4198-8A34-DDA01EE6CA32}"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custT="1"/>
      <dgm:spPr>
        <a:ln w="57150">
          <a:solidFill>
            <a:srgbClr val="FFFF00"/>
          </a:solidFill>
        </a:ln>
      </dgm:spPr>
      <dgm:t>
        <a:bodyPr/>
        <a:lstStyle/>
        <a:p>
          <a:r>
            <a:rPr lang="fr-FR" sz="1700" dirty="0" smtClean="0"/>
            <a:t>S8</a:t>
          </a:r>
          <a:endParaRPr lang="fr-FR" sz="1700"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4513A06-70C5-4A59-8BBD-60BE8683027C}">
      <dgm:prSet phldrT="[Texte]" custT="1"/>
      <dgm:spPr>
        <a:ln w="57150">
          <a:solidFill>
            <a:srgbClr val="FFFF00"/>
          </a:solidFill>
        </a:ln>
      </dgm:spPr>
      <dgm:t>
        <a:bodyPr/>
        <a:lstStyle/>
        <a:p>
          <a:r>
            <a:rPr lang="fr-FR" sz="1400" dirty="0" smtClean="0"/>
            <a:t>S10</a:t>
          </a:r>
          <a:endParaRPr lang="fr-FR" sz="1400"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751FC799-435A-4719-8679-9D68050CC3EE}">
      <dgm:prSet phldrT="[Texte]" custT="1"/>
      <dgm:spPr>
        <a:ln w="57150">
          <a:solidFill>
            <a:srgbClr val="FFFF00"/>
          </a:solidFill>
        </a:ln>
      </dgm:spPr>
      <dgm:t>
        <a:bodyPr/>
        <a:lstStyle/>
        <a:p>
          <a:r>
            <a:rPr lang="fr-FR" sz="1700" dirty="0" smtClean="0"/>
            <a:t>S9</a:t>
          </a:r>
          <a:endParaRPr lang="fr-FR" sz="1700" dirty="0"/>
        </a:p>
      </dgm:t>
    </dgm:pt>
    <dgm:pt modelId="{F28D3E27-B86F-4D6A-BB9C-212EFA5DB7FD}" type="parTrans" cxnId="{DA48B14D-5EB8-4970-8D5D-22D240C8D5A5}">
      <dgm:prSet/>
      <dgm:spPr/>
      <dgm:t>
        <a:bodyPr/>
        <a:lstStyle/>
        <a:p>
          <a:endParaRPr lang="fr-FR"/>
        </a:p>
      </dgm:t>
    </dgm:pt>
    <dgm:pt modelId="{A00380A1-2B8E-4305-B9C0-87C4748C52AF}" type="sibTrans" cxnId="{DA48B14D-5EB8-4970-8D5D-22D240C8D5A5}">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E6F0F6E7-6877-416B-9B75-7EA1CEC92623}" type="presOf" srcId="{4ECF41F9-9B07-44A8-8051-066B958BF685}" destId="{4DE9606D-6B1C-4C06-9D98-57BEDD45573F}" srcOrd="0" destOrd="0" presId="urn:microsoft.com/office/officeart/2005/8/layout/matrix3"/>
    <dgm:cxn modelId="{AABC30DE-9110-4D34-B006-CC86371485D1}" type="presOf" srcId="{751FC799-435A-4719-8679-9D68050CC3EE}" destId="{A4D697D9-C125-4381-9032-232093020023}" srcOrd="0" destOrd="0" presId="urn:microsoft.com/office/officeart/2005/8/layout/matrix3"/>
    <dgm:cxn modelId="{29CBDFFC-1EA8-4145-8A55-87EDAB4BAF69}" type="presOf" srcId="{A4513A06-70C5-4A59-8BBD-60BE8683027C}" destId="{EC48B3C3-30F4-4E0E-A689-B147B254C282}" srcOrd="0" destOrd="0" presId="urn:microsoft.com/office/officeart/2005/8/layout/matrix3"/>
    <dgm:cxn modelId="{A5BD1EFC-3A47-412D-A9BA-B0FF81A85869}" type="presOf" srcId="{58898816-01CD-4AE2-9033-31F965B49CA3}" destId="{9EEB8A8C-84DE-4F2D-9D8B-4002F1CFF4E9}" srcOrd="0" destOrd="0" presId="urn:microsoft.com/office/officeart/2005/8/layout/matrix3"/>
    <dgm:cxn modelId="{CF3419FD-AD01-4399-A8EB-A77190BE646A}" srcId="{58898816-01CD-4AE2-9033-31F965B49CA3}" destId="{4ECF41F9-9B07-44A8-8051-066B958BF685}" srcOrd="0" destOrd="0" parTransId="{6B98B1EC-A953-4E09-87E5-FCA6B81CB8F5}" sibTransId="{4E29302C-4962-4223-B664-BE39BA56E137}"/>
    <dgm:cxn modelId="{DA48B14D-5EB8-4970-8D5D-22D240C8D5A5}" srcId="{58898816-01CD-4AE2-9033-31F965B49CA3}" destId="{751FC799-435A-4719-8679-9D68050CC3EE}" srcOrd="1" destOrd="0" parTransId="{F28D3E27-B86F-4D6A-BB9C-212EFA5DB7FD}" sibTransId="{A00380A1-2B8E-4305-B9C0-87C4748C52AF}"/>
    <dgm:cxn modelId="{6C8FB5E1-F179-4307-8257-E2EDD4EF4665}" srcId="{58898816-01CD-4AE2-9033-31F965B49CA3}" destId="{A4513A06-70C5-4A59-8BBD-60BE8683027C}" srcOrd="2" destOrd="0" parTransId="{0A95A804-5885-4DB4-B90B-64967E56798A}" sibTransId="{8BC0443F-BF84-4292-8A90-A586118EE984}"/>
    <dgm:cxn modelId="{454D9DB7-240E-44B3-9CDC-AFA9CF888671}" type="presParOf" srcId="{9EEB8A8C-84DE-4F2D-9D8B-4002F1CFF4E9}" destId="{759C8632-3E81-4352-8BF2-D9454F303229}" srcOrd="0" destOrd="0" presId="urn:microsoft.com/office/officeart/2005/8/layout/matrix3"/>
    <dgm:cxn modelId="{9CB10780-6F11-4D42-859A-36A37C702953}" type="presParOf" srcId="{9EEB8A8C-84DE-4F2D-9D8B-4002F1CFF4E9}" destId="{4DE9606D-6B1C-4C06-9D98-57BEDD45573F}" srcOrd="1" destOrd="0" presId="urn:microsoft.com/office/officeart/2005/8/layout/matrix3"/>
    <dgm:cxn modelId="{FFF1B97F-D62A-4FB9-A6E9-D8E13B796367}" type="presParOf" srcId="{9EEB8A8C-84DE-4F2D-9D8B-4002F1CFF4E9}" destId="{A4D697D9-C125-4381-9032-232093020023}" srcOrd="2" destOrd="0" presId="urn:microsoft.com/office/officeart/2005/8/layout/matrix3"/>
    <dgm:cxn modelId="{9C9E6F05-5538-49FC-9AB4-F1DB8E2391FC}" type="presParOf" srcId="{9EEB8A8C-84DE-4F2D-9D8B-4002F1CFF4E9}" destId="{EC48B3C3-30F4-4E0E-A689-B147B254C282}" srcOrd="3" destOrd="0" presId="urn:microsoft.com/office/officeart/2005/8/layout/matrix3"/>
    <dgm:cxn modelId="{75578204-48A8-4061-AE6B-6C8689F92029}"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58898816-01CD-4AE2-9033-31F965B49CA3}" type="doc">
      <dgm:prSet loTypeId="urn:microsoft.com/office/officeart/2005/8/layout/matrix3" loCatId="matrix" qsTypeId="urn:microsoft.com/office/officeart/2005/8/quickstyle/3d6" qsCatId="3D" csTypeId="urn:microsoft.com/office/officeart/2005/8/colors/accent5_2" csCatId="accent5" phldr="1"/>
      <dgm:spPr/>
      <dgm:t>
        <a:bodyPr/>
        <a:lstStyle/>
        <a:p>
          <a:endParaRPr lang="fr-FR"/>
        </a:p>
      </dgm:t>
    </dgm:pt>
    <dgm:pt modelId="{4ECF41F9-9B07-44A8-8051-066B958BF685}">
      <dgm:prSet phldrT="[Texte]"/>
      <dgm:spPr/>
      <dgm:t>
        <a:bodyPr/>
        <a:lstStyle/>
        <a:p>
          <a:r>
            <a:rPr lang="fr-FR" dirty="0" smtClean="0"/>
            <a:t>S1</a:t>
          </a:r>
          <a:endParaRPr lang="fr-FR" dirty="0"/>
        </a:p>
      </dgm:t>
    </dgm:pt>
    <dgm:pt modelId="{6B98B1EC-A953-4E09-87E5-FCA6B81CB8F5}" type="parTrans" cxnId="{CF3419FD-AD01-4399-A8EB-A77190BE646A}">
      <dgm:prSet/>
      <dgm:spPr/>
      <dgm:t>
        <a:bodyPr/>
        <a:lstStyle/>
        <a:p>
          <a:endParaRPr lang="fr-FR"/>
        </a:p>
      </dgm:t>
    </dgm:pt>
    <dgm:pt modelId="{4E29302C-4962-4223-B664-BE39BA56E137}" type="sibTrans" cxnId="{CF3419FD-AD01-4399-A8EB-A77190BE646A}">
      <dgm:prSet/>
      <dgm:spPr/>
      <dgm:t>
        <a:bodyPr/>
        <a:lstStyle/>
        <a:p>
          <a:endParaRPr lang="fr-FR"/>
        </a:p>
      </dgm:t>
    </dgm:pt>
    <dgm:pt modelId="{A7D8FFE0-50FA-4C85-8D57-C6D10FE100D2}">
      <dgm:prSet phldrT="[Texte]"/>
      <dgm:spPr>
        <a:ln w="76200">
          <a:noFill/>
        </a:ln>
      </dgm:spPr>
      <dgm:t>
        <a:bodyPr/>
        <a:lstStyle/>
        <a:p>
          <a:r>
            <a:rPr lang="fr-FR" dirty="0" smtClean="0"/>
            <a:t>S2</a:t>
          </a:r>
          <a:endParaRPr lang="fr-FR" dirty="0"/>
        </a:p>
      </dgm:t>
    </dgm:pt>
    <dgm:pt modelId="{2FE1C48D-587B-4CC5-A2B5-C7A4C0F7D1B2}" type="parTrans" cxnId="{B034090C-7B14-4F6A-AC6E-FD93A96EFA58}">
      <dgm:prSet/>
      <dgm:spPr/>
      <dgm:t>
        <a:bodyPr/>
        <a:lstStyle/>
        <a:p>
          <a:endParaRPr lang="fr-FR"/>
        </a:p>
      </dgm:t>
    </dgm:pt>
    <dgm:pt modelId="{1D5E2AC7-B488-4994-BFC8-E329D698242F}" type="sibTrans" cxnId="{B034090C-7B14-4F6A-AC6E-FD93A96EFA58}">
      <dgm:prSet/>
      <dgm:spPr/>
      <dgm:t>
        <a:bodyPr/>
        <a:lstStyle/>
        <a:p>
          <a:endParaRPr lang="fr-FR"/>
        </a:p>
      </dgm:t>
    </dgm:pt>
    <dgm:pt modelId="{A4513A06-70C5-4A59-8BBD-60BE8683027C}">
      <dgm:prSet phldrT="[Texte]"/>
      <dgm:spPr/>
      <dgm:t>
        <a:bodyPr/>
        <a:lstStyle/>
        <a:p>
          <a:r>
            <a:rPr lang="fr-FR" dirty="0" smtClean="0"/>
            <a:t>S3</a:t>
          </a:r>
          <a:endParaRPr lang="fr-FR" dirty="0"/>
        </a:p>
      </dgm:t>
    </dgm:pt>
    <dgm:pt modelId="{0A95A804-5885-4DB4-B90B-64967E56798A}" type="parTrans" cxnId="{6C8FB5E1-F179-4307-8257-E2EDD4EF4665}">
      <dgm:prSet/>
      <dgm:spPr/>
      <dgm:t>
        <a:bodyPr/>
        <a:lstStyle/>
        <a:p>
          <a:endParaRPr lang="fr-FR"/>
        </a:p>
      </dgm:t>
    </dgm:pt>
    <dgm:pt modelId="{8BC0443F-BF84-4292-8A90-A586118EE984}" type="sibTrans" cxnId="{6C8FB5E1-F179-4307-8257-E2EDD4EF4665}">
      <dgm:prSet/>
      <dgm:spPr/>
      <dgm:t>
        <a:bodyPr/>
        <a:lstStyle/>
        <a:p>
          <a:endParaRPr lang="fr-FR"/>
        </a:p>
      </dgm:t>
    </dgm:pt>
    <dgm:pt modelId="{4AB04706-5992-4114-A2BE-97768DF1B48F}">
      <dgm:prSet phldrT="[Texte]"/>
      <dgm:spPr/>
      <dgm:t>
        <a:bodyPr/>
        <a:lstStyle/>
        <a:p>
          <a:endParaRPr lang="fr-FR" dirty="0"/>
        </a:p>
      </dgm:t>
    </dgm:pt>
    <dgm:pt modelId="{B3682750-CF77-441E-B8BA-2910A73506AE}" type="parTrans" cxnId="{623C0D8B-FBF5-4BF9-9110-01DEAECA0EAA}">
      <dgm:prSet/>
      <dgm:spPr/>
      <dgm:t>
        <a:bodyPr/>
        <a:lstStyle/>
        <a:p>
          <a:endParaRPr lang="fr-FR"/>
        </a:p>
      </dgm:t>
    </dgm:pt>
    <dgm:pt modelId="{5E2793AE-A884-49EA-8350-6E782EB342C8}" type="sibTrans" cxnId="{623C0D8B-FBF5-4BF9-9110-01DEAECA0EAA}">
      <dgm:prSet/>
      <dgm:spPr/>
      <dgm:t>
        <a:bodyPr/>
        <a:lstStyle/>
        <a:p>
          <a:endParaRPr lang="fr-FR"/>
        </a:p>
      </dgm:t>
    </dgm:pt>
    <dgm:pt modelId="{9EEB8A8C-84DE-4F2D-9D8B-4002F1CFF4E9}" type="pres">
      <dgm:prSet presAssocID="{58898816-01CD-4AE2-9033-31F965B49CA3}" presName="matrix" presStyleCnt="0">
        <dgm:presLayoutVars>
          <dgm:chMax val="1"/>
          <dgm:dir/>
          <dgm:resizeHandles val="exact"/>
        </dgm:presLayoutVars>
      </dgm:prSet>
      <dgm:spPr/>
      <dgm:t>
        <a:bodyPr/>
        <a:lstStyle/>
        <a:p>
          <a:endParaRPr lang="fr-FR"/>
        </a:p>
      </dgm:t>
    </dgm:pt>
    <dgm:pt modelId="{759C8632-3E81-4352-8BF2-D9454F303229}" type="pres">
      <dgm:prSet presAssocID="{58898816-01CD-4AE2-9033-31F965B49CA3}" presName="diamond" presStyleLbl="bgShp" presStyleIdx="0" presStyleCnt="1"/>
      <dgm:spPr/>
    </dgm:pt>
    <dgm:pt modelId="{4DE9606D-6B1C-4C06-9D98-57BEDD45573F}" type="pres">
      <dgm:prSet presAssocID="{58898816-01CD-4AE2-9033-31F965B49CA3}" presName="quad1" presStyleLbl="node1" presStyleIdx="0" presStyleCnt="4">
        <dgm:presLayoutVars>
          <dgm:chMax val="0"/>
          <dgm:chPref val="0"/>
          <dgm:bulletEnabled val="1"/>
        </dgm:presLayoutVars>
      </dgm:prSet>
      <dgm:spPr/>
      <dgm:t>
        <a:bodyPr/>
        <a:lstStyle/>
        <a:p>
          <a:endParaRPr lang="fr-FR"/>
        </a:p>
      </dgm:t>
    </dgm:pt>
    <dgm:pt modelId="{A4D697D9-C125-4381-9032-232093020023}" type="pres">
      <dgm:prSet presAssocID="{58898816-01CD-4AE2-9033-31F965B49CA3}" presName="quad2" presStyleLbl="node1" presStyleIdx="1" presStyleCnt="4">
        <dgm:presLayoutVars>
          <dgm:chMax val="0"/>
          <dgm:chPref val="0"/>
          <dgm:bulletEnabled val="1"/>
        </dgm:presLayoutVars>
      </dgm:prSet>
      <dgm:spPr/>
      <dgm:t>
        <a:bodyPr/>
        <a:lstStyle/>
        <a:p>
          <a:endParaRPr lang="fr-FR"/>
        </a:p>
      </dgm:t>
    </dgm:pt>
    <dgm:pt modelId="{EC48B3C3-30F4-4E0E-A689-B147B254C282}" type="pres">
      <dgm:prSet presAssocID="{58898816-01CD-4AE2-9033-31F965B49CA3}" presName="quad3" presStyleLbl="node1" presStyleIdx="2" presStyleCnt="4">
        <dgm:presLayoutVars>
          <dgm:chMax val="0"/>
          <dgm:chPref val="0"/>
          <dgm:bulletEnabled val="1"/>
        </dgm:presLayoutVars>
      </dgm:prSet>
      <dgm:spPr/>
      <dgm:t>
        <a:bodyPr/>
        <a:lstStyle/>
        <a:p>
          <a:endParaRPr lang="fr-FR"/>
        </a:p>
      </dgm:t>
    </dgm:pt>
    <dgm:pt modelId="{7E7A3F08-0D5C-4334-B11D-E69A77560FD4}" type="pres">
      <dgm:prSet presAssocID="{58898816-01CD-4AE2-9033-31F965B49CA3}" presName="quad4" presStyleLbl="node1" presStyleIdx="3" presStyleCnt="4">
        <dgm:presLayoutVars>
          <dgm:chMax val="0"/>
          <dgm:chPref val="0"/>
          <dgm:bulletEnabled val="1"/>
        </dgm:presLayoutVars>
      </dgm:prSet>
      <dgm:spPr/>
      <dgm:t>
        <a:bodyPr/>
        <a:lstStyle/>
        <a:p>
          <a:endParaRPr lang="fr-FR"/>
        </a:p>
      </dgm:t>
    </dgm:pt>
  </dgm:ptLst>
  <dgm:cxnLst>
    <dgm:cxn modelId="{CF3419FD-AD01-4399-A8EB-A77190BE646A}" srcId="{58898816-01CD-4AE2-9033-31F965B49CA3}" destId="{4ECF41F9-9B07-44A8-8051-066B958BF685}" srcOrd="0" destOrd="0" parTransId="{6B98B1EC-A953-4E09-87E5-FCA6B81CB8F5}" sibTransId="{4E29302C-4962-4223-B664-BE39BA56E137}"/>
    <dgm:cxn modelId="{2557CCC3-AA91-487A-B040-225FEA2225C3}" type="presOf" srcId="{4ECF41F9-9B07-44A8-8051-066B958BF685}" destId="{4DE9606D-6B1C-4C06-9D98-57BEDD45573F}" srcOrd="0" destOrd="0" presId="urn:microsoft.com/office/officeart/2005/8/layout/matrix3"/>
    <dgm:cxn modelId="{B034090C-7B14-4F6A-AC6E-FD93A96EFA58}" srcId="{58898816-01CD-4AE2-9033-31F965B49CA3}" destId="{A7D8FFE0-50FA-4C85-8D57-C6D10FE100D2}" srcOrd="1" destOrd="0" parTransId="{2FE1C48D-587B-4CC5-A2B5-C7A4C0F7D1B2}" sibTransId="{1D5E2AC7-B488-4994-BFC8-E329D698242F}"/>
    <dgm:cxn modelId="{C82B3AD3-5A62-4591-9930-A9C4B31252F8}" type="presOf" srcId="{4AB04706-5992-4114-A2BE-97768DF1B48F}" destId="{7E7A3F08-0D5C-4334-B11D-E69A77560FD4}" srcOrd="0" destOrd="0" presId="urn:microsoft.com/office/officeart/2005/8/layout/matrix3"/>
    <dgm:cxn modelId="{6C8FB5E1-F179-4307-8257-E2EDD4EF4665}" srcId="{58898816-01CD-4AE2-9033-31F965B49CA3}" destId="{A4513A06-70C5-4A59-8BBD-60BE8683027C}" srcOrd="2" destOrd="0" parTransId="{0A95A804-5885-4DB4-B90B-64967E56798A}" sibTransId="{8BC0443F-BF84-4292-8A90-A586118EE984}"/>
    <dgm:cxn modelId="{118BEFEE-071D-4A3B-B671-3AC666389986}" type="presOf" srcId="{A7D8FFE0-50FA-4C85-8D57-C6D10FE100D2}" destId="{A4D697D9-C125-4381-9032-232093020023}" srcOrd="0" destOrd="0" presId="urn:microsoft.com/office/officeart/2005/8/layout/matrix3"/>
    <dgm:cxn modelId="{3EA31FE2-8663-45D5-B3F6-E3B92516E50A}" type="presOf" srcId="{58898816-01CD-4AE2-9033-31F965B49CA3}" destId="{9EEB8A8C-84DE-4F2D-9D8B-4002F1CFF4E9}" srcOrd="0" destOrd="0" presId="urn:microsoft.com/office/officeart/2005/8/layout/matrix3"/>
    <dgm:cxn modelId="{623C0D8B-FBF5-4BF9-9110-01DEAECA0EAA}" srcId="{58898816-01CD-4AE2-9033-31F965B49CA3}" destId="{4AB04706-5992-4114-A2BE-97768DF1B48F}" srcOrd="3" destOrd="0" parTransId="{B3682750-CF77-441E-B8BA-2910A73506AE}" sibTransId="{5E2793AE-A884-49EA-8350-6E782EB342C8}"/>
    <dgm:cxn modelId="{5F9666FD-B1FC-4675-BC1C-4DDDBABF7661}" type="presOf" srcId="{A4513A06-70C5-4A59-8BBD-60BE8683027C}" destId="{EC48B3C3-30F4-4E0E-A689-B147B254C282}" srcOrd="0" destOrd="0" presId="urn:microsoft.com/office/officeart/2005/8/layout/matrix3"/>
    <dgm:cxn modelId="{06870A8B-1EB8-4AB1-8815-9FA81D1A893D}" type="presParOf" srcId="{9EEB8A8C-84DE-4F2D-9D8B-4002F1CFF4E9}" destId="{759C8632-3E81-4352-8BF2-D9454F303229}" srcOrd="0" destOrd="0" presId="urn:microsoft.com/office/officeart/2005/8/layout/matrix3"/>
    <dgm:cxn modelId="{96FB0AB8-19B8-4772-891F-4501563E0BF3}" type="presParOf" srcId="{9EEB8A8C-84DE-4F2D-9D8B-4002F1CFF4E9}" destId="{4DE9606D-6B1C-4C06-9D98-57BEDD45573F}" srcOrd="1" destOrd="0" presId="urn:microsoft.com/office/officeart/2005/8/layout/matrix3"/>
    <dgm:cxn modelId="{879F899A-A5C3-4DB2-86A9-F1DB18855FD6}" type="presParOf" srcId="{9EEB8A8C-84DE-4F2D-9D8B-4002F1CFF4E9}" destId="{A4D697D9-C125-4381-9032-232093020023}" srcOrd="2" destOrd="0" presId="urn:microsoft.com/office/officeart/2005/8/layout/matrix3"/>
    <dgm:cxn modelId="{C8E68F33-F13F-45FC-998D-7A69DA6A6C39}" type="presParOf" srcId="{9EEB8A8C-84DE-4F2D-9D8B-4002F1CFF4E9}" destId="{EC48B3C3-30F4-4E0E-A689-B147B254C282}" srcOrd="3" destOrd="0" presId="urn:microsoft.com/office/officeart/2005/8/layout/matrix3"/>
    <dgm:cxn modelId="{CCFC2C70-BC6D-46B9-A2D4-0271505554D6}" type="presParOf" srcId="{9EEB8A8C-84DE-4F2D-9D8B-4002F1CFF4E9}" destId="{7E7A3F08-0D5C-4334-B11D-E69A77560FD4}"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1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1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1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1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1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1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1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1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1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S4</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S5</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S6</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S7</a:t>
          </a:r>
          <a:endParaRPr lang="fr-FR" sz="1700" kern="1200" dirty="0"/>
        </a:p>
      </dsp:txBody>
      <dsp:txXfrm>
        <a:off x="613366" y="585250"/>
        <a:ext cx="385671" cy="385671"/>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S8</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S9</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w="57150">
          <a:solidFill>
            <a:srgbClr val="FFFF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S10</a:t>
          </a:r>
          <a:endParaRPr lang="fr-FR" sz="14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8632-3E81-4352-8BF2-D9454F303229}">
      <dsp:nvSpPr>
        <dsp:cNvPr id="0" name=""/>
        <dsp:cNvSpPr/>
      </dsp:nvSpPr>
      <dsp:spPr>
        <a:xfrm>
          <a:off x="28116" y="0"/>
          <a:ext cx="1095896" cy="1095896"/>
        </a:xfrm>
        <a:prstGeom prst="diamond">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DE9606D-6B1C-4C06-9D98-57BEDD45573F}">
      <dsp:nvSpPr>
        <dsp:cNvPr id="0" name=""/>
        <dsp:cNvSpPr/>
      </dsp:nvSpPr>
      <dsp:spPr>
        <a:xfrm>
          <a:off x="132226" y="104110"/>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S1</a:t>
          </a:r>
          <a:endParaRPr lang="fr-FR" sz="1700" kern="1200" dirty="0"/>
        </a:p>
      </dsp:txBody>
      <dsp:txXfrm>
        <a:off x="153090" y="124974"/>
        <a:ext cx="385671" cy="385671"/>
      </dsp:txXfrm>
    </dsp:sp>
    <dsp:sp modelId="{A4D697D9-C125-4381-9032-232093020023}">
      <dsp:nvSpPr>
        <dsp:cNvPr id="0" name=""/>
        <dsp:cNvSpPr/>
      </dsp:nvSpPr>
      <dsp:spPr>
        <a:xfrm>
          <a:off x="592502" y="104110"/>
          <a:ext cx="427399" cy="427399"/>
        </a:xfrm>
        <a:prstGeom prst="roundRect">
          <a:avLst/>
        </a:prstGeom>
        <a:solidFill>
          <a:schemeClr val="accent5">
            <a:hueOff val="0"/>
            <a:satOff val="0"/>
            <a:lumOff val="0"/>
            <a:alphaOff val="0"/>
          </a:schemeClr>
        </a:solidFill>
        <a:ln w="76200">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S2</a:t>
          </a:r>
          <a:endParaRPr lang="fr-FR" sz="1700" kern="1200" dirty="0"/>
        </a:p>
      </dsp:txBody>
      <dsp:txXfrm>
        <a:off x="613366" y="124974"/>
        <a:ext cx="385671" cy="385671"/>
      </dsp:txXfrm>
    </dsp:sp>
    <dsp:sp modelId="{EC48B3C3-30F4-4E0E-A689-B147B254C282}">
      <dsp:nvSpPr>
        <dsp:cNvPr id="0" name=""/>
        <dsp:cNvSpPr/>
      </dsp:nvSpPr>
      <dsp:spPr>
        <a:xfrm>
          <a:off x="132226"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S3</a:t>
          </a:r>
          <a:endParaRPr lang="fr-FR" sz="1700" kern="1200" dirty="0"/>
        </a:p>
      </dsp:txBody>
      <dsp:txXfrm>
        <a:off x="153090" y="585250"/>
        <a:ext cx="385671" cy="385671"/>
      </dsp:txXfrm>
    </dsp:sp>
    <dsp:sp modelId="{7E7A3F08-0D5C-4334-B11D-E69A77560FD4}">
      <dsp:nvSpPr>
        <dsp:cNvPr id="0" name=""/>
        <dsp:cNvSpPr/>
      </dsp:nvSpPr>
      <dsp:spPr>
        <a:xfrm>
          <a:off x="592502" y="564386"/>
          <a:ext cx="427399" cy="42739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kern="1200" dirty="0"/>
        </a:p>
      </dsp:txBody>
      <dsp:txXfrm>
        <a:off x="613366" y="585250"/>
        <a:ext cx="385671" cy="385671"/>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EF922-DD03-4BF3-AE9B-2F238A411513}" type="datetimeFigureOut">
              <a:rPr lang="fr-FR" smtClean="0"/>
              <a:t>29/03/2015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EF720-DE1B-4CE8-BA58-7A86E45BBA61}" type="slidenum">
              <a:rPr lang="fr-FR" smtClean="0"/>
              <a:t>‹N°›</a:t>
            </a:fld>
            <a:endParaRPr lang="fr-FR"/>
          </a:p>
        </p:txBody>
      </p:sp>
    </p:spTree>
    <p:extLst>
      <p:ext uri="{BB962C8B-B14F-4D97-AF65-F5344CB8AC3E}">
        <p14:creationId xmlns:p14="http://schemas.microsoft.com/office/powerpoint/2010/main" val="362599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000"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a:t>
            </a:fld>
            <a:endParaRPr lang="fr-FR"/>
          </a:p>
        </p:txBody>
      </p:sp>
    </p:spTree>
    <p:extLst>
      <p:ext uri="{BB962C8B-B14F-4D97-AF65-F5344CB8AC3E}">
        <p14:creationId xmlns:p14="http://schemas.microsoft.com/office/powerpoint/2010/main" val="178605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Quelle</a:t>
            </a:r>
            <a:r>
              <a:rPr lang="fr-FR" baseline="0" dirty="0" smtClean="0"/>
              <a:t> est la part des actions évaluables en fonction des types de projets ?</a:t>
            </a:r>
          </a:p>
          <a:p>
            <a:endParaRPr lang="fr-FR" baseline="0" dirty="0" smtClean="0"/>
          </a:p>
          <a:p>
            <a:r>
              <a:rPr lang="fr-FR" baseline="0" dirty="0" smtClean="0"/>
              <a:t>1)Concernant l’amélioration d’un bien, qu’elle soit technique ou organisationnelle, 100% des actions seront évaluables.</a:t>
            </a:r>
          </a:p>
          <a:p>
            <a:endParaRPr lang="fr-FR" baseline="0" dirty="0" smtClean="0"/>
          </a:p>
          <a:p>
            <a:r>
              <a:rPr lang="fr-FR" baseline="0" dirty="0" smtClean="0"/>
              <a:t>2)Par contre pour un projet du type « Réception, intégration d’un nouveau bien » seulement 60% des actions seront évaluables.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10</a:t>
            </a:fld>
            <a:endParaRPr lang="fr-FR"/>
          </a:p>
        </p:txBody>
      </p:sp>
    </p:spTree>
    <p:extLst>
      <p:ext uri="{BB962C8B-B14F-4D97-AF65-F5344CB8AC3E}">
        <p14:creationId xmlns:p14="http://schemas.microsoft.com/office/powerpoint/2010/main" val="253256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maintenant nous</a:t>
            </a:r>
            <a:r>
              <a:rPr lang="fr-FR" baseline="0" dirty="0" smtClean="0"/>
              <a:t> interroger sur la définition d’un bien au regard d’un projet de type réception ,intégration d’un bien.</a:t>
            </a:r>
          </a:p>
          <a:p>
            <a:endParaRPr lang="fr-FR" baseline="0" dirty="0" smtClean="0"/>
          </a:p>
          <a:p>
            <a:r>
              <a:rPr lang="fr-FR" dirty="0" smtClean="0"/>
              <a:t>Suivant la norme EN13306 , un bien, c’est un Elément, composant, mécanisme, sous-système, unité fonctionnelle, équipement ou système qui peut être décrit et considéré individuellement.</a:t>
            </a:r>
          </a:p>
          <a:p>
            <a:endParaRPr lang="fr-FR" dirty="0" smtClean="0"/>
          </a:p>
          <a:p>
            <a:r>
              <a:rPr lang="fr-FR" dirty="0" smtClean="0"/>
              <a:t>1) Ce qui m’amène à dire </a:t>
            </a:r>
          </a:p>
          <a:p>
            <a:r>
              <a:rPr lang="fr-FR" dirty="0" smtClean="0"/>
              <a:t>Que tout élément d’une machine est un bien</a:t>
            </a:r>
          </a:p>
          <a:p>
            <a:endParaRPr lang="fr-FR" dirty="0" smtClean="0"/>
          </a:p>
          <a:p>
            <a:r>
              <a:rPr lang="fr-FR" dirty="0" smtClean="0"/>
              <a:t>Qu’une machine est aussi un bien</a:t>
            </a:r>
          </a:p>
          <a:p>
            <a:endParaRPr lang="fr-FR" dirty="0" smtClean="0"/>
          </a:p>
          <a:p>
            <a:r>
              <a:rPr lang="fr-FR" dirty="0" smtClean="0"/>
              <a:t>2)Donc on peut dire</a:t>
            </a:r>
            <a:r>
              <a:rPr lang="fr-FR" baseline="0" dirty="0" smtClean="0"/>
              <a:t> qu’une pompe, un moteur ou un variateur sont un bien</a:t>
            </a:r>
          </a:p>
          <a:p>
            <a:endParaRPr lang="fr-FR" baseline="0" dirty="0" smtClean="0"/>
          </a:p>
          <a:p>
            <a:r>
              <a:rPr lang="fr-FR" baseline="0" dirty="0" smtClean="0"/>
              <a:t>Mais également un convoyeur, une centrale hydraulique ou une machine complète</a:t>
            </a:r>
          </a:p>
          <a:p>
            <a:endParaRPr lang="fr-FR" baseline="0" dirty="0" smtClean="0"/>
          </a:p>
          <a:p>
            <a:r>
              <a:rPr lang="fr-FR" baseline="0" dirty="0" smtClean="0"/>
              <a:t>Tout peut être considéré comme un bien</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11</a:t>
            </a:fld>
            <a:endParaRPr lang="fr-FR"/>
          </a:p>
        </p:txBody>
      </p:sp>
    </p:spTree>
    <p:extLst>
      <p:ext uri="{BB962C8B-B14F-4D97-AF65-F5344CB8AC3E}">
        <p14:creationId xmlns:p14="http://schemas.microsoft.com/office/powerpoint/2010/main" val="69060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Quelles sont les limites d’une intégration d’un bien ?</a:t>
            </a:r>
          </a:p>
          <a:p>
            <a:endParaRPr lang="fr-FR" dirty="0" smtClean="0"/>
          </a:p>
          <a:p>
            <a:r>
              <a:rPr lang="fr-FR" dirty="0" smtClean="0"/>
              <a:t>1)Prenons la problématique  N°1 qui est :</a:t>
            </a:r>
          </a:p>
          <a:p>
            <a:r>
              <a:rPr lang="fr-FR" dirty="0" smtClean="0"/>
              <a:t>Intégrer une nouvelle machine dans une ligne ou un atelier de production</a:t>
            </a:r>
          </a:p>
          <a:p>
            <a:endParaRPr lang="fr-FR" dirty="0" smtClean="0"/>
          </a:p>
          <a:p>
            <a:r>
              <a:rPr lang="fr-FR" dirty="0" smtClean="0"/>
              <a:t>C’est une problématique classique qui correspond tout</a:t>
            </a:r>
            <a:r>
              <a:rPr lang="fr-FR" baseline="0" dirty="0" smtClean="0"/>
              <a:t> à fait à un réel projet d’intégration, de réception d’un nouveau bien.</a:t>
            </a:r>
          </a:p>
          <a:p>
            <a:r>
              <a:rPr lang="fr-FR" baseline="0" dirty="0" smtClean="0"/>
              <a:t>Cela ne pose pas de problème.</a:t>
            </a:r>
          </a:p>
          <a:p>
            <a:endParaRPr lang="fr-FR" baseline="0" dirty="0" smtClean="0"/>
          </a:p>
          <a:p>
            <a:r>
              <a:rPr lang="fr-FR" baseline="0" dirty="0" smtClean="0"/>
              <a:t>2)Prenons maintenant la problématique N°2 :</a:t>
            </a:r>
          </a:p>
          <a:p>
            <a:r>
              <a:rPr lang="fr-FR" dirty="0" smtClean="0"/>
              <a:t>L’industriel souhaite intégrer un variateur de vitesse dans l’armoire de commande d’une machine existante</a:t>
            </a:r>
          </a:p>
          <a:p>
            <a:endParaRPr lang="fr-FR" dirty="0" smtClean="0"/>
          </a:p>
          <a:p>
            <a:r>
              <a:rPr lang="fr-FR" dirty="0" smtClean="0"/>
              <a:t>Le variateur</a:t>
            </a:r>
            <a:r>
              <a:rPr lang="fr-FR" baseline="0" dirty="0" smtClean="0"/>
              <a:t> de vitesse est un bien selon la définition normalisé.</a:t>
            </a:r>
          </a:p>
          <a:p>
            <a:endParaRPr lang="fr-FR" dirty="0" smtClean="0"/>
          </a:p>
          <a:p>
            <a:r>
              <a:rPr lang="fr-FR" dirty="0" smtClean="0"/>
              <a:t>3)Est-ce un</a:t>
            </a:r>
            <a:r>
              <a:rPr lang="fr-FR" baseline="0" dirty="0" smtClean="0"/>
              <a:t> projet d’intégration ou un projet d’amélioration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12</a:t>
            </a:fld>
            <a:endParaRPr lang="fr-FR"/>
          </a:p>
        </p:txBody>
      </p:sp>
    </p:spTree>
    <p:extLst>
      <p:ext uri="{BB962C8B-B14F-4D97-AF65-F5344CB8AC3E}">
        <p14:creationId xmlns:p14="http://schemas.microsoft.com/office/powerpoint/2010/main" val="231957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le cas de notre variateur de vitesse à intégrer dans l’armoire électrique, l</a:t>
            </a:r>
            <a:r>
              <a:rPr lang="fr-FR" dirty="0" smtClean="0"/>
              <a:t>a différence entre un projet d’intégration et un projet d’amélioration se fera au niveau de la proposition et/ou la conception de solutions d’amélioration.</a:t>
            </a:r>
            <a:endParaRPr lang="fr-FR" baseline="0" dirty="0" smtClean="0"/>
          </a:p>
          <a:p>
            <a:endParaRPr lang="fr-FR" baseline="0" dirty="0" smtClean="0"/>
          </a:p>
          <a:p>
            <a:r>
              <a:rPr lang="fr-FR" baseline="0" dirty="0" smtClean="0"/>
              <a:t>Qui fera l’étude, le choix du variateur, le plan d’implantation, les schémas de raccordement ?</a:t>
            </a:r>
          </a:p>
          <a:p>
            <a:endParaRPr lang="fr-FR" baseline="0" dirty="0" smtClean="0"/>
          </a:p>
          <a:p>
            <a:r>
              <a:rPr lang="fr-FR" baseline="0" dirty="0" smtClean="0"/>
              <a:t>1)Si l’étude est confiée à l’étudiant, cela devient un projet d’amélioration à part entière, les 3 compétences seront évaluables : concevoir une solution, préparer les travaux et réaliser les travaux..</a:t>
            </a:r>
          </a:p>
          <a:p>
            <a:endParaRPr lang="fr-FR" baseline="0" dirty="0" smtClean="0"/>
          </a:p>
          <a:p>
            <a:r>
              <a:rPr lang="fr-FR" baseline="0" dirty="0" smtClean="0"/>
              <a:t>2)Sinon, si l’étude est confiée à une tiers personne, un bureau d’études externe, le projet est alors un simple projet d’intégration et de réception d’un nouveau bien.</a:t>
            </a:r>
          </a:p>
          <a:p>
            <a:endParaRPr lang="fr-FR" baseline="0" dirty="0" smtClean="0"/>
          </a:p>
          <a:p>
            <a:r>
              <a:rPr lang="fr-FR" baseline="0" dirty="0" smtClean="0"/>
              <a:t>Dans les 2 cas, le projet va contribuer à améliorer globalement le bien.</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13</a:t>
            </a:fld>
            <a:endParaRPr lang="fr-FR"/>
          </a:p>
        </p:txBody>
      </p:sp>
    </p:spTree>
    <p:extLst>
      <p:ext uri="{BB962C8B-B14F-4D97-AF65-F5344CB8AC3E}">
        <p14:creationId xmlns:p14="http://schemas.microsoft.com/office/powerpoint/2010/main" val="294318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Quelles sont les conditions</a:t>
            </a:r>
            <a:r>
              <a:rPr lang="fr-FR" baseline="0" dirty="0" smtClean="0"/>
              <a:t> de recevabilité d’un projet ?</a:t>
            </a:r>
          </a:p>
          <a:p>
            <a:endParaRPr lang="fr-FR" baseline="0" dirty="0" smtClean="0"/>
          </a:p>
          <a:p>
            <a:r>
              <a:rPr lang="fr-FR" baseline="0" dirty="0" smtClean="0"/>
              <a:t>1)Première condition : Il faut un projet industriel dont la problématique est :</a:t>
            </a:r>
          </a:p>
          <a:p>
            <a:endParaRPr lang="fr-FR" baseline="0" dirty="0" smtClean="0"/>
          </a:p>
          <a:p>
            <a:r>
              <a:rPr lang="fr-FR" baseline="0" dirty="0" smtClean="0"/>
              <a:t>Une amélioration d’un bien : </a:t>
            </a:r>
          </a:p>
          <a:p>
            <a:pPr marL="171450" indent="-171450">
              <a:buFont typeface="Arial" panose="020B0604020202020204" pitchFamily="34" charset="0"/>
              <a:buChar char="•"/>
            </a:pPr>
            <a:r>
              <a:rPr lang="fr-FR" baseline="0" dirty="0" smtClean="0"/>
              <a:t>Amélioration technique</a:t>
            </a:r>
          </a:p>
          <a:p>
            <a:pPr marL="171450" indent="-171450">
              <a:buFont typeface="Arial" panose="020B0604020202020204" pitchFamily="34" charset="0"/>
              <a:buChar char="•"/>
            </a:pPr>
            <a:r>
              <a:rPr lang="fr-FR" baseline="0" dirty="0" smtClean="0"/>
              <a:t>Ou Amélioration de l’organisation de maintenance</a:t>
            </a:r>
          </a:p>
          <a:p>
            <a:endParaRPr lang="fr-FR" baseline="0" dirty="0" smtClean="0"/>
          </a:p>
          <a:p>
            <a:r>
              <a:rPr lang="fr-FR" baseline="0" dirty="0" smtClean="0"/>
              <a:t>Ou une réception , intégration d’un nouveau bien</a:t>
            </a:r>
          </a:p>
          <a:p>
            <a:endParaRPr lang="fr-FR" dirty="0" smtClean="0"/>
          </a:p>
          <a:p>
            <a:r>
              <a:rPr lang="fr-FR" dirty="0" smtClean="0"/>
              <a:t>2)Deuxième condition : Les actions du projet à évaluer représentent au moins 60% des 3 compétences C41-C33-C14</a:t>
            </a:r>
          </a:p>
          <a:p>
            <a:r>
              <a:rPr lang="fr-FR" dirty="0" smtClean="0"/>
              <a:t>C41 : Proposer et/ou concevoir des solutions </a:t>
            </a:r>
            <a:r>
              <a:rPr lang="fr-FR" dirty="0" err="1" smtClean="0"/>
              <a:t>pluritechniques</a:t>
            </a:r>
            <a:r>
              <a:rPr lang="fr-FR" dirty="0" smtClean="0"/>
              <a:t> d’amélioration</a:t>
            </a:r>
          </a:p>
          <a:p>
            <a:endParaRPr lang="fr-FR" dirty="0" smtClean="0"/>
          </a:p>
          <a:p>
            <a:r>
              <a:rPr lang="fr-FR" dirty="0" smtClean="0"/>
              <a:t>C33 : Préparer les travaux d’amélioration ou d’intégration d’un nouveau bien</a:t>
            </a:r>
          </a:p>
          <a:p>
            <a:endParaRPr lang="fr-FR" dirty="0" smtClean="0"/>
          </a:p>
          <a:p>
            <a:r>
              <a:rPr lang="fr-FR" dirty="0" smtClean="0"/>
              <a:t>C14 : Réaliser les travaux d’amélioration, réceptionner un bien</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14</a:t>
            </a:fld>
            <a:endParaRPr lang="fr-FR"/>
          </a:p>
        </p:txBody>
      </p:sp>
    </p:spTree>
    <p:extLst>
      <p:ext uri="{BB962C8B-B14F-4D97-AF65-F5344CB8AC3E}">
        <p14:creationId xmlns:p14="http://schemas.microsoft.com/office/powerpoint/2010/main" val="354227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cela nous allons analyser différentes problématiques</a:t>
            </a:r>
            <a:r>
              <a:rPr lang="fr-FR" baseline="0" dirty="0" smtClean="0"/>
              <a:t> industrielles et vérifier les actions évaluables et décider si le projet est recevable au regard de la certification de la sous-épreuve E62. </a:t>
            </a:r>
          </a:p>
          <a:p>
            <a:endParaRPr lang="fr-FR" baseline="0" dirty="0" smtClean="0"/>
          </a:p>
          <a:p>
            <a:r>
              <a:rPr lang="fr-FR" baseline="0" dirty="0" smtClean="0"/>
              <a:t>Dans le repère pour la formation il est précisé qu’un projet doit permettre d’évaluer 60% des actions.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15</a:t>
            </a:fld>
            <a:endParaRPr lang="fr-FR"/>
          </a:p>
        </p:txBody>
      </p:sp>
    </p:spTree>
    <p:extLst>
      <p:ext uri="{BB962C8B-B14F-4D97-AF65-F5344CB8AC3E}">
        <p14:creationId xmlns:p14="http://schemas.microsoft.com/office/powerpoint/2010/main" val="326092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Premier type de projet : Amélioration technique d’un bien</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 est</a:t>
            </a:r>
            <a:r>
              <a:rPr lang="fr-FR" baseline="0" dirty="0" smtClean="0"/>
              <a:t> demandé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solidFill>
                  <a:srgbClr val="002060"/>
                </a:solidFill>
              </a:rPr>
              <a:t>D’ a</a:t>
            </a:r>
            <a:r>
              <a:rPr lang="fr-FR" sz="1200" i="1" dirty="0" smtClean="0">
                <a:solidFill>
                  <a:srgbClr val="002060"/>
                </a:solidFill>
              </a:rPr>
              <a:t>méliorer la fiabilité (par exemple en remplaçant</a:t>
            </a:r>
            <a:r>
              <a:rPr lang="fr-FR" sz="1200" i="1" baseline="0" dirty="0" smtClean="0">
                <a:solidFill>
                  <a:srgbClr val="002060"/>
                </a:solidFill>
              </a:rPr>
              <a:t> des composants  vieillissant  par des composants neufs, en </a:t>
            </a:r>
            <a:r>
              <a:rPr lang="fr-FR" sz="1200" i="1" dirty="0" smtClean="0">
                <a:solidFill>
                  <a:srgbClr val="002060"/>
                </a:solidFill>
              </a:rPr>
              <a:t>installant des</a:t>
            </a:r>
            <a:r>
              <a:rPr lang="fr-FR" sz="1200" i="1" baseline="0" dirty="0" smtClean="0">
                <a:solidFill>
                  <a:srgbClr val="002060"/>
                </a:solidFill>
              </a:rPr>
              <a:t> capteurs de surveillance de paramètres physiques ou en mettant en place une solution technique évitant que la cause de défaillance ne se reproduise, etc.)</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baseline="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solidFill>
                  <a:srgbClr val="002060"/>
                </a:solidFill>
              </a:rPr>
              <a:t>Ou d’améliorer </a:t>
            </a:r>
            <a:r>
              <a:rPr lang="fr-FR" sz="1200" i="1" dirty="0" smtClean="0">
                <a:solidFill>
                  <a:srgbClr val="002060"/>
                </a:solidFill>
              </a:rPr>
              <a:t>la maintenabilité (par exemple en remplaçant</a:t>
            </a:r>
            <a:r>
              <a:rPr lang="fr-FR" sz="1200" i="1" baseline="0" dirty="0" smtClean="0">
                <a:solidFill>
                  <a:srgbClr val="002060"/>
                </a:solidFill>
              </a:rPr>
              <a:t> des composants obsolètes par des composants de nouvelle génération offrant des possibilités de tests, une meilleure interchangeabilité, de nouvelles fonctionnalités aidant la maintenance…)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solidFill>
                  <a:srgbClr val="002060"/>
                </a:solidFill>
              </a:rPr>
              <a:t>Ou la sécurité d'une machine (par</a:t>
            </a:r>
            <a:r>
              <a:rPr lang="fr-FR" sz="1200" i="1" baseline="0" dirty="0" smtClean="0">
                <a:solidFill>
                  <a:srgbClr val="002060"/>
                </a:solidFill>
              </a:rPr>
              <a:t> exemple en mettant en conformité un bien suite au contrôle d’un organisme, en rénovant l’armoire électrique, en mettant en place des dispositifs de protection…)</a:t>
            </a:r>
            <a:r>
              <a:rPr lang="fr-FR" sz="1200" i="1" dirty="0" smtClean="0">
                <a:solidFill>
                  <a:srgbClr val="00206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solidFill>
                  <a:srgbClr val="002060"/>
                </a:solidFill>
              </a:rPr>
              <a:t>L'étude débouchera sur une amélioration technique.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solidFill>
                  <a:srgbClr val="002060"/>
                </a:solidFill>
              </a:rPr>
              <a:t>La réalisation pourra être mise en œuvre.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solidFill>
                  <a:srgbClr val="002060"/>
                </a:solidFill>
              </a:rPr>
              <a:t>Ces</a:t>
            </a:r>
            <a:r>
              <a:rPr lang="fr-FR" sz="1200" i="1" baseline="0" dirty="0" smtClean="0">
                <a:solidFill>
                  <a:srgbClr val="002060"/>
                </a:solidFill>
              </a:rPr>
              <a:t> projets correspondent aux projets réalisés dans le cadre du BTS Maintenance Industrielle version 2005</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baseline="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solidFill>
                  <a:srgbClr val="002060"/>
                </a:solidFill>
              </a:rPr>
              <a:t>On remarque que ces projets permettent d’évaluer environ de 78 à 87% des 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baseline="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solidFill>
                  <a:srgbClr val="002060"/>
                </a:solidFill>
              </a:rPr>
              <a:t>Dans les tableaux apparait au lieu d’une croix une barre, pour certaines actions car elles seront fonction du contexte industriel.</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baseline="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solidFill>
                  <a:srgbClr val="002060"/>
                </a:solidFill>
              </a:rPr>
              <a:t>Ce type de projet est recevable.</a:t>
            </a:r>
            <a:endParaRPr lang="fr-FR" sz="1200" i="1" dirty="0" smtClean="0">
              <a:solidFill>
                <a:srgbClr val="002060"/>
              </a:solidFill>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16</a:t>
            </a:fld>
            <a:endParaRPr lang="fr-FR"/>
          </a:p>
        </p:txBody>
      </p:sp>
    </p:spTree>
    <p:extLst>
      <p:ext uri="{BB962C8B-B14F-4D97-AF65-F5344CB8AC3E}">
        <p14:creationId xmlns:p14="http://schemas.microsoft.com/office/powerpoint/2010/main" val="247010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50" dirty="0" smtClean="0"/>
              <a:t>Prenons</a:t>
            </a:r>
            <a:r>
              <a:rPr lang="fr-FR" sz="1050" baseline="0" dirty="0" smtClean="0"/>
              <a:t> le cas d’une amélioration technique où l’étude et la préparation de la réalisation pourra être faite pendant les 6 semaines.</a:t>
            </a:r>
          </a:p>
          <a:p>
            <a:endParaRPr lang="fr-FR" sz="1050" baseline="0" dirty="0" smtClean="0"/>
          </a:p>
          <a:p>
            <a:r>
              <a:rPr lang="fr-FR" sz="1050" baseline="0" dirty="0" smtClean="0"/>
              <a:t>Par contre la réalisation concrète ne pourra pas se faire.</a:t>
            </a:r>
          </a:p>
          <a:p>
            <a:endParaRPr lang="fr-FR" sz="1050" baseline="0" dirty="0" smtClean="0"/>
          </a:p>
          <a:p>
            <a:r>
              <a:rPr lang="fr-FR" sz="1050" baseline="0" dirty="0" smtClean="0"/>
              <a:t>La compétence « Réaliser » ne pourra pas être évaluée.</a:t>
            </a:r>
          </a:p>
          <a:p>
            <a:endParaRPr lang="fr-FR" sz="1050" baseline="0" dirty="0" smtClean="0"/>
          </a:p>
          <a:p>
            <a:r>
              <a:rPr lang="fr-FR" sz="1050" baseline="0" dirty="0" smtClean="0"/>
              <a:t>On remarque que 57% des actions sont évaluables.</a:t>
            </a:r>
          </a:p>
          <a:p>
            <a:endParaRPr lang="fr-FR" sz="1050" baseline="0" dirty="0" smtClean="0"/>
          </a:p>
          <a:p>
            <a:r>
              <a:rPr lang="fr-FR" sz="1050" baseline="0" dirty="0" smtClean="0"/>
              <a:t>Le projet est-il recevable ?</a:t>
            </a:r>
          </a:p>
          <a:p>
            <a:endParaRPr lang="fr-FR" sz="1050"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17</a:t>
            </a:fld>
            <a:endParaRPr lang="fr-FR"/>
          </a:p>
        </p:txBody>
      </p:sp>
    </p:spTree>
    <p:extLst>
      <p:ext uri="{BB962C8B-B14F-4D97-AF65-F5344CB8AC3E}">
        <p14:creationId xmlns:p14="http://schemas.microsoft.com/office/powerpoint/2010/main" val="3960372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Si l’industriel ne demande qu’une étude afin</a:t>
            </a:r>
            <a:r>
              <a:rPr lang="fr-FR" sz="1000" baseline="0" dirty="0" smtClean="0"/>
              <a:t> de vérifier la faisabilité technico-économique de la solution d’amélioration, le projet mobilisera qu’une seule compétence « Proposer et concevoir des solutions d’amélioration » et seulement 39% des actions seront évaluables.</a:t>
            </a:r>
          </a:p>
          <a:p>
            <a:endParaRPr lang="fr-FR" sz="1000" baseline="0" dirty="0" smtClean="0"/>
          </a:p>
          <a:p>
            <a:r>
              <a:rPr lang="fr-FR" sz="1000" dirty="0" smtClean="0"/>
              <a:t>Le projet n’est pas recevable</a:t>
            </a:r>
            <a:endParaRPr lang="fr-FR" sz="1000"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18</a:t>
            </a:fld>
            <a:endParaRPr lang="fr-FR"/>
          </a:p>
        </p:txBody>
      </p:sp>
    </p:spTree>
    <p:extLst>
      <p:ext uri="{BB962C8B-B14F-4D97-AF65-F5344CB8AC3E}">
        <p14:creationId xmlns:p14="http://schemas.microsoft.com/office/powerpoint/2010/main" val="839887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aborder le cas de l’intégration et de la réception d’un nouveau</a:t>
            </a:r>
            <a:r>
              <a:rPr lang="fr-FR" baseline="0" dirty="0" smtClean="0"/>
              <a:t> bien.</a:t>
            </a:r>
          </a:p>
          <a:p>
            <a:endParaRPr lang="fr-FR" baseline="0" dirty="0" smtClean="0"/>
          </a:p>
          <a:p>
            <a:r>
              <a:rPr lang="fr-FR" baseline="0" dirty="0" smtClean="0"/>
              <a:t>Il est demandé d’intégrer une nouvelle machine dans une ligne de production. </a:t>
            </a:r>
          </a:p>
          <a:p>
            <a:endParaRPr lang="fr-FR" baseline="0" dirty="0" smtClean="0"/>
          </a:p>
          <a:p>
            <a:r>
              <a:rPr lang="fr-FR" dirty="0" smtClean="0"/>
              <a:t>L'installation sera faite en interne.</a:t>
            </a:r>
          </a:p>
          <a:p>
            <a:endParaRPr lang="fr-FR" dirty="0" smtClean="0"/>
          </a:p>
          <a:p>
            <a:r>
              <a:rPr lang="fr-FR" dirty="0" smtClean="0"/>
              <a:t>Ce type de projet mobilise les 2 compétences</a:t>
            </a:r>
            <a:r>
              <a:rPr lang="fr-FR" baseline="0" dirty="0" smtClean="0"/>
              <a:t> « Préparer » et « Réaliser » et 61% des actions sont évaluables</a:t>
            </a:r>
          </a:p>
          <a:p>
            <a:endParaRPr lang="fr-FR" dirty="0" smtClean="0"/>
          </a:p>
          <a:p>
            <a:r>
              <a:rPr lang="fr-FR" dirty="0" smtClean="0"/>
              <a:t>Le projet est recevable mais Attention</a:t>
            </a:r>
            <a:r>
              <a:rPr lang="fr-FR" baseline="0" dirty="0" smtClean="0"/>
              <a:t> dans ce type de projet il faut que toutes les actions soient évaluables.</a:t>
            </a:r>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19</a:t>
            </a:fld>
            <a:endParaRPr lang="fr-FR"/>
          </a:p>
        </p:txBody>
      </p:sp>
    </p:spTree>
    <p:extLst>
      <p:ext uri="{BB962C8B-B14F-4D97-AF65-F5344CB8AC3E}">
        <p14:creationId xmlns:p14="http://schemas.microsoft.com/office/powerpoint/2010/main" val="54838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aborder la</a:t>
            </a:r>
            <a:r>
              <a:rPr lang="fr-FR" baseline="0" dirty="0" smtClean="0"/>
              <a:t> certification </a:t>
            </a:r>
            <a:r>
              <a:rPr lang="fr-FR" dirty="0" smtClean="0"/>
              <a:t>E62 qui a pour titre « Etude et réalisation de maintenance en entreprise » pour les options Systèmes de production et Systèmes énergétiques et fluidiques.</a:t>
            </a:r>
          </a:p>
          <a:p>
            <a:endParaRPr lang="fr-FR" dirty="0" smtClean="0"/>
          </a:p>
          <a:p>
            <a:r>
              <a:rPr lang="fr-FR" dirty="0" smtClean="0"/>
              <a:t>Le texte</a:t>
            </a:r>
            <a:r>
              <a:rPr lang="fr-FR" baseline="0" dirty="0" smtClean="0"/>
              <a:t> définissant cette épreuve est identique pour ses 2 options.</a:t>
            </a:r>
            <a:r>
              <a:rPr lang="fr-FR" dirty="0" smtClean="0"/>
              <a:t> </a:t>
            </a:r>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a:t>
            </a:fld>
            <a:endParaRPr lang="fr-FR"/>
          </a:p>
        </p:txBody>
      </p:sp>
    </p:spTree>
    <p:extLst>
      <p:ext uri="{BB962C8B-B14F-4D97-AF65-F5344CB8AC3E}">
        <p14:creationId xmlns:p14="http://schemas.microsoft.com/office/powerpoint/2010/main" val="3949296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 le contexte du projet change et que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l’installation est sous-traitée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dirty="0" smtClean="0">
                <a:solidFill>
                  <a:srgbClr val="002060"/>
                </a:solidFill>
              </a:rPr>
              <a:t>- les déposes seront faites en interne.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dirty="0" smtClean="0">
                <a:solidFill>
                  <a:srgbClr val="002060"/>
                </a:solidFill>
              </a:rPr>
              <a:t>- Il y a participation de l’étudiant à l'installation et à la mise en service.</a:t>
            </a:r>
          </a:p>
          <a:p>
            <a:endParaRPr lang="fr-FR" i="0" dirty="0" smtClean="0"/>
          </a:p>
          <a:p>
            <a:r>
              <a:rPr lang="fr-FR" i="0" dirty="0" smtClean="0"/>
              <a:t>Dans ce cas seulement 39% des actions sont évaluables</a:t>
            </a:r>
          </a:p>
          <a:p>
            <a:endParaRPr lang="fr-FR" i="0" dirty="0" smtClean="0"/>
          </a:p>
          <a:p>
            <a:r>
              <a:rPr lang="fr-FR" i="0" dirty="0" smtClean="0"/>
              <a:t>Le projet n’est pas recevable</a:t>
            </a:r>
          </a:p>
          <a:p>
            <a:endParaRPr lang="fr-FR" i="0" dirty="0" smtClean="0"/>
          </a:p>
          <a:p>
            <a:endParaRPr lang="fr-FR" i="0"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20</a:t>
            </a:fld>
            <a:endParaRPr lang="fr-FR"/>
          </a:p>
        </p:txBody>
      </p:sp>
    </p:spTree>
    <p:extLst>
      <p:ext uri="{BB962C8B-B14F-4D97-AF65-F5344CB8AC3E}">
        <p14:creationId xmlns:p14="http://schemas.microsoft.com/office/powerpoint/2010/main" val="50420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envisager des projets relevant de l’amélioration de l’organisation de la maintenance.</a:t>
            </a:r>
          </a:p>
          <a:p>
            <a:endParaRPr lang="fr-FR" dirty="0" smtClean="0"/>
          </a:p>
          <a:p>
            <a:r>
              <a:rPr lang="fr-FR" dirty="0" smtClean="0"/>
              <a:t>Par exemple : Réorganiser la gestion et le stockage des pièces détachées, des outillages spécifiques de maintenance, de la documentation technique …</a:t>
            </a:r>
          </a:p>
          <a:p>
            <a:r>
              <a:rPr lang="fr-FR" dirty="0" smtClean="0"/>
              <a:t/>
            </a:r>
            <a:br>
              <a:rPr lang="fr-FR" dirty="0" smtClean="0"/>
            </a:br>
            <a:r>
              <a:rPr lang="fr-FR" dirty="0" smtClean="0"/>
              <a:t>Ces problématiques de maintenance s’inscrivent souvent dans des démarches plus globales de l’entreprise telle que la Démarche LEAN, TPM, 5S</a:t>
            </a:r>
          </a:p>
          <a:p>
            <a:endParaRPr lang="fr-FR" dirty="0" smtClean="0"/>
          </a:p>
          <a:p>
            <a:r>
              <a:rPr lang="fr-FR" dirty="0" smtClean="0"/>
              <a:t>On s’aperçoit que ce type de projet mobilise les 3 compétences et que</a:t>
            </a:r>
            <a:r>
              <a:rPr lang="fr-FR" baseline="0" dirty="0" smtClean="0"/>
              <a:t> 57 à 60% des actions sont évaluables.</a:t>
            </a:r>
          </a:p>
          <a:p>
            <a:endParaRPr lang="fr-FR" baseline="0" dirty="0" smtClean="0"/>
          </a:p>
          <a:p>
            <a:r>
              <a:rPr lang="fr-FR" dirty="0" smtClean="0"/>
              <a:t>Le projet est-il recevable ?</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21</a:t>
            </a:fld>
            <a:endParaRPr lang="fr-FR"/>
          </a:p>
        </p:txBody>
      </p:sp>
    </p:spTree>
    <p:extLst>
      <p:ext uri="{BB962C8B-B14F-4D97-AF65-F5344CB8AC3E}">
        <p14:creationId xmlns:p14="http://schemas.microsoft.com/office/powerpoint/2010/main" val="1458882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Prenons le cas de la maintenance préventive.</a:t>
            </a:r>
          </a:p>
          <a:p>
            <a:endParaRPr lang="fr-FR" dirty="0" smtClean="0"/>
          </a:p>
          <a:p>
            <a:r>
              <a:rPr lang="fr-FR" dirty="0" smtClean="0"/>
              <a:t>Ma réflexion a</a:t>
            </a:r>
            <a:r>
              <a:rPr lang="fr-FR" baseline="0" dirty="0" smtClean="0"/>
              <a:t> été la suivante. La maintenance préventive permet d’améliorer la fiabilité d’un bien. Cela pourrait être considéré comme un projet d’amélioration d’un bien.</a:t>
            </a:r>
          </a:p>
          <a:p>
            <a:endParaRPr lang="fr-FR" baseline="0" dirty="0" smtClean="0"/>
          </a:p>
          <a:p>
            <a:r>
              <a:rPr lang="fr-FR" baseline="0" dirty="0" smtClean="0"/>
              <a:t>Le projet consiste à élaborer des gammes et des procédures de maintenance préventive. En analysant les actions menées on s’aperçoit que seulement 39% des actions sont évaluables.</a:t>
            </a:r>
          </a:p>
          <a:p>
            <a:endParaRPr lang="fr-FR" baseline="0" dirty="0" smtClean="0"/>
          </a:p>
          <a:p>
            <a:r>
              <a:rPr lang="fr-FR" baseline="0" dirty="0" smtClean="0"/>
              <a:t>Ce type de projet n’est pas recevable.</a:t>
            </a:r>
          </a:p>
          <a:p>
            <a:endParaRPr lang="fr-FR" baseline="0" dirty="0" smtClean="0"/>
          </a:p>
          <a:p>
            <a:r>
              <a:rPr lang="fr-FR" baseline="0" dirty="0" smtClean="0"/>
              <a:t>Il n’est plus d’actualité de proposer comme projet la création d’un plan de maintenance préventive.</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22</a:t>
            </a:fld>
            <a:endParaRPr lang="fr-FR"/>
          </a:p>
        </p:txBody>
      </p:sp>
    </p:spTree>
    <p:extLst>
      <p:ext uri="{BB962C8B-B14F-4D97-AF65-F5344CB8AC3E}">
        <p14:creationId xmlns:p14="http://schemas.microsoft.com/office/powerpoint/2010/main" val="3395661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contre dans le cas de la maintenance préventive,</a:t>
            </a:r>
            <a:r>
              <a:rPr lang="fr-FR" baseline="0" dirty="0" smtClean="0"/>
              <a:t> il est possible d’améliorer la fiabilité d’une machine par la mise en place d'une surveillance vibratoire.</a:t>
            </a:r>
          </a:p>
          <a:p>
            <a:endParaRPr lang="fr-FR" baseline="0" dirty="0" smtClean="0"/>
          </a:p>
          <a:p>
            <a:r>
              <a:rPr lang="fr-FR" baseline="0" dirty="0" smtClean="0"/>
              <a:t>Cela nécessite l’installation des capteurs, le paramétrage, la réalisation des mesures, et leurs interprétations…</a:t>
            </a:r>
          </a:p>
          <a:p>
            <a:endParaRPr lang="fr-FR" baseline="0" dirty="0" smtClean="0"/>
          </a:p>
          <a:p>
            <a:r>
              <a:rPr lang="fr-FR" dirty="0" smtClean="0"/>
              <a:t>61% des actions sont évaluables dans ce type de projet</a:t>
            </a:r>
          </a:p>
          <a:p>
            <a:endParaRPr lang="fr-FR" dirty="0" smtClean="0"/>
          </a:p>
          <a:p>
            <a:r>
              <a:rPr lang="fr-FR" dirty="0" smtClean="0"/>
              <a:t>Le projet est recevable</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23</a:t>
            </a:fld>
            <a:endParaRPr lang="fr-FR"/>
          </a:p>
        </p:txBody>
      </p:sp>
    </p:spTree>
    <p:extLst>
      <p:ext uri="{BB962C8B-B14F-4D97-AF65-F5344CB8AC3E}">
        <p14:creationId xmlns:p14="http://schemas.microsoft.com/office/powerpoint/2010/main" val="3004766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envisager des projets en relation avec la démarche SMED mais appliquée en maintenance.</a:t>
            </a:r>
          </a:p>
          <a:p>
            <a:endParaRPr lang="fr-FR" dirty="0" smtClean="0"/>
          </a:p>
          <a:p>
            <a:r>
              <a:rPr lang="fr-FR" dirty="0" smtClean="0"/>
              <a:t>Cette</a:t>
            </a:r>
            <a:r>
              <a:rPr lang="fr-FR" baseline="0" dirty="0" smtClean="0"/>
              <a:t> démarche va contribuer à améliorer la maintenabilité globale du bien par la réorganisation des interventions de maintenance préventive en appliquant la démarche SMED.</a:t>
            </a:r>
            <a:br>
              <a:rPr lang="fr-FR" baseline="0" dirty="0" smtClean="0"/>
            </a:br>
            <a:endParaRPr lang="fr-FR" baseline="0" dirty="0" smtClean="0"/>
          </a:p>
          <a:p>
            <a:r>
              <a:rPr lang="fr-FR" baseline="0" dirty="0" smtClean="0"/>
              <a:t>L’objectif étant de réduire les temps d’interventions préventives.</a:t>
            </a:r>
          </a:p>
          <a:p>
            <a:endParaRPr lang="fr-FR" baseline="0" dirty="0" smtClean="0"/>
          </a:p>
          <a:p>
            <a:r>
              <a:rPr lang="fr-FR" baseline="0" dirty="0" smtClean="0"/>
              <a:t>57% des actions sont évaluables</a:t>
            </a:r>
          </a:p>
          <a:p>
            <a:endParaRPr lang="fr-FR" baseline="0" dirty="0" smtClean="0"/>
          </a:p>
          <a:p>
            <a:r>
              <a:rPr lang="fr-FR" baseline="0" dirty="0" smtClean="0"/>
              <a:t>Le projet est-il recevable ?</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24</a:t>
            </a:fld>
            <a:endParaRPr lang="fr-FR"/>
          </a:p>
        </p:txBody>
      </p:sp>
    </p:spTree>
    <p:extLst>
      <p:ext uri="{BB962C8B-B14F-4D97-AF65-F5344CB8AC3E}">
        <p14:creationId xmlns:p14="http://schemas.microsoft.com/office/powerpoint/2010/main" val="1338717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Autre approche de la démarche SMED, il est envisagé d’améliorer techniquement les montages et/ou les réglages  lors des interventions de maintenance corrective ou préventive par la mise en place de nouveaux composants, de nouvelles solutions techniques, de détrompeurs et/ou la création de banc de préréglage, de test… </a:t>
            </a:r>
          </a:p>
          <a:p>
            <a:endParaRPr lang="fr-FR" dirty="0" smtClean="0"/>
          </a:p>
          <a:p>
            <a:r>
              <a:rPr lang="fr-FR" dirty="0" smtClean="0"/>
              <a:t>87% des actions sont évaluables</a:t>
            </a:r>
          </a:p>
          <a:p>
            <a:endParaRPr lang="fr-FR" dirty="0" smtClean="0"/>
          </a:p>
          <a:p>
            <a:r>
              <a:rPr lang="fr-FR" dirty="0" smtClean="0"/>
              <a:t>Le projet est recevable</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25</a:t>
            </a:fld>
            <a:endParaRPr lang="fr-FR"/>
          </a:p>
        </p:txBody>
      </p:sp>
    </p:spTree>
    <p:extLst>
      <p:ext uri="{BB962C8B-B14F-4D97-AF65-F5344CB8AC3E}">
        <p14:creationId xmlns:p14="http://schemas.microsoft.com/office/powerpoint/2010/main" val="1812027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Prenons le cas d’un changement de format de production dans une</a:t>
            </a:r>
            <a:r>
              <a:rPr lang="fr-FR" baseline="0" dirty="0" smtClean="0"/>
              <a:t> démarche TPM.</a:t>
            </a:r>
          </a:p>
          <a:p>
            <a:endParaRPr lang="fr-FR" baseline="0" dirty="0" smtClean="0"/>
          </a:p>
          <a:p>
            <a:r>
              <a:rPr lang="fr-FR" baseline="0" dirty="0" smtClean="0"/>
              <a:t>Il est demandé la création de procédures de réglage ou de changement de format permettant d'améliorer le TRS du bien.</a:t>
            </a:r>
          </a:p>
          <a:p>
            <a:endParaRPr lang="fr-FR" dirty="0" smtClean="0"/>
          </a:p>
          <a:p>
            <a:r>
              <a:rPr lang="fr-FR" dirty="0" smtClean="0"/>
              <a:t>39% des actions sont évaluables</a:t>
            </a:r>
          </a:p>
          <a:p>
            <a:endParaRPr lang="fr-FR" dirty="0" smtClean="0"/>
          </a:p>
          <a:p>
            <a:r>
              <a:rPr lang="fr-FR" dirty="0" smtClean="0"/>
              <a:t>Le projet n’est pas recevable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26</a:t>
            </a:fld>
            <a:endParaRPr lang="fr-FR"/>
          </a:p>
        </p:txBody>
      </p:sp>
    </p:spTree>
    <p:extLst>
      <p:ext uri="{BB962C8B-B14F-4D97-AF65-F5344CB8AC3E}">
        <p14:creationId xmlns:p14="http://schemas.microsoft.com/office/powerpoint/2010/main" val="650557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J’ai souvent évoqué lors de nos commissions de validation Académique le</a:t>
            </a:r>
            <a:r>
              <a:rPr lang="fr-FR" baseline="0" dirty="0" smtClean="0"/>
              <a:t> dilemme entre Amélioration et Modification.</a:t>
            </a:r>
          </a:p>
          <a:p>
            <a:endParaRPr lang="fr-FR" baseline="0" dirty="0" smtClean="0"/>
          </a:p>
          <a:p>
            <a:r>
              <a:rPr lang="fr-FR" baseline="0" dirty="0" smtClean="0"/>
              <a:t>Suivant la norme EN 13306</a:t>
            </a:r>
          </a:p>
          <a:p>
            <a:endParaRPr lang="fr-FR" baseline="0" dirty="0" smtClean="0"/>
          </a:p>
          <a:p>
            <a:r>
              <a:rPr lang="fr-FR" baseline="0" dirty="0" smtClean="0"/>
              <a:t>Lire la diapo</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27</a:t>
            </a:fld>
            <a:endParaRPr lang="fr-FR"/>
          </a:p>
        </p:txBody>
      </p:sp>
    </p:spTree>
    <p:extLst>
      <p:ext uri="{BB962C8B-B14F-4D97-AF65-F5344CB8AC3E}">
        <p14:creationId xmlns:p14="http://schemas.microsoft.com/office/powerpoint/2010/main" val="2232324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Lire la diapo</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28</a:t>
            </a:fld>
            <a:endParaRPr lang="fr-FR"/>
          </a:p>
        </p:txBody>
      </p:sp>
    </p:spTree>
    <p:extLst>
      <p:ext uri="{BB962C8B-B14F-4D97-AF65-F5344CB8AC3E}">
        <p14:creationId xmlns:p14="http://schemas.microsoft.com/office/powerpoint/2010/main" val="3539556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Reprenons le</a:t>
            </a:r>
            <a:r>
              <a:rPr lang="fr-FR" baseline="0" dirty="0" smtClean="0"/>
              <a:t> cas de notre changement de format de production.</a:t>
            </a:r>
          </a:p>
          <a:p>
            <a:endParaRPr lang="fr-FR" baseline="0" dirty="0" smtClean="0"/>
          </a:p>
          <a:p>
            <a:r>
              <a:rPr lang="fr-FR" baseline="0" dirty="0" smtClean="0"/>
              <a:t>Cette fois-ci, il est demandé de faire une amélioration technique des réglages et/ou des changements de format de production permettant d'améliorer le TRS du bien par la mise en place de nouvelles solutions, de détrompeurs et/ou la création de banc de préréglage…</a:t>
            </a:r>
          </a:p>
          <a:p>
            <a:endParaRPr lang="fr-FR" baseline="0" dirty="0" smtClean="0"/>
          </a:p>
          <a:p>
            <a:r>
              <a:rPr lang="fr-FR" baseline="0" dirty="0" smtClean="0"/>
              <a:t>87% des actions sont évaluables</a:t>
            </a:r>
          </a:p>
          <a:p>
            <a:endParaRPr lang="fr-FR" baseline="0" dirty="0" smtClean="0"/>
          </a:p>
          <a:p>
            <a:r>
              <a:rPr lang="fr-FR" baseline="0" dirty="0" smtClean="0"/>
              <a:t>Le projet est-il recevable ?</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29</a:t>
            </a:fld>
            <a:endParaRPr lang="fr-FR"/>
          </a:p>
        </p:txBody>
      </p:sp>
    </p:spTree>
    <p:extLst>
      <p:ext uri="{BB962C8B-B14F-4D97-AF65-F5344CB8AC3E}">
        <p14:creationId xmlns:p14="http://schemas.microsoft.com/office/powerpoint/2010/main" val="428941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de la sous-épreuve E62 </a:t>
            </a:r>
          </a:p>
          <a:p>
            <a:endParaRPr lang="fr-FR" dirty="0" smtClean="0"/>
          </a:p>
          <a:p>
            <a:r>
              <a:rPr lang="fr-FR" dirty="0" smtClean="0"/>
              <a:t>1)Les étudiants font un stage de 6 semaines durant le premier semestre de la 2ème année </a:t>
            </a:r>
          </a:p>
          <a:p>
            <a:endParaRPr lang="fr-FR" dirty="0" smtClean="0"/>
          </a:p>
          <a:p>
            <a:r>
              <a:rPr lang="fr-FR" dirty="0" smtClean="0"/>
              <a:t>2)Epreuve orale de 30 minutes maximum</a:t>
            </a:r>
          </a:p>
          <a:p>
            <a:pPr marL="171450" indent="-171450">
              <a:buFont typeface="Arial" panose="020B0604020202020204" pitchFamily="34" charset="0"/>
              <a:buChar char="•"/>
            </a:pPr>
            <a:r>
              <a:rPr lang="fr-FR" dirty="0" smtClean="0"/>
              <a:t>Exposé de 10 minutes</a:t>
            </a:r>
          </a:p>
          <a:p>
            <a:pPr marL="171450" indent="-171450">
              <a:buFont typeface="Arial" panose="020B0604020202020204" pitchFamily="34" charset="0"/>
              <a:buChar char="•"/>
            </a:pPr>
            <a:r>
              <a:rPr lang="fr-FR" dirty="0" smtClean="0"/>
              <a:t>Entretien de 20 minutes</a:t>
            </a:r>
          </a:p>
          <a:p>
            <a:endParaRPr lang="fr-FR" dirty="0" smtClean="0"/>
          </a:p>
          <a:p>
            <a:r>
              <a:rPr lang="fr-FR" dirty="0" smtClean="0"/>
              <a:t>3)Support de l’épreuve </a:t>
            </a:r>
          </a:p>
          <a:p>
            <a:pPr marL="171450" indent="-171450">
              <a:buFont typeface="Arial" panose="020B0604020202020204" pitchFamily="34" charset="0"/>
              <a:buChar char="•"/>
            </a:pPr>
            <a:r>
              <a:rPr lang="fr-FR" dirty="0" smtClean="0"/>
              <a:t>Cahier des Charges validé en commission académique</a:t>
            </a:r>
          </a:p>
          <a:p>
            <a:pPr marL="171450" indent="-171450">
              <a:buFont typeface="Arial" panose="020B0604020202020204" pitchFamily="34" charset="0"/>
              <a:buChar char="•"/>
            </a:pPr>
            <a:r>
              <a:rPr lang="fr-FR" dirty="0" smtClean="0"/>
              <a:t>Dossier mémoire de 30 pages maximum hors annexes</a:t>
            </a:r>
          </a:p>
          <a:p>
            <a:endParaRPr lang="fr-FR" dirty="0" smtClean="0"/>
          </a:p>
          <a:p>
            <a:r>
              <a:rPr lang="fr-FR" dirty="0" smtClean="0"/>
              <a:t>4)Evaluation par deux enseignants (ou  formateurs) et un représentant de la profession, sans la présence de celui-ci, l’évaluation peut réglementairement se réaliser</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a:t>
            </a:fld>
            <a:endParaRPr lang="fr-FR"/>
          </a:p>
        </p:txBody>
      </p:sp>
    </p:spTree>
    <p:extLst>
      <p:ext uri="{BB962C8B-B14F-4D97-AF65-F5344CB8AC3E}">
        <p14:creationId xmlns:p14="http://schemas.microsoft.com/office/powerpoint/2010/main" val="3054406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l’analyse d’un projet d’amélioration de la fiabilité j’ai parlé de matériels vieillissants et pour l’amélioration de la maintenabilité j’ai employé le terme matériel obsolète.</a:t>
            </a:r>
          </a:p>
          <a:p>
            <a:endParaRPr lang="fr-FR" dirty="0" smtClean="0"/>
          </a:p>
          <a:p>
            <a:r>
              <a:rPr lang="fr-FR" dirty="0" smtClean="0"/>
              <a:t>Parlons</a:t>
            </a:r>
            <a:r>
              <a:rPr lang="fr-FR" baseline="0" dirty="0" smtClean="0"/>
              <a:t> maintenant de la différence entre vieillesse et obsolescence des matériels</a:t>
            </a:r>
          </a:p>
          <a:p>
            <a:endParaRPr lang="fr-FR" baseline="0" dirty="0" smtClean="0"/>
          </a:p>
          <a:p>
            <a:r>
              <a:rPr lang="fr-FR" baseline="0" dirty="0" smtClean="0"/>
              <a:t>La vieillesse est fonction :</a:t>
            </a:r>
          </a:p>
          <a:p>
            <a:r>
              <a:rPr lang="fr-FR" baseline="0" dirty="0" smtClean="0"/>
              <a:t>De l’âge du matériel</a:t>
            </a:r>
          </a:p>
          <a:p>
            <a:r>
              <a:rPr lang="fr-FR" baseline="0" dirty="0" smtClean="0"/>
              <a:t>De son état physique</a:t>
            </a:r>
          </a:p>
          <a:p>
            <a:r>
              <a:rPr lang="fr-FR" baseline="0" dirty="0" smtClean="0"/>
              <a:t>De son taux de défaillance</a:t>
            </a:r>
          </a:p>
          <a:p>
            <a:endParaRPr lang="fr-FR" baseline="0" dirty="0" smtClean="0"/>
          </a:p>
          <a:p>
            <a:r>
              <a:rPr lang="fr-FR" baseline="0" dirty="0" smtClean="0"/>
              <a:t>Par contre l’obsolescence sera fonction </a:t>
            </a:r>
          </a:p>
          <a:p>
            <a:r>
              <a:rPr lang="fr-FR" baseline="0" dirty="0" smtClean="0"/>
              <a:t>De la performance industrielle du matériel (les nouveaux matériels seront plus performants et répondront mieux au exigences du client), les anciens composants deviennent obsolètes au regard des nouveautés</a:t>
            </a:r>
          </a:p>
          <a:p>
            <a:endParaRPr lang="fr-FR" baseline="0" dirty="0" smtClean="0"/>
          </a:p>
          <a:p>
            <a:r>
              <a:rPr lang="fr-FR" baseline="0" dirty="0" smtClean="0"/>
              <a:t>De l’évolution de la réglementation en particulier dans le domaine de la sécurité</a:t>
            </a:r>
          </a:p>
          <a:p>
            <a:endParaRPr lang="fr-FR" baseline="0" dirty="0" smtClean="0"/>
          </a:p>
          <a:p>
            <a:r>
              <a:rPr lang="fr-FR" baseline="0" dirty="0" smtClean="0"/>
              <a:t>Du niveau de maitrise de la part des intervenants de maintenance, 2 cas sont à envisager :</a:t>
            </a:r>
          </a:p>
          <a:p>
            <a:r>
              <a:rPr lang="fr-FR" baseline="0" dirty="0" smtClean="0"/>
              <a:t>Les anciens techniciens de maintenance ne maitrisent pas l’outil informatique et éprouvent des difficultés à diagnostiquer des systèmes très automatisés, l’intervenant devient obsolète face aux nouveaux équipements</a:t>
            </a:r>
          </a:p>
          <a:p>
            <a:endParaRPr lang="fr-FR" baseline="0" dirty="0" smtClean="0"/>
          </a:p>
          <a:p>
            <a:r>
              <a:rPr lang="fr-FR" baseline="0" dirty="0" smtClean="0"/>
              <a:t>A l’inverse, la jeune génération manque de connaissances pour régler certains mécanismes complexes et surtout anciens et de ce fait ces anciennes machines deviennent obsolètes au regard des jeunes techniciens de maintenance.</a:t>
            </a:r>
          </a:p>
          <a:p>
            <a:endParaRPr lang="fr-FR" baseline="0" dirty="0" smtClean="0"/>
          </a:p>
          <a:p>
            <a:r>
              <a:rPr lang="fr-FR" baseline="0" dirty="0" smtClean="0"/>
              <a:t>L’obsolescence des matériels est fonction de la disponibilité des pièces de rechange. Le constructeur du matériel n’assure plus le service après vente. Il n’y a plus de possibilité de se procurer la pièce .</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30</a:t>
            </a:fld>
            <a:endParaRPr lang="fr-FR"/>
          </a:p>
        </p:txBody>
      </p:sp>
    </p:spTree>
    <p:extLst>
      <p:ext uri="{BB962C8B-B14F-4D97-AF65-F5344CB8AC3E}">
        <p14:creationId xmlns:p14="http://schemas.microsoft.com/office/powerpoint/2010/main" val="57826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Quels types de projets sont envisageables</a:t>
            </a:r>
          </a:p>
          <a:p>
            <a:endParaRPr lang="fr-FR" dirty="0" smtClean="0"/>
          </a:p>
          <a:p>
            <a:r>
              <a:rPr lang="fr-FR" dirty="0" smtClean="0"/>
              <a:t>1) La</a:t>
            </a:r>
            <a:r>
              <a:rPr lang="fr-FR" baseline="0" dirty="0" smtClean="0"/>
              <a:t> vieillesse des matériels aura une incidence sur sa fiabilité mais aussi dans certains cas sur la sécurité.</a:t>
            </a:r>
          </a:p>
          <a:p>
            <a:endParaRPr lang="fr-FR" baseline="0" dirty="0" smtClean="0"/>
          </a:p>
          <a:p>
            <a:r>
              <a:rPr lang="fr-FR" baseline="0" dirty="0" smtClean="0"/>
              <a:t>Des projets d’amélioration de la fiabilité et/ou de la sécurité pourront être envisagés.</a:t>
            </a:r>
          </a:p>
          <a:p>
            <a:endParaRPr lang="fr-FR" baseline="0" dirty="0" smtClean="0"/>
          </a:p>
          <a:p>
            <a:r>
              <a:rPr lang="fr-FR" baseline="0" dirty="0" smtClean="0"/>
              <a:t>2) 2 aspects de l’obsolescence des matériels peuvent nous amener à développer des projets :</a:t>
            </a:r>
          </a:p>
          <a:p>
            <a:endParaRPr lang="fr-FR" baseline="0" dirty="0" smtClean="0"/>
          </a:p>
          <a:p>
            <a:r>
              <a:rPr lang="fr-FR" baseline="0" dirty="0" smtClean="0"/>
              <a:t>Le premier, c’est l’aspect  réglementaire, donc des projets d’amélioration sont possibles</a:t>
            </a:r>
          </a:p>
          <a:p>
            <a:endParaRPr lang="fr-FR" dirty="0" smtClean="0"/>
          </a:p>
          <a:p>
            <a:r>
              <a:rPr lang="fr-FR" dirty="0" smtClean="0"/>
              <a:t>Le deuxième aspect concerne la disponibilité des pièces de rechange</a:t>
            </a:r>
            <a:r>
              <a:rPr lang="fr-FR" baseline="0" dirty="0" smtClean="0"/>
              <a:t> qui permettra d’aborder des projets d’amélioration de l’organisation et de la logistique de maintenance.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31</a:t>
            </a:fld>
            <a:endParaRPr lang="fr-FR"/>
          </a:p>
        </p:txBody>
      </p:sp>
    </p:spTree>
    <p:extLst>
      <p:ext uri="{BB962C8B-B14F-4D97-AF65-F5344CB8AC3E}">
        <p14:creationId xmlns:p14="http://schemas.microsoft.com/office/powerpoint/2010/main" val="57826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Certes la certification de l’épreuve E62 nécessite l’étude et la réalisation</a:t>
            </a:r>
            <a:r>
              <a:rPr lang="fr-FR" baseline="0" dirty="0" smtClean="0"/>
              <a:t> de projets de maintenance s’articulant autour de 3 familles principales de projets :</a:t>
            </a:r>
          </a:p>
          <a:p>
            <a:r>
              <a:rPr lang="fr-FR" dirty="0" smtClean="0"/>
              <a:t>Amélioration technique d’un bien</a:t>
            </a:r>
          </a:p>
          <a:p>
            <a:r>
              <a:rPr lang="fr-FR" dirty="0" smtClean="0"/>
              <a:t>Amélioration de l’organisation de maintenance</a:t>
            </a:r>
          </a:p>
          <a:p>
            <a:r>
              <a:rPr lang="fr-FR" dirty="0" smtClean="0"/>
              <a:t>Intégration, réception d’un nouveau bien</a:t>
            </a:r>
          </a:p>
          <a:p>
            <a:endParaRPr lang="fr-FR" dirty="0" smtClean="0"/>
          </a:p>
          <a:p>
            <a:r>
              <a:rPr lang="fr-FR" dirty="0" smtClean="0"/>
              <a:t>1) Mais dans la recherche des projets, il faut</a:t>
            </a:r>
            <a:r>
              <a:rPr lang="fr-FR" baseline="0" dirty="0" smtClean="0"/>
              <a:t> avoir une vision plus large et regarder si l’entreprise développe des démarches de type TPM, SMED, 5S, PDCA, ou encore plus globalement une approche LEAN, si des chantiers sont prévus en relation avec une évolution de la réglementation ou sur la problématique de l’obsolescence des matériels.</a:t>
            </a:r>
          </a:p>
          <a:p>
            <a:endParaRPr lang="fr-FR" baseline="0" dirty="0" smtClean="0"/>
          </a:p>
          <a:p>
            <a:r>
              <a:rPr lang="fr-FR" baseline="0" dirty="0" smtClean="0"/>
              <a:t>Des projets pourraient être extraits de ces démarches plus globales et confiés à nos étudiants.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32</a:t>
            </a:fld>
            <a:endParaRPr lang="fr-FR"/>
          </a:p>
        </p:txBody>
      </p:sp>
    </p:spTree>
    <p:extLst>
      <p:ext uri="{BB962C8B-B14F-4D97-AF65-F5344CB8AC3E}">
        <p14:creationId xmlns:p14="http://schemas.microsoft.com/office/powerpoint/2010/main" val="2603559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projets seront</a:t>
            </a:r>
            <a:r>
              <a:rPr lang="fr-FR" baseline="0" dirty="0" smtClean="0"/>
              <a:t> définis au travers d’un cahier des charges au formalisme national.</a:t>
            </a:r>
          </a:p>
          <a:p>
            <a:endParaRPr lang="fr-FR" baseline="0" dirty="0" smtClean="0"/>
          </a:p>
          <a:p>
            <a:r>
              <a:rPr lang="fr-FR" baseline="0" dirty="0" smtClean="0"/>
              <a:t>Il comprend 2 pages au format A4.</a:t>
            </a:r>
          </a:p>
          <a:p>
            <a:endParaRPr lang="fr-FR" baseline="0" dirty="0" smtClean="0"/>
          </a:p>
          <a:p>
            <a:r>
              <a:rPr lang="fr-FR" baseline="0" dirty="0" smtClean="0"/>
              <a:t>1ère partie : Les acteurs du projet technique</a:t>
            </a:r>
          </a:p>
          <a:p>
            <a:r>
              <a:rPr lang="fr-FR" baseline="0" dirty="0" smtClean="0"/>
              <a:t>Equivalent à l’ancien cahier des charges du BTS MI</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33</a:t>
            </a:fld>
            <a:endParaRPr lang="fr-FR"/>
          </a:p>
        </p:txBody>
      </p:sp>
    </p:spTree>
    <p:extLst>
      <p:ext uri="{BB962C8B-B14F-4D97-AF65-F5344CB8AC3E}">
        <p14:creationId xmlns:p14="http://schemas.microsoft.com/office/powerpoint/2010/main" val="1501844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Deuxième partie :</a:t>
            </a:r>
          </a:p>
          <a:p>
            <a:r>
              <a:rPr lang="fr-FR" dirty="0" smtClean="0"/>
              <a:t>Motif de la demande – description de la problématique</a:t>
            </a:r>
          </a:p>
          <a:p>
            <a:endParaRPr lang="fr-FR" dirty="0" smtClean="0"/>
          </a:p>
          <a:p>
            <a:r>
              <a:rPr lang="fr-FR" dirty="0" smtClean="0"/>
              <a:t>Troisième partie :</a:t>
            </a:r>
          </a:p>
          <a:p>
            <a:r>
              <a:rPr lang="fr-FR" dirty="0" smtClean="0"/>
              <a:t>Définition du projet technique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34</a:t>
            </a:fld>
            <a:endParaRPr lang="fr-FR"/>
          </a:p>
        </p:txBody>
      </p:sp>
    </p:spTree>
    <p:extLst>
      <p:ext uri="{BB962C8B-B14F-4D97-AF65-F5344CB8AC3E}">
        <p14:creationId xmlns:p14="http://schemas.microsoft.com/office/powerpoint/2010/main" val="3971806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Lire la diapo</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35</a:t>
            </a:fld>
            <a:endParaRPr lang="fr-FR"/>
          </a:p>
        </p:txBody>
      </p:sp>
    </p:spTree>
    <p:extLst>
      <p:ext uri="{BB962C8B-B14F-4D97-AF65-F5344CB8AC3E}">
        <p14:creationId xmlns:p14="http://schemas.microsoft.com/office/powerpoint/2010/main" val="37932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Lire la diapo</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36</a:t>
            </a:fld>
            <a:endParaRPr lang="fr-FR"/>
          </a:p>
        </p:txBody>
      </p:sp>
    </p:spTree>
    <p:extLst>
      <p:ext uri="{BB962C8B-B14F-4D97-AF65-F5344CB8AC3E}">
        <p14:creationId xmlns:p14="http://schemas.microsoft.com/office/powerpoint/2010/main" val="780738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Lire la diapo</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37</a:t>
            </a:fld>
            <a:endParaRPr lang="fr-FR"/>
          </a:p>
        </p:txBody>
      </p:sp>
    </p:spTree>
    <p:extLst>
      <p:ext uri="{BB962C8B-B14F-4D97-AF65-F5344CB8AC3E}">
        <p14:creationId xmlns:p14="http://schemas.microsoft.com/office/powerpoint/2010/main" val="2771214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Lire la diapo</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38</a:t>
            </a:fld>
            <a:endParaRPr lang="fr-FR"/>
          </a:p>
        </p:txBody>
      </p:sp>
    </p:spTree>
    <p:extLst>
      <p:ext uri="{BB962C8B-B14F-4D97-AF65-F5344CB8AC3E}">
        <p14:creationId xmlns:p14="http://schemas.microsoft.com/office/powerpoint/2010/main" val="2795823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Lire la diapo</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39</a:t>
            </a:fld>
            <a:endParaRPr lang="fr-FR"/>
          </a:p>
        </p:txBody>
      </p:sp>
    </p:spTree>
    <p:extLst>
      <p:ext uri="{BB962C8B-B14F-4D97-AF65-F5344CB8AC3E}">
        <p14:creationId xmlns:p14="http://schemas.microsoft.com/office/powerpoint/2010/main" val="311099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projets industriels mobilisent 4 compétences qui sont :</a:t>
            </a:r>
          </a:p>
          <a:p>
            <a:endParaRPr lang="fr-FR" baseline="0" dirty="0" smtClean="0"/>
          </a:p>
          <a:p>
            <a:r>
              <a:rPr lang="fr-FR" baseline="0" dirty="0" smtClean="0"/>
              <a:t>C14 : Réaliser les travaux d’amélioration, réceptionner un bien</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C33 : Préparer les travaux d’amélioration ou d’intégration d’un nouveau bien</a:t>
            </a:r>
          </a:p>
          <a:p>
            <a:endParaRPr lang="fr-FR" baseline="0" dirty="0" smtClean="0"/>
          </a:p>
          <a:p>
            <a:r>
              <a:rPr lang="fr-FR" baseline="0" dirty="0" smtClean="0"/>
              <a:t>C41 : Proposer et/ou concevoir des solutions </a:t>
            </a:r>
            <a:r>
              <a:rPr lang="fr-FR" baseline="0" dirty="0" err="1" smtClean="0"/>
              <a:t>pluritechniques</a:t>
            </a:r>
            <a:r>
              <a:rPr lang="fr-FR" baseline="0" dirty="0" smtClean="0"/>
              <a:t> d’amélioration</a:t>
            </a:r>
          </a:p>
          <a:p>
            <a:endParaRPr lang="fr-FR" baseline="0" dirty="0" smtClean="0"/>
          </a:p>
          <a:p>
            <a:r>
              <a:rPr lang="fr-FR" baseline="0" dirty="0" smtClean="0"/>
              <a:t>C53 Exposer oralement une solution technique</a:t>
            </a:r>
          </a:p>
          <a:p>
            <a:endParaRPr lang="fr-FR" baseline="0" dirty="0" smtClean="0"/>
          </a:p>
          <a:p>
            <a:r>
              <a:rPr lang="fr-FR" baseline="0" dirty="0" smtClean="0"/>
              <a:t>et l’ensemble des savoirs technologiques associés de S5 à S10.</a:t>
            </a:r>
          </a:p>
          <a:p>
            <a:endParaRPr lang="fr-FR" baseline="0" dirty="0" smtClean="0"/>
          </a:p>
          <a:p>
            <a:r>
              <a:rPr lang="fr-FR" baseline="0" dirty="0" smtClean="0"/>
              <a:t>Ce qui est tout à fait logique car un projet est fédérateur de connaissances et de savoir-faire.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a:t>
            </a:fld>
            <a:endParaRPr lang="fr-FR"/>
          </a:p>
        </p:txBody>
      </p:sp>
    </p:spTree>
    <p:extLst>
      <p:ext uri="{BB962C8B-B14F-4D97-AF65-F5344CB8AC3E}">
        <p14:creationId xmlns:p14="http://schemas.microsoft.com/office/powerpoint/2010/main" val="4085060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Lire la diapo</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40</a:t>
            </a:fld>
            <a:endParaRPr lang="fr-FR"/>
          </a:p>
        </p:txBody>
      </p:sp>
    </p:spTree>
    <p:extLst>
      <p:ext uri="{BB962C8B-B14F-4D97-AF65-F5344CB8AC3E}">
        <p14:creationId xmlns:p14="http://schemas.microsoft.com/office/powerpoint/2010/main" val="2116061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quatrième partie on</a:t>
            </a:r>
            <a:r>
              <a:rPr lang="fr-FR" baseline="0" dirty="0" smtClean="0"/>
              <a:t> retrouve le contrat individuel du candidat</a:t>
            </a:r>
          </a:p>
          <a:p>
            <a:endParaRPr lang="fr-FR" baseline="0" dirty="0" smtClean="0"/>
          </a:p>
          <a:p>
            <a:r>
              <a:rPr lang="fr-FR" baseline="0" dirty="0" smtClean="0"/>
              <a:t>Dans la partie de gauche, il apparait l’ensemble des actions au regard des compétences définis dans le référentiel.</a:t>
            </a:r>
          </a:p>
          <a:p>
            <a:endParaRPr lang="fr-FR" baseline="0" dirty="0" smtClean="0"/>
          </a:p>
          <a:p>
            <a:r>
              <a:rPr lang="fr-FR" baseline="0" dirty="0" smtClean="0"/>
              <a:t>Il faut cocher les actions évaluables concernées par le projet</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41</a:t>
            </a:fld>
            <a:endParaRPr lang="fr-FR"/>
          </a:p>
        </p:txBody>
      </p:sp>
    </p:spTree>
    <p:extLst>
      <p:ext uri="{BB962C8B-B14F-4D97-AF65-F5344CB8AC3E}">
        <p14:creationId xmlns:p14="http://schemas.microsoft.com/office/powerpoint/2010/main" val="4006107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la partie de droite, il faut préciser les livrables à contractualiser (ce qu’il reste à l’entreprise une fois le projet terminé, ce que souhaite</a:t>
            </a:r>
            <a:r>
              <a:rPr lang="fr-FR" baseline="0" dirty="0" smtClean="0"/>
              <a:t> conserver comme documents l’entreprise</a:t>
            </a:r>
            <a:r>
              <a:rPr lang="fr-FR" dirty="0" smtClean="0"/>
              <a:t>)</a:t>
            </a:r>
          </a:p>
          <a:p>
            <a:endParaRPr lang="fr-FR" dirty="0" smtClean="0"/>
          </a:p>
          <a:p>
            <a:r>
              <a:rPr lang="fr-FR" dirty="0" smtClean="0"/>
              <a:t>Mettre une croix dans la case correspondante</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42</a:t>
            </a:fld>
            <a:endParaRPr lang="fr-FR"/>
          </a:p>
        </p:txBody>
      </p:sp>
    </p:spTree>
    <p:extLst>
      <p:ext uri="{BB962C8B-B14F-4D97-AF65-F5344CB8AC3E}">
        <p14:creationId xmlns:p14="http://schemas.microsoft.com/office/powerpoint/2010/main" val="3599636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43</a:t>
            </a:fld>
            <a:endParaRPr lang="fr-FR"/>
          </a:p>
        </p:txBody>
      </p:sp>
    </p:spTree>
    <p:extLst>
      <p:ext uri="{BB962C8B-B14F-4D97-AF65-F5344CB8AC3E}">
        <p14:creationId xmlns:p14="http://schemas.microsoft.com/office/powerpoint/2010/main" val="438966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Autre exemple</a:t>
            </a:r>
          </a:p>
          <a:p>
            <a:r>
              <a:rPr lang="fr-FR" dirty="0" smtClean="0"/>
              <a:t>Ici l’entreprise souhaite une mise en forme de la justification de la problématique posée, l’arborescence de la machine,</a:t>
            </a:r>
            <a:r>
              <a:rPr lang="fr-FR" baseline="0" dirty="0" smtClean="0"/>
              <a:t> le bilan économique et le calcul du retour sur investissement.</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44</a:t>
            </a:fld>
            <a:endParaRPr lang="fr-FR"/>
          </a:p>
        </p:txBody>
      </p:sp>
    </p:spTree>
    <p:extLst>
      <p:ext uri="{BB962C8B-B14F-4D97-AF65-F5344CB8AC3E}">
        <p14:creationId xmlns:p14="http://schemas.microsoft.com/office/powerpoint/2010/main" val="1569876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la dernière partie, nous retrouvons : </a:t>
            </a:r>
          </a:p>
          <a:p>
            <a:r>
              <a:rPr lang="fr-FR" dirty="0" smtClean="0"/>
              <a:t>la partie approbation du projet technique par l’entreprise</a:t>
            </a:r>
          </a:p>
          <a:p>
            <a:r>
              <a:rPr lang="fr-FR" dirty="0" smtClean="0"/>
              <a:t>Et</a:t>
            </a:r>
            <a:r>
              <a:rPr lang="fr-FR" baseline="0" dirty="0" smtClean="0"/>
              <a:t> la validation du projet technique par la commission académique</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45</a:t>
            </a:fld>
            <a:endParaRPr lang="fr-FR"/>
          </a:p>
        </p:txBody>
      </p:sp>
    </p:spTree>
    <p:extLst>
      <p:ext uri="{BB962C8B-B14F-4D97-AF65-F5344CB8AC3E}">
        <p14:creationId xmlns:p14="http://schemas.microsoft.com/office/powerpoint/2010/main" val="3882003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 est le contenu du dossier mémoire rédigé par le candidat.</a:t>
            </a:r>
          </a:p>
          <a:p>
            <a:r>
              <a:rPr lang="fr-FR" dirty="0" smtClean="0"/>
              <a:t>Il est précisé dans le référentiel que :</a:t>
            </a:r>
          </a:p>
          <a:p>
            <a:r>
              <a:rPr lang="fr-FR" dirty="0" smtClean="0"/>
              <a:t>Lire la diapo</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46</a:t>
            </a:fld>
            <a:endParaRPr lang="fr-FR"/>
          </a:p>
        </p:txBody>
      </p:sp>
    </p:spTree>
    <p:extLst>
      <p:ext uri="{BB962C8B-B14F-4D97-AF65-F5344CB8AC3E}">
        <p14:creationId xmlns:p14="http://schemas.microsoft.com/office/powerpoint/2010/main" val="11912660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 est le suivi du déroulement du projet ?</a:t>
            </a:r>
          </a:p>
          <a:p>
            <a:endParaRPr lang="fr-FR" dirty="0" smtClean="0"/>
          </a:p>
          <a:p>
            <a:r>
              <a:rPr lang="fr-FR" dirty="0" smtClean="0"/>
              <a:t>Il n’y</a:t>
            </a:r>
            <a:r>
              <a:rPr lang="fr-FR" baseline="0" dirty="0" smtClean="0"/>
              <a:t> a plus de réunion technique obligatoire évaluée.</a:t>
            </a:r>
          </a:p>
          <a:p>
            <a:endParaRPr lang="fr-FR" baseline="0" dirty="0" smtClean="0"/>
          </a:p>
          <a:p>
            <a:r>
              <a:rPr lang="fr-FR" baseline="0" dirty="0" smtClean="0"/>
              <a:t>Le suivi du déroulement du projet sera assuré par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L’équipe pédagogique en faisant au moins une visite pendant la période de stage de 6 semaines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 tuteur industriel</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baseline="0" dirty="0" smtClean="0"/>
              <a:t>Il apparait maintenant une fiche de suivi qui sera remplit par le tuteur industriel et par l’équipe pédagogique.</a:t>
            </a:r>
          </a:p>
          <a:p>
            <a:endParaRPr lang="fr-FR" baseline="0" dirty="0" smtClean="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47</a:t>
            </a:fld>
            <a:endParaRPr lang="fr-FR"/>
          </a:p>
        </p:txBody>
      </p:sp>
    </p:spTree>
    <p:extLst>
      <p:ext uri="{BB962C8B-B14F-4D97-AF65-F5344CB8AC3E}">
        <p14:creationId xmlns:p14="http://schemas.microsoft.com/office/powerpoint/2010/main" val="32673219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a:t>
            </a:r>
            <a:r>
              <a:rPr lang="fr-FR" baseline="0" dirty="0" smtClean="0"/>
              <a:t> quoi sert cette fiche de suivi ?</a:t>
            </a:r>
          </a:p>
          <a:p>
            <a:endParaRPr lang="fr-FR" baseline="0" dirty="0" smtClean="0"/>
          </a:p>
          <a:p>
            <a:r>
              <a:rPr lang="fr-FR" baseline="0" dirty="0" smtClean="0"/>
              <a:t>A noter les observations et les recommandations faites sur le déroulement du projet ainsi que les réorientations des activités du stagiaire</a:t>
            </a:r>
          </a:p>
          <a:p>
            <a:r>
              <a:rPr lang="fr-FR" baseline="0" dirty="0" smtClean="0"/>
              <a:t>Elle permet de mettre en évidence les anomalies du déroulement du projet et les solutions proposées</a:t>
            </a:r>
          </a:p>
          <a:p>
            <a:r>
              <a:rPr lang="fr-FR" baseline="0" dirty="0" smtClean="0"/>
              <a:t>Et dans certains il pourra y être porté les absences du candidat.</a:t>
            </a:r>
          </a:p>
          <a:p>
            <a:endParaRPr lang="fr-FR" baseline="0" dirty="0" smtClean="0"/>
          </a:p>
          <a:p>
            <a:r>
              <a:rPr lang="fr-FR" baseline="0" dirty="0" smtClean="0"/>
              <a:t>Cette fiche de suivi sera visée par le candidat, le tuteur industriel et l’enseignant assurant le suivi.</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48</a:t>
            </a:fld>
            <a:endParaRPr lang="fr-FR"/>
          </a:p>
        </p:txBody>
      </p:sp>
    </p:spTree>
    <p:extLst>
      <p:ext uri="{BB962C8B-B14F-4D97-AF65-F5344CB8AC3E}">
        <p14:creationId xmlns:p14="http://schemas.microsoft.com/office/powerpoint/2010/main" val="1344884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L’évaluation du</a:t>
            </a:r>
            <a:r>
              <a:rPr lang="fr-FR" baseline="0" dirty="0" smtClean="0"/>
              <a:t> projet se fait lors de la soutenance par compétences à partir de la fiche d’évaluation nationale reprenant les indicateurs de performance définis dans le référentiel de certification</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49</a:t>
            </a:fld>
            <a:endParaRPr lang="fr-FR"/>
          </a:p>
        </p:txBody>
      </p:sp>
    </p:spTree>
    <p:extLst>
      <p:ext uri="{BB962C8B-B14F-4D97-AF65-F5344CB8AC3E}">
        <p14:creationId xmlns:p14="http://schemas.microsoft.com/office/powerpoint/2010/main" val="34925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a:t>
            </a:r>
            <a:r>
              <a:rPr lang="fr-FR" baseline="0" dirty="0" smtClean="0"/>
              <a:t> sous-épreuve permet d’évaluer l’aptitude du candidat à mobiliser ses connaissances techniques pour :</a:t>
            </a:r>
          </a:p>
          <a:p>
            <a:endParaRPr lang="fr-FR" baseline="0" dirty="0" smtClean="0"/>
          </a:p>
          <a:p>
            <a:pPr marL="171450" indent="-171450">
              <a:buFontTx/>
              <a:buChar char="-"/>
            </a:pPr>
            <a:r>
              <a:rPr lang="fr-FR" dirty="0" smtClean="0"/>
              <a:t>1) proposer des solutions techniques, organiser la mise en place de l’amélioration et de la mettre en œuvre, dans le cadre d’une amélioration d’un bien ;</a:t>
            </a:r>
          </a:p>
          <a:p>
            <a:pPr marL="171450" indent="-171450">
              <a:buFontTx/>
              <a:buChar char="-"/>
            </a:pPr>
            <a:endParaRPr lang="fr-FR" dirty="0" smtClean="0"/>
          </a:p>
          <a:p>
            <a:pPr marL="0" indent="0">
              <a:buFontTx/>
              <a:buNone/>
            </a:pPr>
            <a:r>
              <a:rPr lang="fr-FR" dirty="0" smtClean="0"/>
              <a:t>2) On voit apparaitre la notion</a:t>
            </a:r>
            <a:r>
              <a:rPr lang="fr-FR" baseline="0" dirty="0" smtClean="0"/>
              <a:t> d’amélioration d’un bien.</a:t>
            </a:r>
            <a:endParaRPr lang="fr-FR" dirty="0" smtClean="0"/>
          </a:p>
          <a:p>
            <a:endParaRPr lang="fr-FR" dirty="0" smtClean="0"/>
          </a:p>
          <a:p>
            <a:r>
              <a:rPr lang="fr-FR" dirty="0" smtClean="0"/>
              <a:t>3)Le deuxième objectif est de préparer la réception du nouveau bien, participer à son installation et prendre en compte les contraintes de maintenance, dans le cadre de la réception d’un nouveau bien ;</a:t>
            </a:r>
          </a:p>
          <a:p>
            <a:endParaRPr lang="fr-FR" dirty="0" smtClean="0"/>
          </a:p>
          <a:p>
            <a:r>
              <a:rPr lang="fr-FR" dirty="0" smtClean="0"/>
              <a:t>4) Il</a:t>
            </a:r>
            <a:r>
              <a:rPr lang="fr-FR" baseline="0" dirty="0" smtClean="0"/>
              <a:t> apparaît la notion de réception d’un nouveau bien</a:t>
            </a:r>
          </a:p>
          <a:p>
            <a:endParaRPr lang="fr-FR" dirty="0" smtClean="0"/>
          </a:p>
          <a:p>
            <a:endParaRPr lang="fr-FR" dirty="0" smtClean="0"/>
          </a:p>
          <a:p>
            <a:r>
              <a:rPr lang="fr-FR" dirty="0" smtClean="0"/>
              <a:t>5)Le dernier objectif  est de présenter, argumenter oralement son étude et sa réalisation devant un auditoire et d’expliciter les solutions techniques et les organisations de maintenance retenues.</a:t>
            </a:r>
          </a:p>
          <a:p>
            <a:endParaRPr lang="fr-FR" dirty="0" smtClean="0"/>
          </a:p>
          <a:p>
            <a:r>
              <a:rPr lang="fr-FR" dirty="0" smtClean="0"/>
              <a:t>6)Le</a:t>
            </a:r>
            <a:r>
              <a:rPr lang="fr-FR" baseline="0" dirty="0" smtClean="0"/>
              <a:t> terme o</a:t>
            </a:r>
            <a:r>
              <a:rPr lang="fr-FR" dirty="0" smtClean="0"/>
              <a:t>rganisation de la maintenance est alors mis en lumière.</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5</a:t>
            </a:fld>
            <a:endParaRPr lang="fr-FR"/>
          </a:p>
        </p:txBody>
      </p:sp>
    </p:spTree>
    <p:extLst>
      <p:ext uri="{BB962C8B-B14F-4D97-AF65-F5344CB8AC3E}">
        <p14:creationId xmlns:p14="http://schemas.microsoft.com/office/powerpoint/2010/main" val="1113075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 organiser le parcours de formation en fonction du projet</a:t>
            </a:r>
            <a:r>
              <a:rPr lang="fr-FR" baseline="0" dirty="0" smtClean="0"/>
              <a:t> ? </a:t>
            </a:r>
          </a:p>
          <a:p>
            <a:endParaRPr lang="fr-FR" baseline="0" dirty="0" smtClean="0"/>
          </a:p>
          <a:p>
            <a:r>
              <a:rPr lang="fr-FR" baseline="0" dirty="0" smtClean="0"/>
              <a:t>Le projet se déroule avant la fin du premier semestre de la seconde année de formation.</a:t>
            </a:r>
          </a:p>
          <a:p>
            <a:endParaRPr lang="fr-FR" baseline="0" dirty="0" smtClean="0"/>
          </a:p>
          <a:p>
            <a:r>
              <a:rPr lang="fr-FR" baseline="0" dirty="0" smtClean="0"/>
              <a:t>1) Au préalable des activités pratiques permettant de réaliser des travaux d’amélioration et d’intégration d’un bien seront proposées  aux étudiants en TP de S10 (Techniques de maintenance et de conduite) en fin de première année et en début de deuxième année.</a:t>
            </a:r>
          </a:p>
          <a:p>
            <a:endParaRPr lang="fr-FR" baseline="0" dirty="0" smtClean="0"/>
          </a:p>
          <a:p>
            <a:r>
              <a:rPr lang="fr-FR" baseline="0" dirty="0" smtClean="0"/>
              <a:t>2) Le projet mobilise l’ensemble des savoirs technologiques de S5 à S10.</a:t>
            </a:r>
          </a:p>
          <a:p>
            <a:endParaRPr lang="fr-FR" baseline="0" dirty="0" smtClean="0"/>
          </a:p>
          <a:p>
            <a:r>
              <a:rPr lang="fr-FR" baseline="0" dirty="0" smtClean="0"/>
              <a:t>La formation permettant la réussite du projet dépend de l’ensemble des enseignements.</a:t>
            </a:r>
          </a:p>
          <a:p>
            <a:endParaRPr lang="fr-FR" baseline="0" dirty="0" smtClean="0"/>
          </a:p>
          <a:p>
            <a:r>
              <a:rPr lang="fr-FR" dirty="0" smtClean="0"/>
              <a:t>Le projet, c’est l’affaire de tous,</a:t>
            </a:r>
            <a:r>
              <a:rPr lang="fr-FR" baseline="0" dirty="0" smtClean="0"/>
              <a:t> </a:t>
            </a:r>
            <a:r>
              <a:rPr lang="fr-FR" dirty="0" smtClean="0"/>
              <a:t>Comme pour la T.P.M</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50</a:t>
            </a:fld>
            <a:endParaRPr lang="fr-FR"/>
          </a:p>
        </p:txBody>
      </p:sp>
    </p:spTree>
    <p:extLst>
      <p:ext uri="{BB962C8B-B14F-4D97-AF65-F5344CB8AC3E}">
        <p14:creationId xmlns:p14="http://schemas.microsoft.com/office/powerpoint/2010/main" val="3242211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Afin de préparer la commission académique de la session 2016, voici quelques interrogations</a:t>
            </a:r>
            <a:r>
              <a:rPr lang="fr-FR" baseline="0" dirty="0" smtClean="0"/>
              <a:t> qui nous amènerons à diffuser par la suite  quelques directives académiques </a:t>
            </a:r>
            <a:r>
              <a:rPr lang="fr-FR" dirty="0" smtClean="0"/>
              <a:t>pour la rédaction des cahiers des charges et la validation des projets.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51</a:t>
            </a:fld>
            <a:endParaRPr lang="fr-FR"/>
          </a:p>
        </p:txBody>
      </p:sp>
    </p:spTree>
    <p:extLst>
      <p:ext uri="{BB962C8B-B14F-4D97-AF65-F5344CB8AC3E}">
        <p14:creationId xmlns:p14="http://schemas.microsoft.com/office/powerpoint/2010/main" val="418019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Quelles sont les actions menées par le candidat</a:t>
            </a:r>
            <a:r>
              <a:rPr lang="fr-FR" baseline="0" dirty="0" smtClean="0"/>
              <a:t> ?</a:t>
            </a:r>
            <a:endParaRPr lang="fr-FR" dirty="0" smtClean="0"/>
          </a:p>
          <a:p>
            <a:endParaRPr lang="fr-FR" dirty="0" smtClean="0"/>
          </a:p>
          <a:p>
            <a:r>
              <a:rPr lang="fr-FR" dirty="0" smtClean="0"/>
              <a:t>1)Elles sont</a:t>
            </a:r>
            <a:r>
              <a:rPr lang="fr-FR" baseline="0" dirty="0" smtClean="0"/>
              <a:t> définies dans le Contrat individuel du cahier des charges</a:t>
            </a:r>
          </a:p>
          <a:p>
            <a:endParaRPr lang="fr-FR" baseline="0" dirty="0" smtClean="0"/>
          </a:p>
          <a:p>
            <a:r>
              <a:rPr lang="fr-FR" baseline="0" dirty="0" smtClean="0"/>
              <a:t>2)La première action est de  proposer et/ou concevoir des solutions d’amélioration d’un bien ou des solutions d’amélioration d’une organisation</a:t>
            </a:r>
          </a:p>
          <a:p>
            <a:endParaRPr lang="fr-FR" baseline="0" dirty="0" smtClean="0"/>
          </a:p>
          <a:p>
            <a:r>
              <a:rPr lang="fr-FR" baseline="0" dirty="0" smtClean="0"/>
              <a:t>3)La deuxième action est de préparer les travaux d’amélioration d’un bien, ou les travaux d’intégration d’un bien ou les travaux d’amélioration d’une organisation</a:t>
            </a:r>
          </a:p>
          <a:p>
            <a:endParaRPr lang="fr-FR" baseline="0" dirty="0" smtClean="0"/>
          </a:p>
          <a:p>
            <a:r>
              <a:rPr lang="fr-FR" baseline="0" dirty="0" smtClean="0"/>
              <a:t>4)La dernière action est de réaliser des travaux d’amélioration d’un bien, des travaux de réception d’un nouveau bien ou des travaux d’amélioration d’une organisation </a:t>
            </a:r>
          </a:p>
          <a:p>
            <a:endParaRPr lang="fr-FR" baseline="0" dirty="0" smtClean="0"/>
          </a:p>
          <a:p>
            <a:r>
              <a:rPr lang="fr-FR" baseline="0" dirty="0" smtClean="0"/>
              <a:t>5)De ces actions il apparaît 3 types de projets :</a:t>
            </a:r>
          </a:p>
          <a:p>
            <a:r>
              <a:rPr lang="fr-FR" baseline="0" dirty="0" smtClean="0"/>
              <a:t>Amélioration d’un bien</a:t>
            </a:r>
          </a:p>
          <a:p>
            <a:r>
              <a:rPr lang="fr-FR" baseline="0" dirty="0" smtClean="0"/>
              <a:t>Amélioration d’une organisation</a:t>
            </a:r>
          </a:p>
          <a:p>
            <a:r>
              <a:rPr lang="fr-FR" baseline="0" dirty="0" smtClean="0"/>
              <a:t>Réception, intégration d’un nouveau bien</a:t>
            </a:r>
          </a:p>
          <a:p>
            <a:endParaRPr lang="fr-FR" baseline="0" dirty="0" smtClean="0"/>
          </a:p>
          <a:p>
            <a:r>
              <a:rPr lang="fr-FR" baseline="0" dirty="0" smtClean="0"/>
              <a:t>6) Nous allons préciser ce que l’on entend par amélioration</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6</a:t>
            </a:fld>
            <a:endParaRPr lang="fr-FR"/>
          </a:p>
        </p:txBody>
      </p:sp>
    </p:spTree>
    <p:extLst>
      <p:ext uri="{BB962C8B-B14F-4D97-AF65-F5344CB8AC3E}">
        <p14:creationId xmlns:p14="http://schemas.microsoft.com/office/powerpoint/2010/main" val="104484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terminologie de maintenance est définie</a:t>
            </a:r>
            <a:r>
              <a:rPr lang="fr-FR" baseline="0" dirty="0" smtClean="0"/>
              <a:t> dans la norme européenne EN 13306.</a:t>
            </a:r>
          </a:p>
          <a:p>
            <a:endParaRPr lang="fr-FR" baseline="0" dirty="0" smtClean="0"/>
          </a:p>
          <a:p>
            <a:r>
              <a:rPr lang="fr-FR" baseline="0" dirty="0" smtClean="0"/>
              <a:t>Que nous dit cette norme ?</a:t>
            </a:r>
          </a:p>
          <a:p>
            <a:endParaRPr lang="fr-FR" baseline="0" dirty="0" smtClean="0"/>
          </a:p>
          <a:p>
            <a:r>
              <a:rPr lang="fr-FR" baseline="0" dirty="0" smtClean="0"/>
              <a:t>Elle définit l’amélioration comme étant les Mesures techniques, administratives et de management destinées à améliorer la Fiabilité et/ou la Maintenabilité et/ou la sécurité d’un bien, sans changer la fonction d’origine</a:t>
            </a:r>
          </a:p>
          <a:p>
            <a:endParaRPr lang="fr-FR" baseline="0" dirty="0" smtClean="0"/>
          </a:p>
          <a:p>
            <a:r>
              <a:rPr lang="fr-FR" baseline="0" dirty="0" smtClean="0"/>
              <a:t>Pour améliorer la fiabilité, la maintenabilité et/ou la sécurité nous pouvons :</a:t>
            </a:r>
          </a:p>
          <a:p>
            <a:r>
              <a:rPr lang="fr-FR" baseline="0" dirty="0" smtClean="0"/>
              <a:t>1)Faire une amélioration technique d’un bien</a:t>
            </a:r>
          </a:p>
          <a:p>
            <a:r>
              <a:rPr lang="fr-FR" baseline="0" dirty="0" smtClean="0"/>
              <a:t>2)Ou encore une amélioration de l’organisation de la maintenance</a:t>
            </a:r>
          </a:p>
          <a:p>
            <a:endParaRPr lang="fr-FR" baseline="0" dirty="0" smtClean="0"/>
          </a:p>
          <a:p>
            <a:r>
              <a:rPr lang="fr-FR" baseline="0" dirty="0" smtClean="0"/>
              <a:t>3)Donc l’amélioration d’un bien sera fonction :</a:t>
            </a:r>
          </a:p>
          <a:p>
            <a:r>
              <a:rPr lang="fr-FR" dirty="0" smtClean="0"/>
              <a:t>Soit d’une amélioration technique d’un bien</a:t>
            </a:r>
          </a:p>
          <a:p>
            <a:r>
              <a:rPr lang="fr-FR" dirty="0" smtClean="0"/>
              <a:t>Soit </a:t>
            </a:r>
            <a:r>
              <a:rPr lang="fr-FR" baseline="0" dirty="0" smtClean="0"/>
              <a:t>d’</a:t>
            </a:r>
            <a:r>
              <a:rPr lang="fr-FR" dirty="0" smtClean="0"/>
              <a:t>une amélioration de l’organisation de la maintenance</a:t>
            </a:r>
          </a:p>
          <a:p>
            <a:r>
              <a:rPr lang="fr-FR" dirty="0" smtClean="0"/>
              <a:t>Ou parfois les 2 dans certains cas</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7</a:t>
            </a:fld>
            <a:endParaRPr lang="fr-FR"/>
          </a:p>
        </p:txBody>
      </p:sp>
    </p:spTree>
    <p:extLst>
      <p:ext uri="{BB962C8B-B14F-4D97-AF65-F5344CB8AC3E}">
        <p14:creationId xmlns:p14="http://schemas.microsoft.com/office/powerpoint/2010/main" val="50773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sommes en présence de 3 familles de projets</a:t>
            </a:r>
          </a:p>
          <a:p>
            <a:pPr marL="171450" indent="-171450">
              <a:buFontTx/>
              <a:buChar char="-"/>
            </a:pPr>
            <a:r>
              <a:rPr lang="fr-FR" dirty="0" smtClean="0"/>
              <a:t>Amélioration d’un bien</a:t>
            </a:r>
          </a:p>
          <a:p>
            <a:pPr marL="171450" indent="-171450">
              <a:buFontTx/>
              <a:buChar char="-"/>
            </a:pPr>
            <a:endParaRPr lang="fr-FR" dirty="0" smtClean="0"/>
          </a:p>
          <a:p>
            <a:pPr marL="171450" indent="-171450">
              <a:buFontTx/>
              <a:buChar char="-"/>
            </a:pPr>
            <a:r>
              <a:rPr lang="fr-FR" dirty="0" smtClean="0"/>
              <a:t>Amélioration</a:t>
            </a:r>
            <a:r>
              <a:rPr lang="fr-FR" baseline="0" dirty="0" smtClean="0"/>
              <a:t> de l’organisation de la maintenance</a:t>
            </a:r>
          </a:p>
          <a:p>
            <a:pPr marL="171450" indent="-171450">
              <a:buFontTx/>
              <a:buChar char="-"/>
            </a:pPr>
            <a:endParaRPr lang="fr-FR" baseline="0" dirty="0" smtClean="0"/>
          </a:p>
          <a:p>
            <a:r>
              <a:rPr lang="fr-FR" baseline="0" dirty="0" smtClean="0"/>
              <a:t>- Réception, intégration d’un nouveau bien</a:t>
            </a:r>
          </a:p>
          <a:p>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8</a:t>
            </a:fld>
            <a:endParaRPr lang="fr-FR"/>
          </a:p>
        </p:txBody>
      </p:sp>
    </p:spTree>
    <p:extLst>
      <p:ext uri="{BB962C8B-B14F-4D97-AF65-F5344CB8AC3E}">
        <p14:creationId xmlns:p14="http://schemas.microsoft.com/office/powerpoint/2010/main" val="384285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réaliser le projet, des actions seront menées</a:t>
            </a:r>
            <a:r>
              <a:rPr lang="fr-FR" baseline="0" dirty="0" smtClean="0"/>
              <a:t> </a:t>
            </a:r>
            <a:r>
              <a:rPr lang="fr-FR" dirty="0" smtClean="0"/>
              <a:t>et celles-ci seront évaluées à partir des 3 compétences C41, C33 et C14</a:t>
            </a:r>
          </a:p>
          <a:p>
            <a:endParaRPr lang="fr-FR" dirty="0" smtClean="0"/>
          </a:p>
          <a:p>
            <a:r>
              <a:rPr lang="fr-FR" dirty="0" smtClean="0"/>
              <a:t>On peut remarquer que</a:t>
            </a:r>
            <a:r>
              <a:rPr lang="fr-FR" baseline="0" dirty="0" smtClean="0"/>
              <a:t> la proportion des actions à</a:t>
            </a:r>
            <a:r>
              <a:rPr lang="fr-FR" dirty="0" smtClean="0"/>
              <a:t> mener concernant la compétence C41,</a:t>
            </a:r>
            <a:r>
              <a:rPr lang="fr-FR" baseline="0" dirty="0" smtClean="0"/>
              <a:t> c’est-à-dire pour la conception de solutions d’amélioration </a:t>
            </a:r>
            <a:r>
              <a:rPr lang="fr-FR" dirty="0" smtClean="0"/>
              <a:t>est de 9 actions sur 23 soit 40 %</a:t>
            </a:r>
          </a:p>
          <a:p>
            <a:endParaRPr lang="fr-FR" dirty="0" smtClean="0"/>
          </a:p>
          <a:p>
            <a:r>
              <a:rPr lang="fr-FR" dirty="0" smtClean="0"/>
              <a:t>Même proportion pour la compétence C14 concernant la réalisation des travaux soit 40 %</a:t>
            </a:r>
          </a:p>
          <a:p>
            <a:endParaRPr lang="fr-FR" dirty="0" smtClean="0"/>
          </a:p>
          <a:p>
            <a:r>
              <a:rPr lang="fr-FR" dirty="0" smtClean="0"/>
              <a:t>La proportion est de 20 % concernant la compétence C33 de préparation des travaux</a:t>
            </a:r>
            <a:endParaRPr lang="fr-FR" dirty="0"/>
          </a:p>
        </p:txBody>
      </p:sp>
      <p:sp>
        <p:nvSpPr>
          <p:cNvPr id="4" name="Espace réservé du numéro de diapositive 3"/>
          <p:cNvSpPr>
            <a:spLocks noGrp="1"/>
          </p:cNvSpPr>
          <p:nvPr>
            <p:ph type="sldNum" sz="quarter" idx="10"/>
          </p:nvPr>
        </p:nvSpPr>
        <p:spPr/>
        <p:txBody>
          <a:bodyPr/>
          <a:lstStyle/>
          <a:p>
            <a:fld id="{281EF720-DE1B-4CE8-BA58-7A86E45BBA61}" type="slidenum">
              <a:rPr lang="fr-FR" smtClean="0"/>
              <a:t>9</a:t>
            </a:fld>
            <a:endParaRPr lang="fr-FR"/>
          </a:p>
        </p:txBody>
      </p:sp>
    </p:spTree>
    <p:extLst>
      <p:ext uri="{BB962C8B-B14F-4D97-AF65-F5344CB8AC3E}">
        <p14:creationId xmlns:p14="http://schemas.microsoft.com/office/powerpoint/2010/main" val="127185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A93072B-5C98-4FA4-AF99-BCDE507F9ED6}"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423CD6-B282-4B0C-8562-396001F15CA6}"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8346BC-BC3B-42B7-B9E2-809C9F43DB82}"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BC2F38-5EC0-44B1-AC12-0C8C20A02DC0}"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BFB30D3-5F5D-473D-AC5A-3A0BAEC90FA9}"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3DB7B0-47A7-4178-B524-15CED4193139}" type="datetime1">
              <a:rPr lang="fr-FR" smtClean="0"/>
              <a:t>29/03/2015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38126D6-00CD-4E6A-9955-E5108290D68C}" type="datetime1">
              <a:rPr lang="fr-FR" smtClean="0"/>
              <a:t>29/03/2015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9E587FA-4E27-4B2A-AAB0-E19B0A2401BB}" type="datetime1">
              <a:rPr lang="fr-FR" smtClean="0"/>
              <a:t>29/03/2015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69609B-68A8-43B7-8D66-47EA0253980F}" type="datetime1">
              <a:rPr lang="fr-FR" smtClean="0"/>
              <a:t>29/03/2015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2A410EC-5109-4202-A015-C1FBEB5BF71D}" type="datetime1">
              <a:rPr lang="fr-FR" smtClean="0"/>
              <a:t>29/03/2015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BFB9C2D-CD39-4E0A-B73D-780C0E2667E2}" type="datetime1">
              <a:rPr lang="fr-FR" smtClean="0"/>
              <a:t>29/03/2015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8C2B6A-585A-4FDA-8F79-084B1166EA1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96C3E-C284-4F8B-B19E-80BA6CF5A3BB}" type="datetime1">
              <a:rPr lang="fr-FR" smtClean="0"/>
              <a:t>29/03/2015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C2B6A-585A-4FDA-8F79-084B1166EA1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ac-amiens.fr/" TargetMode="Externa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diagramData" Target="../diagrams/data27.xml"/><Relationship Id="rId18" Type="http://schemas.openxmlformats.org/officeDocument/2006/relationships/image" Target="../media/image4.png"/><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17" Type="http://schemas.microsoft.com/office/2007/relationships/diagramDrawing" Target="../diagrams/drawing27.xml"/><Relationship Id="rId2" Type="http://schemas.openxmlformats.org/officeDocument/2006/relationships/notesSlide" Target="../notesSlides/notesSlide10.xml"/><Relationship Id="rId16" Type="http://schemas.openxmlformats.org/officeDocument/2006/relationships/diagramColors" Target="../diagrams/colors27.xml"/><Relationship Id="rId1" Type="http://schemas.openxmlformats.org/officeDocument/2006/relationships/slideLayout" Target="../slideLayouts/slideLayout1.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5" Type="http://schemas.openxmlformats.org/officeDocument/2006/relationships/diagramQuickStyle" Target="../diagrams/quickStyle27.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diagramLayout" Target="../diagrams/layout2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diagramData" Target="../diagrams/data30.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17" Type="http://schemas.microsoft.com/office/2007/relationships/diagramDrawing" Target="../diagrams/drawing30.xml"/><Relationship Id="rId2" Type="http://schemas.openxmlformats.org/officeDocument/2006/relationships/notesSlide" Target="../notesSlides/notesSlide11.xml"/><Relationship Id="rId16" Type="http://schemas.openxmlformats.org/officeDocument/2006/relationships/diagramColors" Target="../diagrams/colors30.xml"/><Relationship Id="rId1" Type="http://schemas.openxmlformats.org/officeDocument/2006/relationships/slideLayout" Target="../slideLayouts/slideLayout1.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diagramQuickStyle" Target="../diagrams/quickStyle30.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diagramLayout" Target="../diagrams/layout3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diagramData" Target="../diagrams/data33.xml"/><Relationship Id="rId18" Type="http://schemas.openxmlformats.org/officeDocument/2006/relationships/image" Target="../media/image5.jpeg"/><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17" Type="http://schemas.microsoft.com/office/2007/relationships/diagramDrawing" Target="../diagrams/drawing33.xml"/><Relationship Id="rId2" Type="http://schemas.openxmlformats.org/officeDocument/2006/relationships/notesSlide" Target="../notesSlides/notesSlide12.xml"/><Relationship Id="rId16" Type="http://schemas.openxmlformats.org/officeDocument/2006/relationships/diagramColors" Target="../diagrams/colors33.xml"/><Relationship Id="rId1" Type="http://schemas.openxmlformats.org/officeDocument/2006/relationships/slideLayout" Target="../slideLayouts/slideLayout1.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5" Type="http://schemas.openxmlformats.org/officeDocument/2006/relationships/diagramQuickStyle" Target="../diagrams/quickStyle33.xml"/><Relationship Id="rId10" Type="http://schemas.openxmlformats.org/officeDocument/2006/relationships/diagramQuickStyle" Target="../diagrams/quickStyle32.xml"/><Relationship Id="rId19" Type="http://schemas.openxmlformats.org/officeDocument/2006/relationships/image" Target="../media/image6.emf"/><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openxmlformats.org/officeDocument/2006/relationships/diagramLayout" Target="../diagrams/layout3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diagramData" Target="../diagrams/data36.xml"/><Relationship Id="rId18" Type="http://schemas.openxmlformats.org/officeDocument/2006/relationships/image" Target="../media/image5.jpeg"/><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17" Type="http://schemas.microsoft.com/office/2007/relationships/diagramDrawing" Target="../diagrams/drawing36.xml"/><Relationship Id="rId2" Type="http://schemas.openxmlformats.org/officeDocument/2006/relationships/notesSlide" Target="../notesSlides/notesSlide13.xml"/><Relationship Id="rId16" Type="http://schemas.openxmlformats.org/officeDocument/2006/relationships/diagramColors" Target="../diagrams/colors36.xml"/><Relationship Id="rId1" Type="http://schemas.openxmlformats.org/officeDocument/2006/relationships/slideLayout" Target="../slideLayouts/slideLayout1.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5" Type="http://schemas.openxmlformats.org/officeDocument/2006/relationships/diagramQuickStyle" Target="../diagrams/quickStyle36.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diagramLayout" Target="../diagrams/layout3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8.xml"/><Relationship Id="rId13" Type="http://schemas.openxmlformats.org/officeDocument/2006/relationships/diagramData" Target="../diagrams/data39.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17" Type="http://schemas.microsoft.com/office/2007/relationships/diagramDrawing" Target="../diagrams/drawing39.xml"/><Relationship Id="rId2" Type="http://schemas.openxmlformats.org/officeDocument/2006/relationships/notesSlide" Target="../notesSlides/notesSlide14.xml"/><Relationship Id="rId16" Type="http://schemas.openxmlformats.org/officeDocument/2006/relationships/diagramColors" Target="../diagrams/colors39.xml"/><Relationship Id="rId1" Type="http://schemas.openxmlformats.org/officeDocument/2006/relationships/slideLayout" Target="../slideLayouts/slideLayout1.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5" Type="http://schemas.openxmlformats.org/officeDocument/2006/relationships/diagramQuickStyle" Target="../diagrams/quickStyle39.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 Id="rId14" Type="http://schemas.openxmlformats.org/officeDocument/2006/relationships/diagramLayout" Target="../diagrams/layout3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1.xml"/><Relationship Id="rId13" Type="http://schemas.openxmlformats.org/officeDocument/2006/relationships/diagramData" Target="../diagrams/data42.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17" Type="http://schemas.microsoft.com/office/2007/relationships/diagramDrawing" Target="../diagrams/drawing42.xml"/><Relationship Id="rId2" Type="http://schemas.openxmlformats.org/officeDocument/2006/relationships/notesSlide" Target="../notesSlides/notesSlide15.xml"/><Relationship Id="rId16" Type="http://schemas.openxmlformats.org/officeDocument/2006/relationships/diagramColors" Target="../diagrams/colors42.xml"/><Relationship Id="rId1" Type="http://schemas.openxmlformats.org/officeDocument/2006/relationships/slideLayout" Target="../slideLayouts/slideLayout1.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5" Type="http://schemas.openxmlformats.org/officeDocument/2006/relationships/diagramQuickStyle" Target="../diagrams/quickStyle42.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 Id="rId14" Type="http://schemas.openxmlformats.org/officeDocument/2006/relationships/diagramLayout" Target="../diagrams/layout4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4.xml"/><Relationship Id="rId13" Type="http://schemas.openxmlformats.org/officeDocument/2006/relationships/diagramData" Target="../diagrams/data45.xml"/><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17" Type="http://schemas.microsoft.com/office/2007/relationships/diagramDrawing" Target="../diagrams/drawing45.xml"/><Relationship Id="rId2" Type="http://schemas.openxmlformats.org/officeDocument/2006/relationships/notesSlide" Target="../notesSlides/notesSlide16.xml"/><Relationship Id="rId16" Type="http://schemas.openxmlformats.org/officeDocument/2006/relationships/diagramColors" Target="../diagrams/colors45.xml"/><Relationship Id="rId1" Type="http://schemas.openxmlformats.org/officeDocument/2006/relationships/slideLayout" Target="../slideLayouts/slideLayout1.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5" Type="http://schemas.openxmlformats.org/officeDocument/2006/relationships/diagramQuickStyle" Target="../diagrams/quickStyle45.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 Id="rId14" Type="http://schemas.openxmlformats.org/officeDocument/2006/relationships/diagramLayout" Target="../diagrams/layout4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diagramData" Target="../diagrams/data48.xml"/><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17" Type="http://schemas.microsoft.com/office/2007/relationships/diagramDrawing" Target="../diagrams/drawing48.xml"/><Relationship Id="rId2" Type="http://schemas.openxmlformats.org/officeDocument/2006/relationships/notesSlide" Target="../notesSlides/notesSlide17.xml"/><Relationship Id="rId16" Type="http://schemas.openxmlformats.org/officeDocument/2006/relationships/diagramColors" Target="../diagrams/colors48.xml"/><Relationship Id="rId1" Type="http://schemas.openxmlformats.org/officeDocument/2006/relationships/slideLayout" Target="../slideLayouts/slideLayout1.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5" Type="http://schemas.openxmlformats.org/officeDocument/2006/relationships/diagramQuickStyle" Target="../diagrams/quickStyle48.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 Id="rId14" Type="http://schemas.openxmlformats.org/officeDocument/2006/relationships/diagramLayout" Target="../diagrams/layout4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0.xml"/><Relationship Id="rId13" Type="http://schemas.openxmlformats.org/officeDocument/2006/relationships/diagramData" Target="../diagrams/data51.xml"/><Relationship Id="rId3" Type="http://schemas.openxmlformats.org/officeDocument/2006/relationships/diagramData" Target="../diagrams/data49.xml"/><Relationship Id="rId7" Type="http://schemas.microsoft.com/office/2007/relationships/diagramDrawing" Target="../diagrams/drawing49.xml"/><Relationship Id="rId12" Type="http://schemas.microsoft.com/office/2007/relationships/diagramDrawing" Target="../diagrams/drawing50.xml"/><Relationship Id="rId17" Type="http://schemas.microsoft.com/office/2007/relationships/diagramDrawing" Target="../diagrams/drawing51.xml"/><Relationship Id="rId2" Type="http://schemas.openxmlformats.org/officeDocument/2006/relationships/notesSlide" Target="../notesSlides/notesSlide18.xml"/><Relationship Id="rId16" Type="http://schemas.openxmlformats.org/officeDocument/2006/relationships/diagramColors" Target="../diagrams/colors51.xml"/><Relationship Id="rId1" Type="http://schemas.openxmlformats.org/officeDocument/2006/relationships/slideLayout" Target="../slideLayouts/slideLayout1.xml"/><Relationship Id="rId6" Type="http://schemas.openxmlformats.org/officeDocument/2006/relationships/diagramColors" Target="../diagrams/colors49.xml"/><Relationship Id="rId11" Type="http://schemas.openxmlformats.org/officeDocument/2006/relationships/diagramColors" Target="../diagrams/colors50.xml"/><Relationship Id="rId5" Type="http://schemas.openxmlformats.org/officeDocument/2006/relationships/diagramQuickStyle" Target="../diagrams/quickStyle49.xml"/><Relationship Id="rId15" Type="http://schemas.openxmlformats.org/officeDocument/2006/relationships/diagramQuickStyle" Target="../diagrams/quickStyle51.xml"/><Relationship Id="rId10" Type="http://schemas.openxmlformats.org/officeDocument/2006/relationships/diagramQuickStyle" Target="../diagrams/quickStyle50.xml"/><Relationship Id="rId4" Type="http://schemas.openxmlformats.org/officeDocument/2006/relationships/diagramLayout" Target="../diagrams/layout49.xml"/><Relationship Id="rId9" Type="http://schemas.openxmlformats.org/officeDocument/2006/relationships/diagramLayout" Target="../diagrams/layout50.xml"/><Relationship Id="rId14" Type="http://schemas.openxmlformats.org/officeDocument/2006/relationships/diagramLayout" Target="../diagrams/layout51.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53.xml"/><Relationship Id="rId13" Type="http://schemas.openxmlformats.org/officeDocument/2006/relationships/diagramData" Target="../diagrams/data54.xml"/><Relationship Id="rId3" Type="http://schemas.openxmlformats.org/officeDocument/2006/relationships/diagramData" Target="../diagrams/data52.xml"/><Relationship Id="rId7" Type="http://schemas.microsoft.com/office/2007/relationships/diagramDrawing" Target="../diagrams/drawing52.xml"/><Relationship Id="rId12" Type="http://schemas.microsoft.com/office/2007/relationships/diagramDrawing" Target="../diagrams/drawing53.xml"/><Relationship Id="rId17" Type="http://schemas.microsoft.com/office/2007/relationships/diagramDrawing" Target="../diagrams/drawing54.xml"/><Relationship Id="rId2" Type="http://schemas.openxmlformats.org/officeDocument/2006/relationships/notesSlide" Target="../notesSlides/notesSlide19.xml"/><Relationship Id="rId16" Type="http://schemas.openxmlformats.org/officeDocument/2006/relationships/diagramColors" Target="../diagrams/colors54.xml"/><Relationship Id="rId1" Type="http://schemas.openxmlformats.org/officeDocument/2006/relationships/slideLayout" Target="../slideLayouts/slideLayout1.xml"/><Relationship Id="rId6" Type="http://schemas.openxmlformats.org/officeDocument/2006/relationships/diagramColors" Target="../diagrams/colors52.xml"/><Relationship Id="rId11" Type="http://schemas.openxmlformats.org/officeDocument/2006/relationships/diagramColors" Target="../diagrams/colors53.xml"/><Relationship Id="rId5" Type="http://schemas.openxmlformats.org/officeDocument/2006/relationships/diagramQuickStyle" Target="../diagrams/quickStyle52.xml"/><Relationship Id="rId15" Type="http://schemas.openxmlformats.org/officeDocument/2006/relationships/diagramQuickStyle" Target="../diagrams/quickStyle54.xml"/><Relationship Id="rId10" Type="http://schemas.openxmlformats.org/officeDocument/2006/relationships/diagramQuickStyle" Target="../diagrams/quickStyle53.xml"/><Relationship Id="rId4" Type="http://schemas.openxmlformats.org/officeDocument/2006/relationships/diagramLayout" Target="../diagrams/layout52.xml"/><Relationship Id="rId9" Type="http://schemas.openxmlformats.org/officeDocument/2006/relationships/diagramLayout" Target="../diagrams/layout53.xml"/><Relationship Id="rId14" Type="http://schemas.openxmlformats.org/officeDocument/2006/relationships/diagramLayout" Target="../diagrams/layout5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6.xml"/><Relationship Id="rId13" Type="http://schemas.openxmlformats.org/officeDocument/2006/relationships/diagramData" Target="../diagrams/data57.xml"/><Relationship Id="rId3" Type="http://schemas.openxmlformats.org/officeDocument/2006/relationships/diagramData" Target="../diagrams/data55.xml"/><Relationship Id="rId7" Type="http://schemas.microsoft.com/office/2007/relationships/diagramDrawing" Target="../diagrams/drawing55.xml"/><Relationship Id="rId12" Type="http://schemas.microsoft.com/office/2007/relationships/diagramDrawing" Target="../diagrams/drawing56.xml"/><Relationship Id="rId17" Type="http://schemas.microsoft.com/office/2007/relationships/diagramDrawing" Target="../diagrams/drawing57.xml"/><Relationship Id="rId2" Type="http://schemas.openxmlformats.org/officeDocument/2006/relationships/notesSlide" Target="../notesSlides/notesSlide20.xml"/><Relationship Id="rId16" Type="http://schemas.openxmlformats.org/officeDocument/2006/relationships/diagramColors" Target="../diagrams/colors57.xml"/><Relationship Id="rId1" Type="http://schemas.openxmlformats.org/officeDocument/2006/relationships/slideLayout" Target="../slideLayouts/slideLayout1.xml"/><Relationship Id="rId6" Type="http://schemas.openxmlformats.org/officeDocument/2006/relationships/diagramColors" Target="../diagrams/colors55.xml"/><Relationship Id="rId11" Type="http://schemas.openxmlformats.org/officeDocument/2006/relationships/diagramColors" Target="../diagrams/colors56.xml"/><Relationship Id="rId5" Type="http://schemas.openxmlformats.org/officeDocument/2006/relationships/diagramQuickStyle" Target="../diagrams/quickStyle55.xml"/><Relationship Id="rId15" Type="http://schemas.openxmlformats.org/officeDocument/2006/relationships/diagramQuickStyle" Target="../diagrams/quickStyle57.xml"/><Relationship Id="rId10" Type="http://schemas.openxmlformats.org/officeDocument/2006/relationships/diagramQuickStyle" Target="../diagrams/quickStyle56.xml"/><Relationship Id="rId4" Type="http://schemas.openxmlformats.org/officeDocument/2006/relationships/diagramLayout" Target="../diagrams/layout55.xml"/><Relationship Id="rId9" Type="http://schemas.openxmlformats.org/officeDocument/2006/relationships/diagramLayout" Target="../diagrams/layout56.xml"/><Relationship Id="rId14" Type="http://schemas.openxmlformats.org/officeDocument/2006/relationships/diagramLayout" Target="../diagrams/layout5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9.xml"/><Relationship Id="rId13" Type="http://schemas.openxmlformats.org/officeDocument/2006/relationships/diagramData" Target="../diagrams/data60.xml"/><Relationship Id="rId3" Type="http://schemas.openxmlformats.org/officeDocument/2006/relationships/diagramData" Target="../diagrams/data58.xml"/><Relationship Id="rId7" Type="http://schemas.microsoft.com/office/2007/relationships/diagramDrawing" Target="../diagrams/drawing58.xml"/><Relationship Id="rId12" Type="http://schemas.microsoft.com/office/2007/relationships/diagramDrawing" Target="../diagrams/drawing59.xml"/><Relationship Id="rId17" Type="http://schemas.microsoft.com/office/2007/relationships/diagramDrawing" Target="../diagrams/drawing60.xml"/><Relationship Id="rId2" Type="http://schemas.openxmlformats.org/officeDocument/2006/relationships/notesSlide" Target="../notesSlides/notesSlide21.xml"/><Relationship Id="rId16" Type="http://schemas.openxmlformats.org/officeDocument/2006/relationships/diagramColors" Target="../diagrams/colors60.xml"/><Relationship Id="rId1" Type="http://schemas.openxmlformats.org/officeDocument/2006/relationships/slideLayout" Target="../slideLayouts/slideLayout1.xml"/><Relationship Id="rId6" Type="http://schemas.openxmlformats.org/officeDocument/2006/relationships/diagramColors" Target="../diagrams/colors58.xml"/><Relationship Id="rId11" Type="http://schemas.openxmlformats.org/officeDocument/2006/relationships/diagramColors" Target="../diagrams/colors59.xml"/><Relationship Id="rId5" Type="http://schemas.openxmlformats.org/officeDocument/2006/relationships/diagramQuickStyle" Target="../diagrams/quickStyle58.xml"/><Relationship Id="rId15" Type="http://schemas.openxmlformats.org/officeDocument/2006/relationships/diagramQuickStyle" Target="../diagrams/quickStyle60.xml"/><Relationship Id="rId10" Type="http://schemas.openxmlformats.org/officeDocument/2006/relationships/diagramQuickStyle" Target="../diagrams/quickStyle59.xml"/><Relationship Id="rId4" Type="http://schemas.openxmlformats.org/officeDocument/2006/relationships/diagramLayout" Target="../diagrams/layout58.xml"/><Relationship Id="rId9" Type="http://schemas.openxmlformats.org/officeDocument/2006/relationships/diagramLayout" Target="../diagrams/layout59.xml"/><Relationship Id="rId14" Type="http://schemas.openxmlformats.org/officeDocument/2006/relationships/diagramLayout" Target="../diagrams/layout60.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62.xml"/><Relationship Id="rId13" Type="http://schemas.openxmlformats.org/officeDocument/2006/relationships/diagramData" Target="../diagrams/data63.xml"/><Relationship Id="rId3" Type="http://schemas.openxmlformats.org/officeDocument/2006/relationships/diagramData" Target="../diagrams/data61.xml"/><Relationship Id="rId7" Type="http://schemas.microsoft.com/office/2007/relationships/diagramDrawing" Target="../diagrams/drawing61.xml"/><Relationship Id="rId12" Type="http://schemas.microsoft.com/office/2007/relationships/diagramDrawing" Target="../diagrams/drawing62.xml"/><Relationship Id="rId17" Type="http://schemas.microsoft.com/office/2007/relationships/diagramDrawing" Target="../diagrams/drawing63.xml"/><Relationship Id="rId2" Type="http://schemas.openxmlformats.org/officeDocument/2006/relationships/notesSlide" Target="../notesSlides/notesSlide22.xml"/><Relationship Id="rId16" Type="http://schemas.openxmlformats.org/officeDocument/2006/relationships/diagramColors" Target="../diagrams/colors63.xml"/><Relationship Id="rId1" Type="http://schemas.openxmlformats.org/officeDocument/2006/relationships/slideLayout" Target="../slideLayouts/slideLayout1.xml"/><Relationship Id="rId6" Type="http://schemas.openxmlformats.org/officeDocument/2006/relationships/diagramColors" Target="../diagrams/colors61.xml"/><Relationship Id="rId11" Type="http://schemas.openxmlformats.org/officeDocument/2006/relationships/diagramColors" Target="../diagrams/colors62.xml"/><Relationship Id="rId5" Type="http://schemas.openxmlformats.org/officeDocument/2006/relationships/diagramQuickStyle" Target="../diagrams/quickStyle61.xml"/><Relationship Id="rId15" Type="http://schemas.openxmlformats.org/officeDocument/2006/relationships/diagramQuickStyle" Target="../diagrams/quickStyle63.xml"/><Relationship Id="rId10" Type="http://schemas.openxmlformats.org/officeDocument/2006/relationships/diagramQuickStyle" Target="../diagrams/quickStyle62.xml"/><Relationship Id="rId4" Type="http://schemas.openxmlformats.org/officeDocument/2006/relationships/diagramLayout" Target="../diagrams/layout61.xml"/><Relationship Id="rId9" Type="http://schemas.openxmlformats.org/officeDocument/2006/relationships/diagramLayout" Target="../diagrams/layout62.xml"/><Relationship Id="rId14" Type="http://schemas.openxmlformats.org/officeDocument/2006/relationships/diagramLayout" Target="../diagrams/layout6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5.xml"/><Relationship Id="rId13" Type="http://schemas.openxmlformats.org/officeDocument/2006/relationships/diagramData" Target="../diagrams/data66.xml"/><Relationship Id="rId3" Type="http://schemas.openxmlformats.org/officeDocument/2006/relationships/diagramData" Target="../diagrams/data64.xml"/><Relationship Id="rId7" Type="http://schemas.microsoft.com/office/2007/relationships/diagramDrawing" Target="../diagrams/drawing64.xml"/><Relationship Id="rId12" Type="http://schemas.microsoft.com/office/2007/relationships/diagramDrawing" Target="../diagrams/drawing65.xml"/><Relationship Id="rId17" Type="http://schemas.microsoft.com/office/2007/relationships/diagramDrawing" Target="../diagrams/drawing66.xml"/><Relationship Id="rId2" Type="http://schemas.openxmlformats.org/officeDocument/2006/relationships/notesSlide" Target="../notesSlides/notesSlide23.xml"/><Relationship Id="rId16" Type="http://schemas.openxmlformats.org/officeDocument/2006/relationships/diagramColors" Target="../diagrams/colors66.xml"/><Relationship Id="rId1" Type="http://schemas.openxmlformats.org/officeDocument/2006/relationships/slideLayout" Target="../slideLayouts/slideLayout1.xml"/><Relationship Id="rId6" Type="http://schemas.openxmlformats.org/officeDocument/2006/relationships/diagramColors" Target="../diagrams/colors64.xml"/><Relationship Id="rId11" Type="http://schemas.openxmlformats.org/officeDocument/2006/relationships/diagramColors" Target="../diagrams/colors65.xml"/><Relationship Id="rId5" Type="http://schemas.openxmlformats.org/officeDocument/2006/relationships/diagramQuickStyle" Target="../diagrams/quickStyle64.xml"/><Relationship Id="rId15" Type="http://schemas.openxmlformats.org/officeDocument/2006/relationships/diagramQuickStyle" Target="../diagrams/quickStyle66.xml"/><Relationship Id="rId10" Type="http://schemas.openxmlformats.org/officeDocument/2006/relationships/diagramQuickStyle" Target="../diagrams/quickStyle65.xml"/><Relationship Id="rId4" Type="http://schemas.openxmlformats.org/officeDocument/2006/relationships/diagramLayout" Target="../diagrams/layout64.xml"/><Relationship Id="rId9" Type="http://schemas.openxmlformats.org/officeDocument/2006/relationships/diagramLayout" Target="../diagrams/layout65.xml"/><Relationship Id="rId14" Type="http://schemas.openxmlformats.org/officeDocument/2006/relationships/diagramLayout" Target="../diagrams/layout6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8.xml"/><Relationship Id="rId13" Type="http://schemas.openxmlformats.org/officeDocument/2006/relationships/diagramData" Target="../diagrams/data69.xml"/><Relationship Id="rId3" Type="http://schemas.openxmlformats.org/officeDocument/2006/relationships/diagramData" Target="../diagrams/data67.xml"/><Relationship Id="rId7" Type="http://schemas.microsoft.com/office/2007/relationships/diagramDrawing" Target="../diagrams/drawing67.xml"/><Relationship Id="rId12" Type="http://schemas.microsoft.com/office/2007/relationships/diagramDrawing" Target="../diagrams/drawing68.xml"/><Relationship Id="rId17" Type="http://schemas.microsoft.com/office/2007/relationships/diagramDrawing" Target="../diagrams/drawing69.xml"/><Relationship Id="rId2" Type="http://schemas.openxmlformats.org/officeDocument/2006/relationships/notesSlide" Target="../notesSlides/notesSlide24.xml"/><Relationship Id="rId16" Type="http://schemas.openxmlformats.org/officeDocument/2006/relationships/diagramColors" Target="../diagrams/colors69.xml"/><Relationship Id="rId1" Type="http://schemas.openxmlformats.org/officeDocument/2006/relationships/slideLayout" Target="../slideLayouts/slideLayout1.xml"/><Relationship Id="rId6" Type="http://schemas.openxmlformats.org/officeDocument/2006/relationships/diagramColors" Target="../diagrams/colors67.xml"/><Relationship Id="rId11" Type="http://schemas.openxmlformats.org/officeDocument/2006/relationships/diagramColors" Target="../diagrams/colors68.xml"/><Relationship Id="rId5" Type="http://schemas.openxmlformats.org/officeDocument/2006/relationships/diagramQuickStyle" Target="../diagrams/quickStyle67.xml"/><Relationship Id="rId15" Type="http://schemas.openxmlformats.org/officeDocument/2006/relationships/diagramQuickStyle" Target="../diagrams/quickStyle69.xml"/><Relationship Id="rId10" Type="http://schemas.openxmlformats.org/officeDocument/2006/relationships/diagramQuickStyle" Target="../diagrams/quickStyle68.xml"/><Relationship Id="rId4" Type="http://schemas.openxmlformats.org/officeDocument/2006/relationships/diagramLayout" Target="../diagrams/layout67.xml"/><Relationship Id="rId9" Type="http://schemas.openxmlformats.org/officeDocument/2006/relationships/diagramLayout" Target="../diagrams/layout68.xml"/><Relationship Id="rId14" Type="http://schemas.openxmlformats.org/officeDocument/2006/relationships/diagramLayout" Target="../diagrams/layout69.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71.xml"/><Relationship Id="rId13" Type="http://schemas.openxmlformats.org/officeDocument/2006/relationships/diagramData" Target="../diagrams/data72.xml"/><Relationship Id="rId3" Type="http://schemas.openxmlformats.org/officeDocument/2006/relationships/diagramData" Target="../diagrams/data70.xml"/><Relationship Id="rId7" Type="http://schemas.microsoft.com/office/2007/relationships/diagramDrawing" Target="../diagrams/drawing70.xml"/><Relationship Id="rId12" Type="http://schemas.microsoft.com/office/2007/relationships/diagramDrawing" Target="../diagrams/drawing71.xml"/><Relationship Id="rId17" Type="http://schemas.microsoft.com/office/2007/relationships/diagramDrawing" Target="../diagrams/drawing72.xml"/><Relationship Id="rId2" Type="http://schemas.openxmlformats.org/officeDocument/2006/relationships/notesSlide" Target="../notesSlides/notesSlide25.xml"/><Relationship Id="rId16" Type="http://schemas.openxmlformats.org/officeDocument/2006/relationships/diagramColors" Target="../diagrams/colors72.xml"/><Relationship Id="rId1" Type="http://schemas.openxmlformats.org/officeDocument/2006/relationships/slideLayout" Target="../slideLayouts/slideLayout1.xml"/><Relationship Id="rId6" Type="http://schemas.openxmlformats.org/officeDocument/2006/relationships/diagramColors" Target="../diagrams/colors70.xml"/><Relationship Id="rId11" Type="http://schemas.openxmlformats.org/officeDocument/2006/relationships/diagramColors" Target="../diagrams/colors71.xml"/><Relationship Id="rId5" Type="http://schemas.openxmlformats.org/officeDocument/2006/relationships/diagramQuickStyle" Target="../diagrams/quickStyle70.xml"/><Relationship Id="rId15" Type="http://schemas.openxmlformats.org/officeDocument/2006/relationships/diagramQuickStyle" Target="../diagrams/quickStyle72.xml"/><Relationship Id="rId10" Type="http://schemas.openxmlformats.org/officeDocument/2006/relationships/diagramQuickStyle" Target="../diagrams/quickStyle71.xml"/><Relationship Id="rId4" Type="http://schemas.openxmlformats.org/officeDocument/2006/relationships/diagramLayout" Target="../diagrams/layout70.xml"/><Relationship Id="rId9" Type="http://schemas.openxmlformats.org/officeDocument/2006/relationships/diagramLayout" Target="../diagrams/layout71.xml"/><Relationship Id="rId14" Type="http://schemas.openxmlformats.org/officeDocument/2006/relationships/diagramLayout" Target="../diagrams/layout7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74.xml"/><Relationship Id="rId13" Type="http://schemas.openxmlformats.org/officeDocument/2006/relationships/diagramData" Target="../diagrams/data75.xml"/><Relationship Id="rId3" Type="http://schemas.openxmlformats.org/officeDocument/2006/relationships/diagramData" Target="../diagrams/data73.xml"/><Relationship Id="rId7" Type="http://schemas.microsoft.com/office/2007/relationships/diagramDrawing" Target="../diagrams/drawing73.xml"/><Relationship Id="rId12" Type="http://schemas.microsoft.com/office/2007/relationships/diagramDrawing" Target="../diagrams/drawing74.xml"/><Relationship Id="rId17" Type="http://schemas.microsoft.com/office/2007/relationships/diagramDrawing" Target="../diagrams/drawing75.xml"/><Relationship Id="rId2" Type="http://schemas.openxmlformats.org/officeDocument/2006/relationships/notesSlide" Target="../notesSlides/notesSlide26.xml"/><Relationship Id="rId16" Type="http://schemas.openxmlformats.org/officeDocument/2006/relationships/diagramColors" Target="../diagrams/colors75.xml"/><Relationship Id="rId1" Type="http://schemas.openxmlformats.org/officeDocument/2006/relationships/slideLayout" Target="../slideLayouts/slideLayout1.xml"/><Relationship Id="rId6" Type="http://schemas.openxmlformats.org/officeDocument/2006/relationships/diagramColors" Target="../diagrams/colors73.xml"/><Relationship Id="rId11" Type="http://schemas.openxmlformats.org/officeDocument/2006/relationships/diagramColors" Target="../diagrams/colors74.xml"/><Relationship Id="rId5" Type="http://schemas.openxmlformats.org/officeDocument/2006/relationships/diagramQuickStyle" Target="../diagrams/quickStyle73.xml"/><Relationship Id="rId15" Type="http://schemas.openxmlformats.org/officeDocument/2006/relationships/diagramQuickStyle" Target="../diagrams/quickStyle75.xml"/><Relationship Id="rId10" Type="http://schemas.openxmlformats.org/officeDocument/2006/relationships/diagramQuickStyle" Target="../diagrams/quickStyle74.xml"/><Relationship Id="rId4" Type="http://schemas.openxmlformats.org/officeDocument/2006/relationships/diagramLayout" Target="../diagrams/layout73.xml"/><Relationship Id="rId9" Type="http://schemas.openxmlformats.org/officeDocument/2006/relationships/diagramLayout" Target="../diagrams/layout74.xml"/><Relationship Id="rId14" Type="http://schemas.openxmlformats.org/officeDocument/2006/relationships/diagramLayout" Target="../diagrams/layout7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77.xml"/><Relationship Id="rId13" Type="http://schemas.openxmlformats.org/officeDocument/2006/relationships/diagramData" Target="../diagrams/data78.xml"/><Relationship Id="rId3" Type="http://schemas.openxmlformats.org/officeDocument/2006/relationships/diagramData" Target="../diagrams/data76.xml"/><Relationship Id="rId7" Type="http://schemas.microsoft.com/office/2007/relationships/diagramDrawing" Target="../diagrams/drawing76.xml"/><Relationship Id="rId12" Type="http://schemas.microsoft.com/office/2007/relationships/diagramDrawing" Target="../diagrams/drawing77.xml"/><Relationship Id="rId17" Type="http://schemas.microsoft.com/office/2007/relationships/diagramDrawing" Target="../diagrams/drawing78.xml"/><Relationship Id="rId2" Type="http://schemas.openxmlformats.org/officeDocument/2006/relationships/notesSlide" Target="../notesSlides/notesSlide27.xml"/><Relationship Id="rId16" Type="http://schemas.openxmlformats.org/officeDocument/2006/relationships/diagramColors" Target="../diagrams/colors78.xml"/><Relationship Id="rId1" Type="http://schemas.openxmlformats.org/officeDocument/2006/relationships/slideLayout" Target="../slideLayouts/slideLayout1.xml"/><Relationship Id="rId6" Type="http://schemas.openxmlformats.org/officeDocument/2006/relationships/diagramColors" Target="../diagrams/colors76.xml"/><Relationship Id="rId11" Type="http://schemas.openxmlformats.org/officeDocument/2006/relationships/diagramColors" Target="../diagrams/colors77.xml"/><Relationship Id="rId5" Type="http://schemas.openxmlformats.org/officeDocument/2006/relationships/diagramQuickStyle" Target="../diagrams/quickStyle76.xml"/><Relationship Id="rId15" Type="http://schemas.openxmlformats.org/officeDocument/2006/relationships/diagramQuickStyle" Target="../diagrams/quickStyle78.xml"/><Relationship Id="rId10" Type="http://schemas.openxmlformats.org/officeDocument/2006/relationships/diagramQuickStyle" Target="../diagrams/quickStyle77.xml"/><Relationship Id="rId4" Type="http://schemas.openxmlformats.org/officeDocument/2006/relationships/diagramLayout" Target="../diagrams/layout76.xml"/><Relationship Id="rId9" Type="http://schemas.openxmlformats.org/officeDocument/2006/relationships/diagramLayout" Target="../diagrams/layout77.xml"/><Relationship Id="rId14" Type="http://schemas.openxmlformats.org/officeDocument/2006/relationships/diagramLayout" Target="../diagrams/layout78.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80.xml"/><Relationship Id="rId13" Type="http://schemas.openxmlformats.org/officeDocument/2006/relationships/diagramData" Target="../diagrams/data81.xml"/><Relationship Id="rId3" Type="http://schemas.openxmlformats.org/officeDocument/2006/relationships/diagramData" Target="../diagrams/data79.xml"/><Relationship Id="rId7" Type="http://schemas.microsoft.com/office/2007/relationships/diagramDrawing" Target="../diagrams/drawing79.xml"/><Relationship Id="rId12" Type="http://schemas.microsoft.com/office/2007/relationships/diagramDrawing" Target="../diagrams/drawing80.xml"/><Relationship Id="rId17" Type="http://schemas.microsoft.com/office/2007/relationships/diagramDrawing" Target="../diagrams/drawing81.xml"/><Relationship Id="rId2" Type="http://schemas.openxmlformats.org/officeDocument/2006/relationships/notesSlide" Target="../notesSlides/notesSlide28.xml"/><Relationship Id="rId16" Type="http://schemas.openxmlformats.org/officeDocument/2006/relationships/diagramColors" Target="../diagrams/colors81.xml"/><Relationship Id="rId1" Type="http://schemas.openxmlformats.org/officeDocument/2006/relationships/slideLayout" Target="../slideLayouts/slideLayout1.xml"/><Relationship Id="rId6" Type="http://schemas.openxmlformats.org/officeDocument/2006/relationships/diagramColors" Target="../diagrams/colors79.xml"/><Relationship Id="rId11" Type="http://schemas.openxmlformats.org/officeDocument/2006/relationships/diagramColors" Target="../diagrams/colors80.xml"/><Relationship Id="rId5" Type="http://schemas.openxmlformats.org/officeDocument/2006/relationships/diagramQuickStyle" Target="../diagrams/quickStyle79.xml"/><Relationship Id="rId15" Type="http://schemas.openxmlformats.org/officeDocument/2006/relationships/diagramQuickStyle" Target="../diagrams/quickStyle81.xml"/><Relationship Id="rId10" Type="http://schemas.openxmlformats.org/officeDocument/2006/relationships/diagramQuickStyle" Target="../diagrams/quickStyle80.xml"/><Relationship Id="rId4" Type="http://schemas.openxmlformats.org/officeDocument/2006/relationships/diagramLayout" Target="../diagrams/layout79.xml"/><Relationship Id="rId9" Type="http://schemas.openxmlformats.org/officeDocument/2006/relationships/diagramLayout" Target="../diagrams/layout80.xml"/><Relationship Id="rId14" Type="http://schemas.openxmlformats.org/officeDocument/2006/relationships/diagramLayout" Target="../diagrams/layout8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83.xml"/><Relationship Id="rId13" Type="http://schemas.openxmlformats.org/officeDocument/2006/relationships/diagramData" Target="../diagrams/data84.xml"/><Relationship Id="rId3" Type="http://schemas.openxmlformats.org/officeDocument/2006/relationships/diagramData" Target="../diagrams/data82.xml"/><Relationship Id="rId7" Type="http://schemas.microsoft.com/office/2007/relationships/diagramDrawing" Target="../diagrams/drawing82.xml"/><Relationship Id="rId12" Type="http://schemas.microsoft.com/office/2007/relationships/diagramDrawing" Target="../diagrams/drawing83.xml"/><Relationship Id="rId17" Type="http://schemas.microsoft.com/office/2007/relationships/diagramDrawing" Target="../diagrams/drawing84.xml"/><Relationship Id="rId2" Type="http://schemas.openxmlformats.org/officeDocument/2006/relationships/notesSlide" Target="../notesSlides/notesSlide29.xml"/><Relationship Id="rId16" Type="http://schemas.openxmlformats.org/officeDocument/2006/relationships/diagramColors" Target="../diagrams/colors84.xml"/><Relationship Id="rId1" Type="http://schemas.openxmlformats.org/officeDocument/2006/relationships/slideLayout" Target="../slideLayouts/slideLayout1.xml"/><Relationship Id="rId6" Type="http://schemas.openxmlformats.org/officeDocument/2006/relationships/diagramColors" Target="../diagrams/colors82.xml"/><Relationship Id="rId11" Type="http://schemas.openxmlformats.org/officeDocument/2006/relationships/diagramColors" Target="../diagrams/colors83.xml"/><Relationship Id="rId5" Type="http://schemas.openxmlformats.org/officeDocument/2006/relationships/diagramQuickStyle" Target="../diagrams/quickStyle82.xml"/><Relationship Id="rId15" Type="http://schemas.openxmlformats.org/officeDocument/2006/relationships/diagramQuickStyle" Target="../diagrams/quickStyle84.xml"/><Relationship Id="rId10" Type="http://schemas.openxmlformats.org/officeDocument/2006/relationships/diagramQuickStyle" Target="../diagrams/quickStyle83.xml"/><Relationship Id="rId4" Type="http://schemas.openxmlformats.org/officeDocument/2006/relationships/diagramLayout" Target="../diagrams/layout82.xml"/><Relationship Id="rId9" Type="http://schemas.openxmlformats.org/officeDocument/2006/relationships/diagramLayout" Target="../diagrams/layout83.xml"/><Relationship Id="rId14" Type="http://schemas.openxmlformats.org/officeDocument/2006/relationships/diagramLayout" Target="../diagrams/layout8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3.xml"/><Relationship Id="rId16" Type="http://schemas.openxmlformats.org/officeDocument/2006/relationships/diagramColors" Target="../diagrams/colors6.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86.xml"/><Relationship Id="rId13" Type="http://schemas.openxmlformats.org/officeDocument/2006/relationships/diagramData" Target="../diagrams/data87.xml"/><Relationship Id="rId3" Type="http://schemas.openxmlformats.org/officeDocument/2006/relationships/diagramData" Target="../diagrams/data85.xml"/><Relationship Id="rId7" Type="http://schemas.microsoft.com/office/2007/relationships/diagramDrawing" Target="../diagrams/drawing85.xml"/><Relationship Id="rId12" Type="http://schemas.microsoft.com/office/2007/relationships/diagramDrawing" Target="../diagrams/drawing86.xml"/><Relationship Id="rId17" Type="http://schemas.microsoft.com/office/2007/relationships/diagramDrawing" Target="../diagrams/drawing87.xml"/><Relationship Id="rId2" Type="http://schemas.openxmlformats.org/officeDocument/2006/relationships/notesSlide" Target="../notesSlides/notesSlide30.xml"/><Relationship Id="rId16" Type="http://schemas.openxmlformats.org/officeDocument/2006/relationships/diagramColors" Target="../diagrams/colors87.xml"/><Relationship Id="rId1" Type="http://schemas.openxmlformats.org/officeDocument/2006/relationships/slideLayout" Target="../slideLayouts/slideLayout1.xml"/><Relationship Id="rId6" Type="http://schemas.openxmlformats.org/officeDocument/2006/relationships/diagramColors" Target="../diagrams/colors85.xml"/><Relationship Id="rId11" Type="http://schemas.openxmlformats.org/officeDocument/2006/relationships/diagramColors" Target="../diagrams/colors86.xml"/><Relationship Id="rId5" Type="http://schemas.openxmlformats.org/officeDocument/2006/relationships/diagramQuickStyle" Target="../diagrams/quickStyle85.xml"/><Relationship Id="rId15" Type="http://schemas.openxmlformats.org/officeDocument/2006/relationships/diagramQuickStyle" Target="../diagrams/quickStyle87.xml"/><Relationship Id="rId10" Type="http://schemas.openxmlformats.org/officeDocument/2006/relationships/diagramQuickStyle" Target="../diagrams/quickStyle86.xml"/><Relationship Id="rId4" Type="http://schemas.openxmlformats.org/officeDocument/2006/relationships/diagramLayout" Target="../diagrams/layout85.xml"/><Relationship Id="rId9" Type="http://schemas.openxmlformats.org/officeDocument/2006/relationships/diagramLayout" Target="../diagrams/layout86.xml"/><Relationship Id="rId14" Type="http://schemas.openxmlformats.org/officeDocument/2006/relationships/diagramLayout" Target="../diagrams/layout87.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89.xml"/><Relationship Id="rId13" Type="http://schemas.openxmlformats.org/officeDocument/2006/relationships/diagramData" Target="../diagrams/data90.xml"/><Relationship Id="rId3" Type="http://schemas.openxmlformats.org/officeDocument/2006/relationships/diagramData" Target="../diagrams/data88.xml"/><Relationship Id="rId7" Type="http://schemas.microsoft.com/office/2007/relationships/diagramDrawing" Target="../diagrams/drawing88.xml"/><Relationship Id="rId12" Type="http://schemas.microsoft.com/office/2007/relationships/diagramDrawing" Target="../diagrams/drawing89.xml"/><Relationship Id="rId17" Type="http://schemas.microsoft.com/office/2007/relationships/diagramDrawing" Target="../diagrams/drawing90.xml"/><Relationship Id="rId2" Type="http://schemas.openxmlformats.org/officeDocument/2006/relationships/notesSlide" Target="../notesSlides/notesSlide31.xml"/><Relationship Id="rId16" Type="http://schemas.openxmlformats.org/officeDocument/2006/relationships/diagramColors" Target="../diagrams/colors90.xml"/><Relationship Id="rId1" Type="http://schemas.openxmlformats.org/officeDocument/2006/relationships/slideLayout" Target="../slideLayouts/slideLayout1.xml"/><Relationship Id="rId6" Type="http://schemas.openxmlformats.org/officeDocument/2006/relationships/diagramColors" Target="../diagrams/colors88.xml"/><Relationship Id="rId11" Type="http://schemas.openxmlformats.org/officeDocument/2006/relationships/diagramColors" Target="../diagrams/colors89.xml"/><Relationship Id="rId5" Type="http://schemas.openxmlformats.org/officeDocument/2006/relationships/diagramQuickStyle" Target="../diagrams/quickStyle88.xml"/><Relationship Id="rId15" Type="http://schemas.openxmlformats.org/officeDocument/2006/relationships/diagramQuickStyle" Target="../diagrams/quickStyle90.xml"/><Relationship Id="rId10" Type="http://schemas.openxmlformats.org/officeDocument/2006/relationships/diagramQuickStyle" Target="../diagrams/quickStyle89.xml"/><Relationship Id="rId4" Type="http://schemas.openxmlformats.org/officeDocument/2006/relationships/diagramLayout" Target="../diagrams/layout88.xml"/><Relationship Id="rId9" Type="http://schemas.openxmlformats.org/officeDocument/2006/relationships/diagramLayout" Target="../diagrams/layout89.xml"/><Relationship Id="rId14" Type="http://schemas.openxmlformats.org/officeDocument/2006/relationships/diagramLayout" Target="../diagrams/layout9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92.xml"/><Relationship Id="rId13" Type="http://schemas.openxmlformats.org/officeDocument/2006/relationships/diagramData" Target="../diagrams/data93.xml"/><Relationship Id="rId3" Type="http://schemas.openxmlformats.org/officeDocument/2006/relationships/diagramData" Target="../diagrams/data91.xml"/><Relationship Id="rId7" Type="http://schemas.microsoft.com/office/2007/relationships/diagramDrawing" Target="../diagrams/drawing91.xml"/><Relationship Id="rId12" Type="http://schemas.microsoft.com/office/2007/relationships/diagramDrawing" Target="../diagrams/drawing92.xml"/><Relationship Id="rId17" Type="http://schemas.microsoft.com/office/2007/relationships/diagramDrawing" Target="../diagrams/drawing93.xml"/><Relationship Id="rId2" Type="http://schemas.openxmlformats.org/officeDocument/2006/relationships/notesSlide" Target="../notesSlides/notesSlide32.xml"/><Relationship Id="rId16" Type="http://schemas.openxmlformats.org/officeDocument/2006/relationships/diagramColors" Target="../diagrams/colors93.xml"/><Relationship Id="rId1" Type="http://schemas.openxmlformats.org/officeDocument/2006/relationships/slideLayout" Target="../slideLayouts/slideLayout1.xml"/><Relationship Id="rId6" Type="http://schemas.openxmlformats.org/officeDocument/2006/relationships/diagramColors" Target="../diagrams/colors91.xml"/><Relationship Id="rId11" Type="http://schemas.openxmlformats.org/officeDocument/2006/relationships/diagramColors" Target="../diagrams/colors92.xml"/><Relationship Id="rId5" Type="http://schemas.openxmlformats.org/officeDocument/2006/relationships/diagramQuickStyle" Target="../diagrams/quickStyle91.xml"/><Relationship Id="rId15" Type="http://schemas.openxmlformats.org/officeDocument/2006/relationships/diagramQuickStyle" Target="../diagrams/quickStyle93.xml"/><Relationship Id="rId10" Type="http://schemas.openxmlformats.org/officeDocument/2006/relationships/diagramQuickStyle" Target="../diagrams/quickStyle92.xml"/><Relationship Id="rId4" Type="http://schemas.openxmlformats.org/officeDocument/2006/relationships/diagramLayout" Target="../diagrams/layout91.xml"/><Relationship Id="rId9" Type="http://schemas.openxmlformats.org/officeDocument/2006/relationships/diagramLayout" Target="../diagrams/layout92.xml"/><Relationship Id="rId14" Type="http://schemas.openxmlformats.org/officeDocument/2006/relationships/diagramLayout" Target="../diagrams/layout93.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95.xml"/><Relationship Id="rId13" Type="http://schemas.openxmlformats.org/officeDocument/2006/relationships/diagramData" Target="../diagrams/data96.xml"/><Relationship Id="rId18" Type="http://schemas.openxmlformats.org/officeDocument/2006/relationships/image" Target="../media/image7.png"/><Relationship Id="rId3" Type="http://schemas.openxmlformats.org/officeDocument/2006/relationships/diagramData" Target="../diagrams/data94.xml"/><Relationship Id="rId7" Type="http://schemas.microsoft.com/office/2007/relationships/diagramDrawing" Target="../diagrams/drawing94.xml"/><Relationship Id="rId12" Type="http://schemas.microsoft.com/office/2007/relationships/diagramDrawing" Target="../diagrams/drawing95.xml"/><Relationship Id="rId17" Type="http://schemas.microsoft.com/office/2007/relationships/diagramDrawing" Target="../diagrams/drawing96.xml"/><Relationship Id="rId2" Type="http://schemas.openxmlformats.org/officeDocument/2006/relationships/notesSlide" Target="../notesSlides/notesSlide33.xml"/><Relationship Id="rId16" Type="http://schemas.openxmlformats.org/officeDocument/2006/relationships/diagramColors" Target="../diagrams/colors96.xml"/><Relationship Id="rId1" Type="http://schemas.openxmlformats.org/officeDocument/2006/relationships/slideLayout" Target="../slideLayouts/slideLayout1.xml"/><Relationship Id="rId6" Type="http://schemas.openxmlformats.org/officeDocument/2006/relationships/diagramColors" Target="../diagrams/colors94.xml"/><Relationship Id="rId11" Type="http://schemas.openxmlformats.org/officeDocument/2006/relationships/diagramColors" Target="../diagrams/colors95.xml"/><Relationship Id="rId5" Type="http://schemas.openxmlformats.org/officeDocument/2006/relationships/diagramQuickStyle" Target="../diagrams/quickStyle94.xml"/><Relationship Id="rId15" Type="http://schemas.openxmlformats.org/officeDocument/2006/relationships/diagramQuickStyle" Target="../diagrams/quickStyle96.xml"/><Relationship Id="rId10" Type="http://schemas.openxmlformats.org/officeDocument/2006/relationships/diagramQuickStyle" Target="../diagrams/quickStyle95.xml"/><Relationship Id="rId4" Type="http://schemas.openxmlformats.org/officeDocument/2006/relationships/diagramLayout" Target="../diagrams/layout94.xml"/><Relationship Id="rId9" Type="http://schemas.openxmlformats.org/officeDocument/2006/relationships/diagramLayout" Target="../diagrams/layout95.xml"/><Relationship Id="rId14" Type="http://schemas.openxmlformats.org/officeDocument/2006/relationships/diagramLayout" Target="../diagrams/layout9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98.xml"/><Relationship Id="rId13" Type="http://schemas.openxmlformats.org/officeDocument/2006/relationships/diagramData" Target="../diagrams/data99.xml"/><Relationship Id="rId3" Type="http://schemas.openxmlformats.org/officeDocument/2006/relationships/diagramData" Target="../diagrams/data97.xml"/><Relationship Id="rId7" Type="http://schemas.microsoft.com/office/2007/relationships/diagramDrawing" Target="../diagrams/drawing97.xml"/><Relationship Id="rId12" Type="http://schemas.microsoft.com/office/2007/relationships/diagramDrawing" Target="../diagrams/drawing98.xml"/><Relationship Id="rId17" Type="http://schemas.microsoft.com/office/2007/relationships/diagramDrawing" Target="../diagrams/drawing99.xml"/><Relationship Id="rId2" Type="http://schemas.openxmlformats.org/officeDocument/2006/relationships/notesSlide" Target="../notesSlides/notesSlide34.xml"/><Relationship Id="rId16" Type="http://schemas.openxmlformats.org/officeDocument/2006/relationships/diagramColors" Target="../diagrams/colors99.xml"/><Relationship Id="rId1" Type="http://schemas.openxmlformats.org/officeDocument/2006/relationships/slideLayout" Target="../slideLayouts/slideLayout1.xml"/><Relationship Id="rId6" Type="http://schemas.openxmlformats.org/officeDocument/2006/relationships/diagramColors" Target="../diagrams/colors97.xml"/><Relationship Id="rId11" Type="http://schemas.openxmlformats.org/officeDocument/2006/relationships/diagramColors" Target="../diagrams/colors98.xml"/><Relationship Id="rId5" Type="http://schemas.openxmlformats.org/officeDocument/2006/relationships/diagramQuickStyle" Target="../diagrams/quickStyle97.xml"/><Relationship Id="rId15" Type="http://schemas.openxmlformats.org/officeDocument/2006/relationships/diagramQuickStyle" Target="../diagrams/quickStyle99.xml"/><Relationship Id="rId10" Type="http://schemas.openxmlformats.org/officeDocument/2006/relationships/diagramQuickStyle" Target="../diagrams/quickStyle98.xml"/><Relationship Id="rId4" Type="http://schemas.openxmlformats.org/officeDocument/2006/relationships/diagramLayout" Target="../diagrams/layout97.xml"/><Relationship Id="rId9" Type="http://schemas.openxmlformats.org/officeDocument/2006/relationships/diagramLayout" Target="../diagrams/layout98.xml"/><Relationship Id="rId14" Type="http://schemas.openxmlformats.org/officeDocument/2006/relationships/diagramLayout" Target="../diagrams/layout99.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01.xml"/><Relationship Id="rId13" Type="http://schemas.openxmlformats.org/officeDocument/2006/relationships/diagramData" Target="../diagrams/data102.xml"/><Relationship Id="rId3" Type="http://schemas.openxmlformats.org/officeDocument/2006/relationships/diagramData" Target="../diagrams/data100.xml"/><Relationship Id="rId7" Type="http://schemas.microsoft.com/office/2007/relationships/diagramDrawing" Target="../diagrams/drawing100.xml"/><Relationship Id="rId12" Type="http://schemas.microsoft.com/office/2007/relationships/diagramDrawing" Target="../diagrams/drawing101.xml"/><Relationship Id="rId17" Type="http://schemas.microsoft.com/office/2007/relationships/diagramDrawing" Target="../diagrams/drawing102.xml"/><Relationship Id="rId2" Type="http://schemas.openxmlformats.org/officeDocument/2006/relationships/notesSlide" Target="../notesSlides/notesSlide35.xml"/><Relationship Id="rId16" Type="http://schemas.openxmlformats.org/officeDocument/2006/relationships/diagramColors" Target="../diagrams/colors102.xml"/><Relationship Id="rId1" Type="http://schemas.openxmlformats.org/officeDocument/2006/relationships/slideLayout" Target="../slideLayouts/slideLayout1.xml"/><Relationship Id="rId6" Type="http://schemas.openxmlformats.org/officeDocument/2006/relationships/diagramColors" Target="../diagrams/colors100.xml"/><Relationship Id="rId11" Type="http://schemas.openxmlformats.org/officeDocument/2006/relationships/diagramColors" Target="../diagrams/colors101.xml"/><Relationship Id="rId5" Type="http://schemas.openxmlformats.org/officeDocument/2006/relationships/diagramQuickStyle" Target="../diagrams/quickStyle100.xml"/><Relationship Id="rId15" Type="http://schemas.openxmlformats.org/officeDocument/2006/relationships/diagramQuickStyle" Target="../diagrams/quickStyle102.xml"/><Relationship Id="rId10" Type="http://schemas.openxmlformats.org/officeDocument/2006/relationships/diagramQuickStyle" Target="../diagrams/quickStyle101.xml"/><Relationship Id="rId4" Type="http://schemas.openxmlformats.org/officeDocument/2006/relationships/diagramLayout" Target="../diagrams/layout100.xml"/><Relationship Id="rId9" Type="http://schemas.openxmlformats.org/officeDocument/2006/relationships/diagramLayout" Target="../diagrams/layout101.xml"/><Relationship Id="rId14" Type="http://schemas.openxmlformats.org/officeDocument/2006/relationships/diagramLayout" Target="../diagrams/layout10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04.xml"/><Relationship Id="rId13" Type="http://schemas.openxmlformats.org/officeDocument/2006/relationships/diagramData" Target="../diagrams/data105.xml"/><Relationship Id="rId3" Type="http://schemas.openxmlformats.org/officeDocument/2006/relationships/diagramData" Target="../diagrams/data103.xml"/><Relationship Id="rId7" Type="http://schemas.microsoft.com/office/2007/relationships/diagramDrawing" Target="../diagrams/drawing103.xml"/><Relationship Id="rId12" Type="http://schemas.microsoft.com/office/2007/relationships/diagramDrawing" Target="../diagrams/drawing104.xml"/><Relationship Id="rId17" Type="http://schemas.microsoft.com/office/2007/relationships/diagramDrawing" Target="../diagrams/drawing105.xml"/><Relationship Id="rId2" Type="http://schemas.openxmlformats.org/officeDocument/2006/relationships/notesSlide" Target="../notesSlides/notesSlide36.xml"/><Relationship Id="rId16" Type="http://schemas.openxmlformats.org/officeDocument/2006/relationships/diagramColors" Target="../diagrams/colors105.xml"/><Relationship Id="rId1" Type="http://schemas.openxmlformats.org/officeDocument/2006/relationships/slideLayout" Target="../slideLayouts/slideLayout1.xml"/><Relationship Id="rId6" Type="http://schemas.openxmlformats.org/officeDocument/2006/relationships/diagramColors" Target="../diagrams/colors103.xml"/><Relationship Id="rId11" Type="http://schemas.openxmlformats.org/officeDocument/2006/relationships/diagramColors" Target="../diagrams/colors104.xml"/><Relationship Id="rId5" Type="http://schemas.openxmlformats.org/officeDocument/2006/relationships/diagramQuickStyle" Target="../diagrams/quickStyle103.xml"/><Relationship Id="rId15" Type="http://schemas.openxmlformats.org/officeDocument/2006/relationships/diagramQuickStyle" Target="../diagrams/quickStyle105.xml"/><Relationship Id="rId10" Type="http://schemas.openxmlformats.org/officeDocument/2006/relationships/diagramQuickStyle" Target="../diagrams/quickStyle104.xml"/><Relationship Id="rId4" Type="http://schemas.openxmlformats.org/officeDocument/2006/relationships/diagramLayout" Target="../diagrams/layout103.xml"/><Relationship Id="rId9" Type="http://schemas.openxmlformats.org/officeDocument/2006/relationships/diagramLayout" Target="../diagrams/layout104.xml"/><Relationship Id="rId14" Type="http://schemas.openxmlformats.org/officeDocument/2006/relationships/diagramLayout" Target="../diagrams/layout10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07.xml"/><Relationship Id="rId13" Type="http://schemas.openxmlformats.org/officeDocument/2006/relationships/diagramData" Target="../diagrams/data108.xml"/><Relationship Id="rId3" Type="http://schemas.openxmlformats.org/officeDocument/2006/relationships/diagramData" Target="../diagrams/data106.xml"/><Relationship Id="rId7" Type="http://schemas.microsoft.com/office/2007/relationships/diagramDrawing" Target="../diagrams/drawing106.xml"/><Relationship Id="rId12" Type="http://schemas.microsoft.com/office/2007/relationships/diagramDrawing" Target="../diagrams/drawing107.xml"/><Relationship Id="rId17" Type="http://schemas.microsoft.com/office/2007/relationships/diagramDrawing" Target="../diagrams/drawing108.xml"/><Relationship Id="rId2" Type="http://schemas.openxmlformats.org/officeDocument/2006/relationships/notesSlide" Target="../notesSlides/notesSlide37.xml"/><Relationship Id="rId16" Type="http://schemas.openxmlformats.org/officeDocument/2006/relationships/diagramColors" Target="../diagrams/colors108.xml"/><Relationship Id="rId1" Type="http://schemas.openxmlformats.org/officeDocument/2006/relationships/slideLayout" Target="../slideLayouts/slideLayout1.xml"/><Relationship Id="rId6" Type="http://schemas.openxmlformats.org/officeDocument/2006/relationships/diagramColors" Target="../diagrams/colors106.xml"/><Relationship Id="rId11" Type="http://schemas.openxmlformats.org/officeDocument/2006/relationships/diagramColors" Target="../diagrams/colors107.xml"/><Relationship Id="rId5" Type="http://schemas.openxmlformats.org/officeDocument/2006/relationships/diagramQuickStyle" Target="../diagrams/quickStyle106.xml"/><Relationship Id="rId15" Type="http://schemas.openxmlformats.org/officeDocument/2006/relationships/diagramQuickStyle" Target="../diagrams/quickStyle108.xml"/><Relationship Id="rId10" Type="http://schemas.openxmlformats.org/officeDocument/2006/relationships/diagramQuickStyle" Target="../diagrams/quickStyle107.xml"/><Relationship Id="rId4" Type="http://schemas.openxmlformats.org/officeDocument/2006/relationships/diagramLayout" Target="../diagrams/layout106.xml"/><Relationship Id="rId9" Type="http://schemas.openxmlformats.org/officeDocument/2006/relationships/diagramLayout" Target="../diagrams/layout107.xml"/><Relationship Id="rId14" Type="http://schemas.openxmlformats.org/officeDocument/2006/relationships/diagramLayout" Target="../diagrams/layout108.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10.xml"/><Relationship Id="rId13" Type="http://schemas.openxmlformats.org/officeDocument/2006/relationships/diagramData" Target="../diagrams/data111.xml"/><Relationship Id="rId3" Type="http://schemas.openxmlformats.org/officeDocument/2006/relationships/diagramData" Target="../diagrams/data109.xml"/><Relationship Id="rId7" Type="http://schemas.microsoft.com/office/2007/relationships/diagramDrawing" Target="../diagrams/drawing109.xml"/><Relationship Id="rId12" Type="http://schemas.microsoft.com/office/2007/relationships/diagramDrawing" Target="../diagrams/drawing110.xml"/><Relationship Id="rId17" Type="http://schemas.microsoft.com/office/2007/relationships/diagramDrawing" Target="../diagrams/drawing111.xml"/><Relationship Id="rId2" Type="http://schemas.openxmlformats.org/officeDocument/2006/relationships/notesSlide" Target="../notesSlides/notesSlide38.xml"/><Relationship Id="rId16" Type="http://schemas.openxmlformats.org/officeDocument/2006/relationships/diagramColors" Target="../diagrams/colors111.xml"/><Relationship Id="rId1" Type="http://schemas.openxmlformats.org/officeDocument/2006/relationships/slideLayout" Target="../slideLayouts/slideLayout1.xml"/><Relationship Id="rId6" Type="http://schemas.openxmlformats.org/officeDocument/2006/relationships/diagramColors" Target="../diagrams/colors109.xml"/><Relationship Id="rId11" Type="http://schemas.openxmlformats.org/officeDocument/2006/relationships/diagramColors" Target="../diagrams/colors110.xml"/><Relationship Id="rId5" Type="http://schemas.openxmlformats.org/officeDocument/2006/relationships/diagramQuickStyle" Target="../diagrams/quickStyle109.xml"/><Relationship Id="rId15" Type="http://schemas.openxmlformats.org/officeDocument/2006/relationships/diagramQuickStyle" Target="../diagrams/quickStyle111.xml"/><Relationship Id="rId10" Type="http://schemas.openxmlformats.org/officeDocument/2006/relationships/diagramQuickStyle" Target="../diagrams/quickStyle110.xml"/><Relationship Id="rId4" Type="http://schemas.openxmlformats.org/officeDocument/2006/relationships/diagramLayout" Target="../diagrams/layout109.xml"/><Relationship Id="rId9" Type="http://schemas.openxmlformats.org/officeDocument/2006/relationships/diagramLayout" Target="../diagrams/layout110.xml"/><Relationship Id="rId14" Type="http://schemas.openxmlformats.org/officeDocument/2006/relationships/diagramLayout" Target="../diagrams/layout111.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13.xml"/><Relationship Id="rId13" Type="http://schemas.openxmlformats.org/officeDocument/2006/relationships/diagramData" Target="../diagrams/data114.xml"/><Relationship Id="rId3" Type="http://schemas.openxmlformats.org/officeDocument/2006/relationships/diagramData" Target="../diagrams/data112.xml"/><Relationship Id="rId7" Type="http://schemas.microsoft.com/office/2007/relationships/diagramDrawing" Target="../diagrams/drawing112.xml"/><Relationship Id="rId12" Type="http://schemas.microsoft.com/office/2007/relationships/diagramDrawing" Target="../diagrams/drawing113.xml"/><Relationship Id="rId17" Type="http://schemas.microsoft.com/office/2007/relationships/diagramDrawing" Target="../diagrams/drawing114.xml"/><Relationship Id="rId2" Type="http://schemas.openxmlformats.org/officeDocument/2006/relationships/notesSlide" Target="../notesSlides/notesSlide39.xml"/><Relationship Id="rId16" Type="http://schemas.openxmlformats.org/officeDocument/2006/relationships/diagramColors" Target="../diagrams/colors114.xml"/><Relationship Id="rId1" Type="http://schemas.openxmlformats.org/officeDocument/2006/relationships/slideLayout" Target="../slideLayouts/slideLayout1.xml"/><Relationship Id="rId6" Type="http://schemas.openxmlformats.org/officeDocument/2006/relationships/diagramColors" Target="../diagrams/colors112.xml"/><Relationship Id="rId11" Type="http://schemas.openxmlformats.org/officeDocument/2006/relationships/diagramColors" Target="../diagrams/colors113.xml"/><Relationship Id="rId5" Type="http://schemas.openxmlformats.org/officeDocument/2006/relationships/diagramQuickStyle" Target="../diagrams/quickStyle112.xml"/><Relationship Id="rId15" Type="http://schemas.openxmlformats.org/officeDocument/2006/relationships/diagramQuickStyle" Target="../diagrams/quickStyle114.xml"/><Relationship Id="rId10" Type="http://schemas.openxmlformats.org/officeDocument/2006/relationships/diagramQuickStyle" Target="../diagrams/quickStyle113.xml"/><Relationship Id="rId4" Type="http://schemas.openxmlformats.org/officeDocument/2006/relationships/diagramLayout" Target="../diagrams/layout112.xml"/><Relationship Id="rId9" Type="http://schemas.openxmlformats.org/officeDocument/2006/relationships/diagramLayout" Target="../diagrams/layout113.xml"/><Relationship Id="rId14" Type="http://schemas.openxmlformats.org/officeDocument/2006/relationships/diagramLayout" Target="../diagrams/layout11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4.xml"/><Relationship Id="rId16" Type="http://schemas.openxmlformats.org/officeDocument/2006/relationships/diagramColors" Target="../diagrams/colors9.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16.xml"/><Relationship Id="rId13" Type="http://schemas.openxmlformats.org/officeDocument/2006/relationships/diagramData" Target="../diagrams/data117.xml"/><Relationship Id="rId3" Type="http://schemas.openxmlformats.org/officeDocument/2006/relationships/diagramData" Target="../diagrams/data115.xml"/><Relationship Id="rId7" Type="http://schemas.microsoft.com/office/2007/relationships/diagramDrawing" Target="../diagrams/drawing115.xml"/><Relationship Id="rId12" Type="http://schemas.microsoft.com/office/2007/relationships/diagramDrawing" Target="../diagrams/drawing116.xml"/><Relationship Id="rId17" Type="http://schemas.microsoft.com/office/2007/relationships/diagramDrawing" Target="../diagrams/drawing117.xml"/><Relationship Id="rId2" Type="http://schemas.openxmlformats.org/officeDocument/2006/relationships/notesSlide" Target="../notesSlides/notesSlide40.xml"/><Relationship Id="rId16" Type="http://schemas.openxmlformats.org/officeDocument/2006/relationships/diagramColors" Target="../diagrams/colors117.xml"/><Relationship Id="rId1" Type="http://schemas.openxmlformats.org/officeDocument/2006/relationships/slideLayout" Target="../slideLayouts/slideLayout1.xml"/><Relationship Id="rId6" Type="http://schemas.openxmlformats.org/officeDocument/2006/relationships/diagramColors" Target="../diagrams/colors115.xml"/><Relationship Id="rId11" Type="http://schemas.openxmlformats.org/officeDocument/2006/relationships/diagramColors" Target="../diagrams/colors116.xml"/><Relationship Id="rId5" Type="http://schemas.openxmlformats.org/officeDocument/2006/relationships/diagramQuickStyle" Target="../diagrams/quickStyle115.xml"/><Relationship Id="rId15" Type="http://schemas.openxmlformats.org/officeDocument/2006/relationships/diagramQuickStyle" Target="../diagrams/quickStyle117.xml"/><Relationship Id="rId10" Type="http://schemas.openxmlformats.org/officeDocument/2006/relationships/diagramQuickStyle" Target="../diagrams/quickStyle116.xml"/><Relationship Id="rId4" Type="http://schemas.openxmlformats.org/officeDocument/2006/relationships/diagramLayout" Target="../diagrams/layout115.xml"/><Relationship Id="rId9" Type="http://schemas.openxmlformats.org/officeDocument/2006/relationships/diagramLayout" Target="../diagrams/layout116.xml"/><Relationship Id="rId14" Type="http://schemas.openxmlformats.org/officeDocument/2006/relationships/diagramLayout" Target="../diagrams/layout117.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19.xml"/><Relationship Id="rId13" Type="http://schemas.openxmlformats.org/officeDocument/2006/relationships/diagramData" Target="../diagrams/data120.xml"/><Relationship Id="rId3" Type="http://schemas.openxmlformats.org/officeDocument/2006/relationships/diagramData" Target="../diagrams/data118.xml"/><Relationship Id="rId7" Type="http://schemas.microsoft.com/office/2007/relationships/diagramDrawing" Target="../diagrams/drawing118.xml"/><Relationship Id="rId12" Type="http://schemas.microsoft.com/office/2007/relationships/diagramDrawing" Target="../diagrams/drawing119.xml"/><Relationship Id="rId17" Type="http://schemas.microsoft.com/office/2007/relationships/diagramDrawing" Target="../diagrams/drawing120.xml"/><Relationship Id="rId2" Type="http://schemas.openxmlformats.org/officeDocument/2006/relationships/notesSlide" Target="../notesSlides/notesSlide41.xml"/><Relationship Id="rId16" Type="http://schemas.openxmlformats.org/officeDocument/2006/relationships/diagramColors" Target="../diagrams/colors120.xml"/><Relationship Id="rId1" Type="http://schemas.openxmlformats.org/officeDocument/2006/relationships/slideLayout" Target="../slideLayouts/slideLayout1.xml"/><Relationship Id="rId6" Type="http://schemas.openxmlformats.org/officeDocument/2006/relationships/diagramColors" Target="../diagrams/colors118.xml"/><Relationship Id="rId11" Type="http://schemas.openxmlformats.org/officeDocument/2006/relationships/diagramColors" Target="../diagrams/colors119.xml"/><Relationship Id="rId5" Type="http://schemas.openxmlformats.org/officeDocument/2006/relationships/diagramQuickStyle" Target="../diagrams/quickStyle118.xml"/><Relationship Id="rId15" Type="http://schemas.openxmlformats.org/officeDocument/2006/relationships/diagramQuickStyle" Target="../diagrams/quickStyle120.xml"/><Relationship Id="rId10" Type="http://schemas.openxmlformats.org/officeDocument/2006/relationships/diagramQuickStyle" Target="../diagrams/quickStyle119.xml"/><Relationship Id="rId4" Type="http://schemas.openxmlformats.org/officeDocument/2006/relationships/diagramLayout" Target="../diagrams/layout118.xml"/><Relationship Id="rId9" Type="http://schemas.openxmlformats.org/officeDocument/2006/relationships/diagramLayout" Target="../diagrams/layout119.xml"/><Relationship Id="rId14" Type="http://schemas.openxmlformats.org/officeDocument/2006/relationships/diagramLayout" Target="../diagrams/layout120.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22.xml"/><Relationship Id="rId13" Type="http://schemas.openxmlformats.org/officeDocument/2006/relationships/diagramData" Target="../diagrams/data123.xml"/><Relationship Id="rId3" Type="http://schemas.openxmlformats.org/officeDocument/2006/relationships/diagramData" Target="../diagrams/data121.xml"/><Relationship Id="rId7" Type="http://schemas.microsoft.com/office/2007/relationships/diagramDrawing" Target="../diagrams/drawing121.xml"/><Relationship Id="rId12" Type="http://schemas.microsoft.com/office/2007/relationships/diagramDrawing" Target="../diagrams/drawing122.xml"/><Relationship Id="rId17" Type="http://schemas.microsoft.com/office/2007/relationships/diagramDrawing" Target="../diagrams/drawing123.xml"/><Relationship Id="rId2" Type="http://schemas.openxmlformats.org/officeDocument/2006/relationships/notesSlide" Target="../notesSlides/notesSlide42.xml"/><Relationship Id="rId16" Type="http://schemas.openxmlformats.org/officeDocument/2006/relationships/diagramColors" Target="../diagrams/colors123.xml"/><Relationship Id="rId1" Type="http://schemas.openxmlformats.org/officeDocument/2006/relationships/slideLayout" Target="../slideLayouts/slideLayout1.xml"/><Relationship Id="rId6" Type="http://schemas.openxmlformats.org/officeDocument/2006/relationships/diagramColors" Target="../diagrams/colors121.xml"/><Relationship Id="rId11" Type="http://schemas.openxmlformats.org/officeDocument/2006/relationships/diagramColors" Target="../diagrams/colors122.xml"/><Relationship Id="rId5" Type="http://schemas.openxmlformats.org/officeDocument/2006/relationships/diagramQuickStyle" Target="../diagrams/quickStyle121.xml"/><Relationship Id="rId15" Type="http://schemas.openxmlformats.org/officeDocument/2006/relationships/diagramQuickStyle" Target="../diagrams/quickStyle123.xml"/><Relationship Id="rId10" Type="http://schemas.openxmlformats.org/officeDocument/2006/relationships/diagramQuickStyle" Target="../diagrams/quickStyle122.xml"/><Relationship Id="rId4" Type="http://schemas.openxmlformats.org/officeDocument/2006/relationships/diagramLayout" Target="../diagrams/layout121.xml"/><Relationship Id="rId9" Type="http://schemas.openxmlformats.org/officeDocument/2006/relationships/diagramLayout" Target="../diagrams/layout122.xml"/><Relationship Id="rId14" Type="http://schemas.openxmlformats.org/officeDocument/2006/relationships/diagramLayout" Target="../diagrams/layout123.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25.xml"/><Relationship Id="rId13" Type="http://schemas.openxmlformats.org/officeDocument/2006/relationships/diagramData" Target="../diagrams/data126.xml"/><Relationship Id="rId3" Type="http://schemas.openxmlformats.org/officeDocument/2006/relationships/diagramData" Target="../diagrams/data124.xml"/><Relationship Id="rId7" Type="http://schemas.microsoft.com/office/2007/relationships/diagramDrawing" Target="../diagrams/drawing124.xml"/><Relationship Id="rId12" Type="http://schemas.microsoft.com/office/2007/relationships/diagramDrawing" Target="../diagrams/drawing125.xml"/><Relationship Id="rId17" Type="http://schemas.microsoft.com/office/2007/relationships/diagramDrawing" Target="../diagrams/drawing126.xml"/><Relationship Id="rId2" Type="http://schemas.openxmlformats.org/officeDocument/2006/relationships/notesSlide" Target="../notesSlides/notesSlide43.xml"/><Relationship Id="rId16" Type="http://schemas.openxmlformats.org/officeDocument/2006/relationships/diagramColors" Target="../diagrams/colors126.xml"/><Relationship Id="rId1" Type="http://schemas.openxmlformats.org/officeDocument/2006/relationships/slideLayout" Target="../slideLayouts/slideLayout1.xml"/><Relationship Id="rId6" Type="http://schemas.openxmlformats.org/officeDocument/2006/relationships/diagramColors" Target="../diagrams/colors124.xml"/><Relationship Id="rId11" Type="http://schemas.openxmlformats.org/officeDocument/2006/relationships/diagramColors" Target="../diagrams/colors125.xml"/><Relationship Id="rId5" Type="http://schemas.openxmlformats.org/officeDocument/2006/relationships/diagramQuickStyle" Target="../diagrams/quickStyle124.xml"/><Relationship Id="rId15" Type="http://schemas.openxmlformats.org/officeDocument/2006/relationships/diagramQuickStyle" Target="../diagrams/quickStyle126.xml"/><Relationship Id="rId10" Type="http://schemas.openxmlformats.org/officeDocument/2006/relationships/diagramQuickStyle" Target="../diagrams/quickStyle125.xml"/><Relationship Id="rId4" Type="http://schemas.openxmlformats.org/officeDocument/2006/relationships/diagramLayout" Target="../diagrams/layout124.xml"/><Relationship Id="rId9" Type="http://schemas.openxmlformats.org/officeDocument/2006/relationships/diagramLayout" Target="../diagrams/layout125.xml"/><Relationship Id="rId14" Type="http://schemas.openxmlformats.org/officeDocument/2006/relationships/diagramLayout" Target="../diagrams/layout126.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28.xml"/><Relationship Id="rId13" Type="http://schemas.openxmlformats.org/officeDocument/2006/relationships/diagramData" Target="../diagrams/data129.xml"/><Relationship Id="rId3" Type="http://schemas.openxmlformats.org/officeDocument/2006/relationships/diagramData" Target="../diagrams/data127.xml"/><Relationship Id="rId7" Type="http://schemas.microsoft.com/office/2007/relationships/diagramDrawing" Target="../diagrams/drawing127.xml"/><Relationship Id="rId12" Type="http://schemas.microsoft.com/office/2007/relationships/diagramDrawing" Target="../diagrams/drawing128.xml"/><Relationship Id="rId17" Type="http://schemas.microsoft.com/office/2007/relationships/diagramDrawing" Target="../diagrams/drawing129.xml"/><Relationship Id="rId2" Type="http://schemas.openxmlformats.org/officeDocument/2006/relationships/notesSlide" Target="../notesSlides/notesSlide44.xml"/><Relationship Id="rId16" Type="http://schemas.openxmlformats.org/officeDocument/2006/relationships/diagramColors" Target="../diagrams/colors129.xml"/><Relationship Id="rId1" Type="http://schemas.openxmlformats.org/officeDocument/2006/relationships/slideLayout" Target="../slideLayouts/slideLayout1.xml"/><Relationship Id="rId6" Type="http://schemas.openxmlformats.org/officeDocument/2006/relationships/diagramColors" Target="../diagrams/colors127.xml"/><Relationship Id="rId11" Type="http://schemas.openxmlformats.org/officeDocument/2006/relationships/diagramColors" Target="../diagrams/colors128.xml"/><Relationship Id="rId5" Type="http://schemas.openxmlformats.org/officeDocument/2006/relationships/diagramQuickStyle" Target="../diagrams/quickStyle127.xml"/><Relationship Id="rId15" Type="http://schemas.openxmlformats.org/officeDocument/2006/relationships/diagramQuickStyle" Target="../diagrams/quickStyle129.xml"/><Relationship Id="rId10" Type="http://schemas.openxmlformats.org/officeDocument/2006/relationships/diagramQuickStyle" Target="../diagrams/quickStyle128.xml"/><Relationship Id="rId4" Type="http://schemas.openxmlformats.org/officeDocument/2006/relationships/diagramLayout" Target="../diagrams/layout127.xml"/><Relationship Id="rId9" Type="http://schemas.openxmlformats.org/officeDocument/2006/relationships/diagramLayout" Target="../diagrams/layout128.xml"/><Relationship Id="rId14" Type="http://schemas.openxmlformats.org/officeDocument/2006/relationships/diagramLayout" Target="../diagrams/layout129.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131.xml"/><Relationship Id="rId13" Type="http://schemas.openxmlformats.org/officeDocument/2006/relationships/diagramData" Target="../diagrams/data132.xml"/><Relationship Id="rId18" Type="http://schemas.openxmlformats.org/officeDocument/2006/relationships/image" Target="../media/image8.png"/><Relationship Id="rId3" Type="http://schemas.openxmlformats.org/officeDocument/2006/relationships/diagramData" Target="../diagrams/data130.xml"/><Relationship Id="rId7" Type="http://schemas.microsoft.com/office/2007/relationships/diagramDrawing" Target="../diagrams/drawing130.xml"/><Relationship Id="rId12" Type="http://schemas.microsoft.com/office/2007/relationships/diagramDrawing" Target="../diagrams/drawing131.xml"/><Relationship Id="rId17" Type="http://schemas.microsoft.com/office/2007/relationships/diagramDrawing" Target="../diagrams/drawing132.xml"/><Relationship Id="rId2" Type="http://schemas.openxmlformats.org/officeDocument/2006/relationships/notesSlide" Target="../notesSlides/notesSlide45.xml"/><Relationship Id="rId16" Type="http://schemas.openxmlformats.org/officeDocument/2006/relationships/diagramColors" Target="../diagrams/colors132.xml"/><Relationship Id="rId1" Type="http://schemas.openxmlformats.org/officeDocument/2006/relationships/slideLayout" Target="../slideLayouts/slideLayout1.xml"/><Relationship Id="rId6" Type="http://schemas.openxmlformats.org/officeDocument/2006/relationships/diagramColors" Target="../diagrams/colors130.xml"/><Relationship Id="rId11" Type="http://schemas.openxmlformats.org/officeDocument/2006/relationships/diagramColors" Target="../diagrams/colors131.xml"/><Relationship Id="rId5" Type="http://schemas.openxmlformats.org/officeDocument/2006/relationships/diagramQuickStyle" Target="../diagrams/quickStyle130.xml"/><Relationship Id="rId15" Type="http://schemas.openxmlformats.org/officeDocument/2006/relationships/diagramQuickStyle" Target="../diagrams/quickStyle132.xml"/><Relationship Id="rId10" Type="http://schemas.openxmlformats.org/officeDocument/2006/relationships/diagramQuickStyle" Target="../diagrams/quickStyle131.xml"/><Relationship Id="rId4" Type="http://schemas.openxmlformats.org/officeDocument/2006/relationships/diagramLayout" Target="../diagrams/layout130.xml"/><Relationship Id="rId9" Type="http://schemas.openxmlformats.org/officeDocument/2006/relationships/diagramLayout" Target="../diagrams/layout131.xml"/><Relationship Id="rId14" Type="http://schemas.openxmlformats.org/officeDocument/2006/relationships/diagramLayout" Target="../diagrams/layout132.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134.xml"/><Relationship Id="rId13" Type="http://schemas.openxmlformats.org/officeDocument/2006/relationships/diagramData" Target="../diagrams/data135.xml"/><Relationship Id="rId3" Type="http://schemas.openxmlformats.org/officeDocument/2006/relationships/diagramData" Target="../diagrams/data133.xml"/><Relationship Id="rId7" Type="http://schemas.microsoft.com/office/2007/relationships/diagramDrawing" Target="../diagrams/drawing133.xml"/><Relationship Id="rId12" Type="http://schemas.microsoft.com/office/2007/relationships/diagramDrawing" Target="../diagrams/drawing134.xml"/><Relationship Id="rId17" Type="http://schemas.microsoft.com/office/2007/relationships/diagramDrawing" Target="../diagrams/drawing135.xml"/><Relationship Id="rId2" Type="http://schemas.openxmlformats.org/officeDocument/2006/relationships/notesSlide" Target="../notesSlides/notesSlide46.xml"/><Relationship Id="rId16" Type="http://schemas.openxmlformats.org/officeDocument/2006/relationships/diagramColors" Target="../diagrams/colors135.xml"/><Relationship Id="rId1" Type="http://schemas.openxmlformats.org/officeDocument/2006/relationships/slideLayout" Target="../slideLayouts/slideLayout1.xml"/><Relationship Id="rId6" Type="http://schemas.openxmlformats.org/officeDocument/2006/relationships/diagramColors" Target="../diagrams/colors133.xml"/><Relationship Id="rId11" Type="http://schemas.openxmlformats.org/officeDocument/2006/relationships/diagramColors" Target="../diagrams/colors134.xml"/><Relationship Id="rId5" Type="http://schemas.openxmlformats.org/officeDocument/2006/relationships/diagramQuickStyle" Target="../diagrams/quickStyle133.xml"/><Relationship Id="rId15" Type="http://schemas.openxmlformats.org/officeDocument/2006/relationships/diagramQuickStyle" Target="../diagrams/quickStyle135.xml"/><Relationship Id="rId10" Type="http://schemas.openxmlformats.org/officeDocument/2006/relationships/diagramQuickStyle" Target="../diagrams/quickStyle134.xml"/><Relationship Id="rId4" Type="http://schemas.openxmlformats.org/officeDocument/2006/relationships/diagramLayout" Target="../diagrams/layout133.xml"/><Relationship Id="rId9" Type="http://schemas.openxmlformats.org/officeDocument/2006/relationships/diagramLayout" Target="../diagrams/layout134.xml"/><Relationship Id="rId14" Type="http://schemas.openxmlformats.org/officeDocument/2006/relationships/diagramLayout" Target="../diagrams/layout135.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137.xml"/><Relationship Id="rId13" Type="http://schemas.openxmlformats.org/officeDocument/2006/relationships/diagramData" Target="../diagrams/data138.xml"/><Relationship Id="rId18" Type="http://schemas.openxmlformats.org/officeDocument/2006/relationships/image" Target="../media/image9.png"/><Relationship Id="rId3" Type="http://schemas.openxmlformats.org/officeDocument/2006/relationships/diagramData" Target="../diagrams/data136.xml"/><Relationship Id="rId7" Type="http://schemas.microsoft.com/office/2007/relationships/diagramDrawing" Target="../diagrams/drawing136.xml"/><Relationship Id="rId12" Type="http://schemas.microsoft.com/office/2007/relationships/diagramDrawing" Target="../diagrams/drawing137.xml"/><Relationship Id="rId17" Type="http://schemas.microsoft.com/office/2007/relationships/diagramDrawing" Target="../diagrams/drawing138.xml"/><Relationship Id="rId2" Type="http://schemas.openxmlformats.org/officeDocument/2006/relationships/notesSlide" Target="../notesSlides/notesSlide47.xml"/><Relationship Id="rId16" Type="http://schemas.openxmlformats.org/officeDocument/2006/relationships/diagramColors" Target="../diagrams/colors138.xml"/><Relationship Id="rId1" Type="http://schemas.openxmlformats.org/officeDocument/2006/relationships/slideLayout" Target="../slideLayouts/slideLayout1.xml"/><Relationship Id="rId6" Type="http://schemas.openxmlformats.org/officeDocument/2006/relationships/diagramColors" Target="../diagrams/colors136.xml"/><Relationship Id="rId11" Type="http://schemas.openxmlformats.org/officeDocument/2006/relationships/diagramColors" Target="../diagrams/colors137.xml"/><Relationship Id="rId5" Type="http://schemas.openxmlformats.org/officeDocument/2006/relationships/diagramQuickStyle" Target="../diagrams/quickStyle136.xml"/><Relationship Id="rId15" Type="http://schemas.openxmlformats.org/officeDocument/2006/relationships/diagramQuickStyle" Target="../diagrams/quickStyle138.xml"/><Relationship Id="rId10" Type="http://schemas.openxmlformats.org/officeDocument/2006/relationships/diagramQuickStyle" Target="../diagrams/quickStyle137.xml"/><Relationship Id="rId4" Type="http://schemas.openxmlformats.org/officeDocument/2006/relationships/diagramLayout" Target="../diagrams/layout136.xml"/><Relationship Id="rId9" Type="http://schemas.openxmlformats.org/officeDocument/2006/relationships/diagramLayout" Target="../diagrams/layout137.xml"/><Relationship Id="rId14" Type="http://schemas.openxmlformats.org/officeDocument/2006/relationships/diagramLayout" Target="../diagrams/layout138.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140.xml"/><Relationship Id="rId13" Type="http://schemas.openxmlformats.org/officeDocument/2006/relationships/diagramData" Target="../diagrams/data141.xml"/><Relationship Id="rId3" Type="http://schemas.openxmlformats.org/officeDocument/2006/relationships/diagramData" Target="../diagrams/data139.xml"/><Relationship Id="rId7" Type="http://schemas.microsoft.com/office/2007/relationships/diagramDrawing" Target="../diagrams/drawing139.xml"/><Relationship Id="rId12" Type="http://schemas.microsoft.com/office/2007/relationships/diagramDrawing" Target="../diagrams/drawing140.xml"/><Relationship Id="rId17" Type="http://schemas.microsoft.com/office/2007/relationships/diagramDrawing" Target="../diagrams/drawing141.xml"/><Relationship Id="rId2" Type="http://schemas.openxmlformats.org/officeDocument/2006/relationships/notesSlide" Target="../notesSlides/notesSlide48.xml"/><Relationship Id="rId16" Type="http://schemas.openxmlformats.org/officeDocument/2006/relationships/diagramColors" Target="../diagrams/colors141.xml"/><Relationship Id="rId1" Type="http://schemas.openxmlformats.org/officeDocument/2006/relationships/slideLayout" Target="../slideLayouts/slideLayout1.xml"/><Relationship Id="rId6" Type="http://schemas.openxmlformats.org/officeDocument/2006/relationships/diagramColors" Target="../diagrams/colors139.xml"/><Relationship Id="rId11" Type="http://schemas.openxmlformats.org/officeDocument/2006/relationships/diagramColors" Target="../diagrams/colors140.xml"/><Relationship Id="rId5" Type="http://schemas.openxmlformats.org/officeDocument/2006/relationships/diagramQuickStyle" Target="../diagrams/quickStyle139.xml"/><Relationship Id="rId15" Type="http://schemas.openxmlformats.org/officeDocument/2006/relationships/diagramQuickStyle" Target="../diagrams/quickStyle141.xml"/><Relationship Id="rId10" Type="http://schemas.openxmlformats.org/officeDocument/2006/relationships/diagramQuickStyle" Target="../diagrams/quickStyle140.xml"/><Relationship Id="rId4" Type="http://schemas.openxmlformats.org/officeDocument/2006/relationships/diagramLayout" Target="../diagrams/layout139.xml"/><Relationship Id="rId9" Type="http://schemas.openxmlformats.org/officeDocument/2006/relationships/diagramLayout" Target="../diagrams/layout140.xml"/><Relationship Id="rId14" Type="http://schemas.openxmlformats.org/officeDocument/2006/relationships/diagramLayout" Target="../diagrams/layout141.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143.xml"/><Relationship Id="rId13" Type="http://schemas.openxmlformats.org/officeDocument/2006/relationships/diagramData" Target="../diagrams/data144.xml"/><Relationship Id="rId18" Type="http://schemas.openxmlformats.org/officeDocument/2006/relationships/image" Target="../media/image10.png"/><Relationship Id="rId3" Type="http://schemas.openxmlformats.org/officeDocument/2006/relationships/diagramData" Target="../diagrams/data142.xml"/><Relationship Id="rId21" Type="http://schemas.openxmlformats.org/officeDocument/2006/relationships/image" Target="../media/image13.png"/><Relationship Id="rId7" Type="http://schemas.microsoft.com/office/2007/relationships/diagramDrawing" Target="../diagrams/drawing142.xml"/><Relationship Id="rId12" Type="http://schemas.microsoft.com/office/2007/relationships/diagramDrawing" Target="../diagrams/drawing143.xml"/><Relationship Id="rId17" Type="http://schemas.microsoft.com/office/2007/relationships/diagramDrawing" Target="../diagrams/drawing144.xml"/><Relationship Id="rId2" Type="http://schemas.openxmlformats.org/officeDocument/2006/relationships/notesSlide" Target="../notesSlides/notesSlide49.xml"/><Relationship Id="rId16" Type="http://schemas.openxmlformats.org/officeDocument/2006/relationships/diagramColors" Target="../diagrams/colors144.xml"/><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42.xml"/><Relationship Id="rId11" Type="http://schemas.openxmlformats.org/officeDocument/2006/relationships/diagramColors" Target="../diagrams/colors143.xml"/><Relationship Id="rId5" Type="http://schemas.openxmlformats.org/officeDocument/2006/relationships/diagramQuickStyle" Target="../diagrams/quickStyle142.xml"/><Relationship Id="rId15" Type="http://schemas.openxmlformats.org/officeDocument/2006/relationships/diagramQuickStyle" Target="../diagrams/quickStyle144.xml"/><Relationship Id="rId10" Type="http://schemas.openxmlformats.org/officeDocument/2006/relationships/diagramQuickStyle" Target="../diagrams/quickStyle143.xml"/><Relationship Id="rId19" Type="http://schemas.openxmlformats.org/officeDocument/2006/relationships/image" Target="../media/image11.png"/><Relationship Id="rId4" Type="http://schemas.openxmlformats.org/officeDocument/2006/relationships/diagramLayout" Target="../diagrams/layout142.xml"/><Relationship Id="rId9" Type="http://schemas.openxmlformats.org/officeDocument/2006/relationships/diagramLayout" Target="../diagrams/layout143.xml"/><Relationship Id="rId14" Type="http://schemas.openxmlformats.org/officeDocument/2006/relationships/diagramLayout" Target="../diagrams/layout14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5.xml"/><Relationship Id="rId16" Type="http://schemas.openxmlformats.org/officeDocument/2006/relationships/diagramColors" Target="../diagrams/colors12.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146.xml"/><Relationship Id="rId13" Type="http://schemas.openxmlformats.org/officeDocument/2006/relationships/diagramData" Target="../diagrams/data147.xml"/><Relationship Id="rId3" Type="http://schemas.openxmlformats.org/officeDocument/2006/relationships/diagramData" Target="../diagrams/data145.xml"/><Relationship Id="rId7" Type="http://schemas.microsoft.com/office/2007/relationships/diagramDrawing" Target="../diagrams/drawing145.xml"/><Relationship Id="rId12" Type="http://schemas.microsoft.com/office/2007/relationships/diagramDrawing" Target="../diagrams/drawing146.xml"/><Relationship Id="rId17" Type="http://schemas.microsoft.com/office/2007/relationships/diagramDrawing" Target="../diagrams/drawing147.xml"/><Relationship Id="rId2" Type="http://schemas.openxmlformats.org/officeDocument/2006/relationships/notesSlide" Target="../notesSlides/notesSlide50.xml"/><Relationship Id="rId16" Type="http://schemas.openxmlformats.org/officeDocument/2006/relationships/diagramColors" Target="../diagrams/colors147.xml"/><Relationship Id="rId1" Type="http://schemas.openxmlformats.org/officeDocument/2006/relationships/slideLayout" Target="../slideLayouts/slideLayout1.xml"/><Relationship Id="rId6" Type="http://schemas.openxmlformats.org/officeDocument/2006/relationships/diagramColors" Target="../diagrams/colors145.xml"/><Relationship Id="rId11" Type="http://schemas.openxmlformats.org/officeDocument/2006/relationships/diagramColors" Target="../diagrams/colors146.xml"/><Relationship Id="rId5" Type="http://schemas.openxmlformats.org/officeDocument/2006/relationships/diagramQuickStyle" Target="../diagrams/quickStyle145.xml"/><Relationship Id="rId15" Type="http://schemas.openxmlformats.org/officeDocument/2006/relationships/diagramQuickStyle" Target="../diagrams/quickStyle147.xml"/><Relationship Id="rId10" Type="http://schemas.openxmlformats.org/officeDocument/2006/relationships/diagramQuickStyle" Target="../diagrams/quickStyle146.xml"/><Relationship Id="rId4" Type="http://schemas.openxmlformats.org/officeDocument/2006/relationships/diagramLayout" Target="../diagrams/layout145.xml"/><Relationship Id="rId9" Type="http://schemas.openxmlformats.org/officeDocument/2006/relationships/diagramLayout" Target="../diagrams/layout146.xml"/><Relationship Id="rId14" Type="http://schemas.openxmlformats.org/officeDocument/2006/relationships/diagramLayout" Target="../diagrams/layout147.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149.xml"/><Relationship Id="rId13" Type="http://schemas.openxmlformats.org/officeDocument/2006/relationships/diagramData" Target="../diagrams/data150.xml"/><Relationship Id="rId3" Type="http://schemas.openxmlformats.org/officeDocument/2006/relationships/diagramData" Target="../diagrams/data148.xml"/><Relationship Id="rId7" Type="http://schemas.microsoft.com/office/2007/relationships/diagramDrawing" Target="../diagrams/drawing148.xml"/><Relationship Id="rId12" Type="http://schemas.microsoft.com/office/2007/relationships/diagramDrawing" Target="../diagrams/drawing149.xml"/><Relationship Id="rId17" Type="http://schemas.microsoft.com/office/2007/relationships/diagramDrawing" Target="../diagrams/drawing150.xml"/><Relationship Id="rId2" Type="http://schemas.openxmlformats.org/officeDocument/2006/relationships/notesSlide" Target="../notesSlides/notesSlide51.xml"/><Relationship Id="rId16" Type="http://schemas.openxmlformats.org/officeDocument/2006/relationships/diagramColors" Target="../diagrams/colors150.xml"/><Relationship Id="rId1" Type="http://schemas.openxmlformats.org/officeDocument/2006/relationships/slideLayout" Target="../slideLayouts/slideLayout1.xml"/><Relationship Id="rId6" Type="http://schemas.openxmlformats.org/officeDocument/2006/relationships/diagramColors" Target="../diagrams/colors148.xml"/><Relationship Id="rId11" Type="http://schemas.openxmlformats.org/officeDocument/2006/relationships/diagramColors" Target="../diagrams/colors149.xml"/><Relationship Id="rId5" Type="http://schemas.openxmlformats.org/officeDocument/2006/relationships/diagramQuickStyle" Target="../diagrams/quickStyle148.xml"/><Relationship Id="rId15" Type="http://schemas.openxmlformats.org/officeDocument/2006/relationships/diagramQuickStyle" Target="../diagrams/quickStyle150.xml"/><Relationship Id="rId10" Type="http://schemas.openxmlformats.org/officeDocument/2006/relationships/diagramQuickStyle" Target="../diagrams/quickStyle149.xml"/><Relationship Id="rId4" Type="http://schemas.openxmlformats.org/officeDocument/2006/relationships/diagramLayout" Target="../diagrams/layout148.xml"/><Relationship Id="rId9" Type="http://schemas.openxmlformats.org/officeDocument/2006/relationships/diagramLayout" Target="../diagrams/layout149.xml"/><Relationship Id="rId14" Type="http://schemas.openxmlformats.org/officeDocument/2006/relationships/diagramLayout" Target="../diagrams/layout150.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152.xml"/><Relationship Id="rId13" Type="http://schemas.openxmlformats.org/officeDocument/2006/relationships/diagramLayout" Target="../diagrams/layout153.xml"/><Relationship Id="rId3" Type="http://schemas.openxmlformats.org/officeDocument/2006/relationships/diagramLayout" Target="../diagrams/layout151.xml"/><Relationship Id="rId7" Type="http://schemas.openxmlformats.org/officeDocument/2006/relationships/diagramData" Target="../diagrams/data152.xml"/><Relationship Id="rId12" Type="http://schemas.openxmlformats.org/officeDocument/2006/relationships/diagramData" Target="../diagrams/data153.xml"/><Relationship Id="rId2" Type="http://schemas.openxmlformats.org/officeDocument/2006/relationships/diagramData" Target="../diagrams/data151.xml"/><Relationship Id="rId16" Type="http://schemas.microsoft.com/office/2007/relationships/diagramDrawing" Target="../diagrams/drawing153.xml"/><Relationship Id="rId1" Type="http://schemas.openxmlformats.org/officeDocument/2006/relationships/slideLayout" Target="../slideLayouts/slideLayout1.xml"/><Relationship Id="rId6" Type="http://schemas.microsoft.com/office/2007/relationships/diagramDrawing" Target="../diagrams/drawing151.xml"/><Relationship Id="rId11" Type="http://schemas.microsoft.com/office/2007/relationships/diagramDrawing" Target="../diagrams/drawing152.xml"/><Relationship Id="rId5" Type="http://schemas.openxmlformats.org/officeDocument/2006/relationships/diagramColors" Target="../diagrams/colors151.xml"/><Relationship Id="rId15" Type="http://schemas.openxmlformats.org/officeDocument/2006/relationships/diagramColors" Target="../diagrams/colors153.xml"/><Relationship Id="rId10" Type="http://schemas.openxmlformats.org/officeDocument/2006/relationships/diagramColors" Target="../diagrams/colors152.xml"/><Relationship Id="rId4" Type="http://schemas.openxmlformats.org/officeDocument/2006/relationships/diagramQuickStyle" Target="../diagrams/quickStyle151.xml"/><Relationship Id="rId9" Type="http://schemas.openxmlformats.org/officeDocument/2006/relationships/diagramQuickStyle" Target="../diagrams/quickStyle152.xml"/><Relationship Id="rId14" Type="http://schemas.openxmlformats.org/officeDocument/2006/relationships/diagramQuickStyle" Target="../diagrams/quickStyle15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6.xml"/><Relationship Id="rId16" Type="http://schemas.openxmlformats.org/officeDocument/2006/relationships/diagramColors" Target="../diagrams/colors15.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7.xml"/><Relationship Id="rId16" Type="http://schemas.openxmlformats.org/officeDocument/2006/relationships/diagramColors" Target="../diagrams/colors18.xml"/><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8.xml"/><Relationship Id="rId16" Type="http://schemas.openxmlformats.org/officeDocument/2006/relationships/diagramColors" Target="../diagrams/colors21.xml"/><Relationship Id="rId1" Type="http://schemas.openxmlformats.org/officeDocument/2006/relationships/slideLayout" Target="../slideLayouts/slideLayout1.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notesSlide" Target="../notesSlides/notesSlide9.xml"/><Relationship Id="rId16" Type="http://schemas.openxmlformats.org/officeDocument/2006/relationships/diagramColors" Target="../diagrams/colors24.xml"/><Relationship Id="rId1" Type="http://schemas.openxmlformats.org/officeDocument/2006/relationships/slideLayout" Target="../slideLayouts/slideLayout1.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alettiseurs-automatiques-68238-5801769.jpg"/>
          <p:cNvPicPr>
            <a:picLocks noChangeAspect="1"/>
          </p:cNvPicPr>
          <p:nvPr/>
        </p:nvPicPr>
        <p:blipFill>
          <a:blip r:embed="rId3" cstate="print">
            <a:lum/>
          </a:blip>
          <a:srcRect l="28484" b="25850"/>
          <a:stretch>
            <a:fillRect/>
          </a:stretch>
        </p:blipFill>
        <p:spPr>
          <a:xfrm>
            <a:off x="2001450" y="1772816"/>
            <a:ext cx="7142550" cy="5085184"/>
          </a:xfrm>
          <a:prstGeom prst="rect">
            <a:avLst/>
          </a:prstGeom>
        </p:spPr>
      </p:pic>
      <p:sp>
        <p:nvSpPr>
          <p:cNvPr id="5" name="Rectangle 4"/>
          <p:cNvSpPr/>
          <p:nvPr/>
        </p:nvSpPr>
        <p:spPr>
          <a:xfrm>
            <a:off x="0" y="0"/>
            <a:ext cx="241176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0" y="5042118"/>
            <a:ext cx="2411760" cy="1815882"/>
          </a:xfrm>
          <a:prstGeom prst="rect">
            <a:avLst/>
          </a:prstGeom>
          <a:noFill/>
          <a:ln>
            <a:noFill/>
          </a:ln>
        </p:spPr>
        <p:txBody>
          <a:bodyPr wrap="square" rtlCol="0">
            <a:spAutoFit/>
          </a:bodyPr>
          <a:lstStyle/>
          <a:p>
            <a:r>
              <a:rPr lang="fr-FR" sz="2800" dirty="0" smtClean="0">
                <a:ln w="18415" cmpd="sng">
                  <a:solidFill>
                    <a:srgbClr val="FFFFFF"/>
                  </a:solidFill>
                  <a:prstDash val="solid"/>
                </a:ln>
                <a:solidFill>
                  <a:schemeClr val="bg1">
                    <a:lumMod val="95000"/>
                  </a:schemeClr>
                </a:solidFill>
              </a:rPr>
              <a:t>BTS MAINTENANCE</a:t>
            </a:r>
          </a:p>
          <a:p>
            <a:r>
              <a:rPr lang="fr-FR" sz="2800" dirty="0" smtClean="0">
                <a:ln w="18415" cmpd="sng">
                  <a:solidFill>
                    <a:srgbClr val="FFFFFF"/>
                  </a:solidFill>
                  <a:prstDash val="solid"/>
                </a:ln>
                <a:solidFill>
                  <a:schemeClr val="bg1">
                    <a:lumMod val="95000"/>
                  </a:schemeClr>
                </a:solidFill>
              </a:rPr>
              <a:t>DES SYSTEMES</a:t>
            </a:r>
          </a:p>
          <a:p>
            <a:r>
              <a:rPr lang="fr-FR" sz="1400" dirty="0" smtClean="0">
                <a:ln w="18415" cmpd="sng">
                  <a:solidFill>
                    <a:srgbClr val="FFFFFF"/>
                  </a:solidFill>
                  <a:prstDash val="solid"/>
                </a:ln>
                <a:solidFill>
                  <a:schemeClr val="bg1">
                    <a:lumMod val="95000"/>
                  </a:schemeClr>
                </a:solidFill>
              </a:rPr>
              <a:t>30 mars 2015</a:t>
            </a:r>
          </a:p>
          <a:p>
            <a:r>
              <a:rPr lang="fr-FR" sz="1400" dirty="0" smtClean="0">
                <a:ln w="18415" cmpd="sng">
                  <a:solidFill>
                    <a:srgbClr val="FFFFFF"/>
                  </a:solidFill>
                  <a:prstDash val="solid"/>
                </a:ln>
                <a:solidFill>
                  <a:schemeClr val="bg1">
                    <a:lumMod val="95000"/>
                  </a:schemeClr>
                </a:solidFill>
              </a:rPr>
              <a:t>Lycée Branly  à AMIENS</a:t>
            </a:r>
            <a:endParaRPr lang="fr-FR" sz="1400" dirty="0">
              <a:ln w="18415" cmpd="sng">
                <a:solidFill>
                  <a:srgbClr val="FFFFFF"/>
                </a:solidFill>
                <a:prstDash val="solid"/>
              </a:ln>
              <a:solidFill>
                <a:schemeClr val="bg1">
                  <a:lumMod val="95000"/>
                </a:schemeClr>
              </a:solidFill>
            </a:endParaRPr>
          </a:p>
        </p:txBody>
      </p:sp>
      <p:sp>
        <p:nvSpPr>
          <p:cNvPr id="12" name="ZoneTexte 11"/>
          <p:cNvSpPr txBox="1"/>
          <p:nvPr/>
        </p:nvSpPr>
        <p:spPr>
          <a:xfrm>
            <a:off x="0" y="0"/>
            <a:ext cx="2411760" cy="1754326"/>
          </a:xfrm>
          <a:prstGeom prst="rect">
            <a:avLst/>
          </a:prstGeom>
          <a:noFill/>
        </p:spPr>
        <p:txBody>
          <a:bodyPr wrap="square" rtlCol="0">
            <a:spAutoFit/>
          </a:bodyPr>
          <a:lstStyle/>
          <a:p>
            <a:r>
              <a:rPr lang="fr-FR" b="1" dirty="0" smtClean="0">
                <a:solidFill>
                  <a:schemeClr val="bg1"/>
                </a:solidFill>
              </a:rPr>
              <a:t>Fabrice BROWET</a:t>
            </a:r>
          </a:p>
          <a:p>
            <a:r>
              <a:rPr lang="fr-FR" b="1" dirty="0" smtClean="0">
                <a:solidFill>
                  <a:schemeClr val="bg1"/>
                </a:solidFill>
              </a:rPr>
              <a:t>IA-IPR STI</a:t>
            </a:r>
          </a:p>
          <a:p>
            <a:endParaRPr lang="fr-FR" b="1" dirty="0">
              <a:solidFill>
                <a:schemeClr val="bg1"/>
              </a:solidFill>
            </a:endParaRPr>
          </a:p>
          <a:p>
            <a:r>
              <a:rPr lang="fr-FR" b="1" dirty="0" smtClean="0">
                <a:solidFill>
                  <a:schemeClr val="bg1"/>
                </a:solidFill>
              </a:rPr>
              <a:t>Gérard HANNICQ</a:t>
            </a:r>
          </a:p>
          <a:p>
            <a:r>
              <a:rPr lang="fr-FR" b="1" dirty="0" smtClean="0">
                <a:solidFill>
                  <a:schemeClr val="bg1"/>
                </a:solidFill>
              </a:rPr>
              <a:t>Lycée Mireille Grenet COMPIEGNE</a:t>
            </a:r>
            <a:endParaRPr lang="fr-FR" b="1" dirty="0">
              <a:solidFill>
                <a:schemeClr val="bg1"/>
              </a:solidFill>
            </a:endParaRPr>
          </a:p>
        </p:txBody>
      </p:sp>
      <p:sp>
        <p:nvSpPr>
          <p:cNvPr id="13" name="ZoneTexte 12"/>
          <p:cNvSpPr txBox="1"/>
          <p:nvPr/>
        </p:nvSpPr>
        <p:spPr>
          <a:xfrm>
            <a:off x="2555776" y="0"/>
            <a:ext cx="6311600" cy="1938992"/>
          </a:xfrm>
          <a:prstGeom prst="rect">
            <a:avLst/>
          </a:prstGeom>
          <a:noFill/>
        </p:spPr>
        <p:txBody>
          <a:bodyPr wrap="square" rtlCol="0">
            <a:spAutoFit/>
          </a:bodyPr>
          <a:lstStyle/>
          <a:p>
            <a:pPr algn="ctr"/>
            <a:r>
              <a:rPr lang="fr-FR" sz="4000" dirty="0" smtClean="0">
                <a:solidFill>
                  <a:schemeClr val="bg1">
                    <a:lumMod val="50000"/>
                  </a:schemeClr>
                </a:solidFill>
              </a:rPr>
              <a:t>Etude et réalisation de maintenance en entreprise Typologie de projets (E62)</a:t>
            </a:r>
            <a:endParaRPr lang="fr-FR" sz="4000" dirty="0">
              <a:solidFill>
                <a:schemeClr val="bg1">
                  <a:lumMod val="50000"/>
                </a:schemeClr>
              </a:solidFill>
            </a:endParaRPr>
          </a:p>
        </p:txBody>
      </p:sp>
      <p:pic>
        <p:nvPicPr>
          <p:cNvPr id="8" name="Picture 4" descr="http://www.ac-amiens.fr/fileadmin/user_upload/ACADEMIE/Logos/logo-amiens.png">
            <a:hlinkClick r:id="rId4" tooltip="Accéder au site académiqu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228351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898C2B6A-585A-4FDA-8F79-084B1166EA1E}"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51520" y="-243408"/>
            <a:ext cx="8640960" cy="1152128"/>
          </a:xfrm>
        </p:spPr>
        <p:txBody>
          <a:bodyPr>
            <a:normAutofit/>
          </a:bodyPr>
          <a:lstStyle/>
          <a:p>
            <a:r>
              <a:rPr lang="fr-FR" sz="3600" b="1" dirty="0" smtClean="0">
                <a:solidFill>
                  <a:schemeClr val="accent5">
                    <a:lumMod val="60000"/>
                    <a:lumOff val="40000"/>
                  </a:schemeClr>
                </a:solidFill>
              </a:rPr>
              <a:t>Types de projets/Actions évaluables-E62</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646330057"/>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240302151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771828180"/>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3076" name="Picture 4"/>
          <p:cNvPicPr>
            <a:picLocks noChangeAspect="1" noChangeArrowheads="1"/>
          </p:cNvPicPr>
          <p:nvPr/>
        </p:nvPicPr>
        <p:blipFill rotWithShape="1">
          <a:blip r:embed="rId18">
            <a:extLst>
              <a:ext uri="{28A0092B-C50C-407E-A947-70E740481C1C}">
                <a14:useLocalDpi xmlns:a14="http://schemas.microsoft.com/office/drawing/2010/main" val="0"/>
              </a:ext>
            </a:extLst>
          </a:blip>
          <a:srcRect l="3664" t="3267" r="1415" b="68412"/>
          <a:stretch/>
        </p:blipFill>
        <p:spPr bwMode="auto">
          <a:xfrm>
            <a:off x="1295804" y="980728"/>
            <a:ext cx="645612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18">
            <a:extLst>
              <a:ext uri="{28A0092B-C50C-407E-A947-70E740481C1C}">
                <a14:useLocalDpi xmlns:a14="http://schemas.microsoft.com/office/drawing/2010/main" val="0"/>
              </a:ext>
            </a:extLst>
          </a:blip>
          <a:srcRect l="19523" t="34874" r="20420" b="6545"/>
          <a:stretch/>
        </p:blipFill>
        <p:spPr bwMode="auto">
          <a:xfrm>
            <a:off x="2872952" y="2924944"/>
            <a:ext cx="3324561" cy="20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e 34"/>
          <p:cNvGrpSpPr/>
          <p:nvPr/>
        </p:nvGrpSpPr>
        <p:grpSpPr>
          <a:xfrm>
            <a:off x="4228520" y="2511201"/>
            <a:ext cx="4490655" cy="2895016"/>
            <a:chOff x="4228520" y="2511201"/>
            <a:chExt cx="4490655" cy="2895016"/>
          </a:xfrm>
        </p:grpSpPr>
        <p:grpSp>
          <p:nvGrpSpPr>
            <p:cNvPr id="7" name="Groupe 6"/>
            <p:cNvGrpSpPr/>
            <p:nvPr/>
          </p:nvGrpSpPr>
          <p:grpSpPr>
            <a:xfrm flipH="1">
              <a:off x="4228520" y="2511201"/>
              <a:ext cx="2577840" cy="2895016"/>
              <a:chOff x="2354200" y="2507344"/>
              <a:chExt cx="2577840" cy="2895016"/>
            </a:xfrm>
            <a:solidFill>
              <a:schemeClr val="accent6">
                <a:lumMod val="60000"/>
                <a:lumOff val="40000"/>
              </a:schemeClr>
            </a:solidFill>
          </p:grpSpPr>
          <p:sp>
            <p:nvSpPr>
              <p:cNvPr id="4" name="Virage 3"/>
              <p:cNvSpPr/>
              <p:nvPr/>
            </p:nvSpPr>
            <p:spPr>
              <a:xfrm rot="5400000">
                <a:off x="4485420" y="2593924"/>
                <a:ext cx="533200" cy="360040"/>
              </a:xfrm>
              <a:prstGeom prst="bentArrow">
                <a:avLst>
                  <a:gd name="adj1" fmla="val 34476"/>
                  <a:gd name="adj2" fmla="val 38267"/>
                  <a:gd name="adj3" fmla="val 2310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droite 4"/>
              <p:cNvSpPr/>
              <p:nvPr/>
            </p:nvSpPr>
            <p:spPr>
              <a:xfrm>
                <a:off x="2483768" y="3717032"/>
                <a:ext cx="476616" cy="238318"/>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483768" y="2507344"/>
                <a:ext cx="2088232" cy="1295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Virage 23"/>
              <p:cNvSpPr/>
              <p:nvPr/>
            </p:nvSpPr>
            <p:spPr>
              <a:xfrm rot="16200000" flipV="1">
                <a:off x="3441304" y="4955739"/>
                <a:ext cx="533200" cy="360040"/>
              </a:xfrm>
              <a:prstGeom prst="bentArrow">
                <a:avLst>
                  <a:gd name="adj1" fmla="val 34476"/>
                  <a:gd name="adj2" fmla="val 38267"/>
                  <a:gd name="adj3" fmla="val 2310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Rectangle 24"/>
              <p:cNvSpPr/>
              <p:nvPr/>
            </p:nvSpPr>
            <p:spPr>
              <a:xfrm>
                <a:off x="2483768" y="5272792"/>
                <a:ext cx="1044116" cy="1295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rot="5400000">
                <a:off x="971476" y="3890068"/>
                <a:ext cx="2895016" cy="1295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Rectangle 27"/>
            <p:cNvSpPr/>
            <p:nvPr/>
          </p:nvSpPr>
          <p:spPr>
            <a:xfrm>
              <a:off x="6784681" y="2511201"/>
              <a:ext cx="1934494" cy="2895015"/>
            </a:xfrm>
            <a:prstGeom prst="rect">
              <a:avLst/>
            </a:prstGeom>
            <a:solidFill>
              <a:schemeClr val="accent6">
                <a:lumMod val="60000"/>
                <a:lumOff val="40000"/>
              </a:schemeClr>
            </a:solidFill>
          </p:spPr>
          <p:txBody>
            <a:bodyPr wrap="square" anchor="ctr" anchorCtr="0">
              <a:noAutofit/>
            </a:bodyPr>
            <a:lstStyle/>
            <a:p>
              <a:pPr algn="ctr"/>
              <a:endParaRPr lang="fr-FR" sz="2000" b="1" dirty="0">
                <a:solidFill>
                  <a:schemeClr val="tx1">
                    <a:lumMod val="95000"/>
                    <a:lumOff val="5000"/>
                  </a:schemeClr>
                </a:solidFill>
              </a:endParaRPr>
            </a:p>
          </p:txBody>
        </p:sp>
      </p:grpSp>
      <p:grpSp>
        <p:nvGrpSpPr>
          <p:cNvPr id="27" name="Groupe 26"/>
          <p:cNvGrpSpPr/>
          <p:nvPr/>
        </p:nvGrpSpPr>
        <p:grpSpPr>
          <a:xfrm>
            <a:off x="347697" y="2843766"/>
            <a:ext cx="3664799" cy="2432883"/>
            <a:chOff x="347697" y="2843766"/>
            <a:chExt cx="3664799" cy="2432883"/>
          </a:xfrm>
        </p:grpSpPr>
        <p:grpSp>
          <p:nvGrpSpPr>
            <p:cNvPr id="22" name="Groupe 21"/>
            <p:cNvGrpSpPr/>
            <p:nvPr/>
          </p:nvGrpSpPr>
          <p:grpSpPr>
            <a:xfrm>
              <a:off x="2282191" y="2843766"/>
              <a:ext cx="1730305" cy="2432883"/>
              <a:chOff x="2282191" y="2843766"/>
              <a:chExt cx="1730305" cy="2432883"/>
            </a:xfrm>
          </p:grpSpPr>
          <p:sp>
            <p:nvSpPr>
              <p:cNvPr id="29" name="Virage 28"/>
              <p:cNvSpPr/>
              <p:nvPr/>
            </p:nvSpPr>
            <p:spPr>
              <a:xfrm rot="5400000">
                <a:off x="3155793" y="2864382"/>
                <a:ext cx="401270" cy="360040"/>
              </a:xfrm>
              <a:prstGeom prst="bentArrow">
                <a:avLst>
                  <a:gd name="adj1" fmla="val 36125"/>
                  <a:gd name="adj2" fmla="val 38267"/>
                  <a:gd name="adj3" fmla="val 23105"/>
                  <a:gd name="adj4" fmla="val 4375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Virage 30"/>
              <p:cNvSpPr/>
              <p:nvPr/>
            </p:nvSpPr>
            <p:spPr>
              <a:xfrm rot="16200000" flipV="1">
                <a:off x="3630659" y="4894813"/>
                <a:ext cx="403633" cy="360040"/>
              </a:xfrm>
              <a:prstGeom prst="bentArrow">
                <a:avLst>
                  <a:gd name="adj1" fmla="val 37774"/>
                  <a:gd name="adj2" fmla="val 38267"/>
                  <a:gd name="adj3" fmla="val 23105"/>
                  <a:gd name="adj4" fmla="val 4375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Rectangle 31"/>
              <p:cNvSpPr/>
              <p:nvPr/>
            </p:nvSpPr>
            <p:spPr>
              <a:xfrm flipH="1">
                <a:off x="2411758" y="2843767"/>
                <a:ext cx="764649" cy="1295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flipH="1">
                <a:off x="2411759" y="5139616"/>
                <a:ext cx="1241458" cy="1370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rot="5400000" flipH="1">
                <a:off x="1130534" y="3995423"/>
                <a:ext cx="2432882" cy="1295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35"/>
            <p:cNvSpPr/>
            <p:nvPr/>
          </p:nvSpPr>
          <p:spPr>
            <a:xfrm>
              <a:off x="347697" y="2843768"/>
              <a:ext cx="1934494" cy="2432880"/>
            </a:xfrm>
            <a:prstGeom prst="rect">
              <a:avLst/>
            </a:prstGeom>
            <a:solidFill>
              <a:schemeClr val="bg1">
                <a:lumMod val="75000"/>
              </a:schemeClr>
            </a:solidFill>
          </p:spPr>
          <p:txBody>
            <a:bodyPr wrap="square" anchor="ctr" anchorCtr="0">
              <a:noAutofit/>
            </a:bodyPr>
            <a:lstStyle/>
            <a:p>
              <a:pPr algn="ctr"/>
              <a:endParaRPr lang="fr-FR" sz="2000" b="1" dirty="0">
                <a:solidFill>
                  <a:schemeClr val="tx1">
                    <a:lumMod val="95000"/>
                    <a:lumOff val="5000"/>
                  </a:schemeClr>
                </a:solidFill>
              </a:endParaRPr>
            </a:p>
          </p:txBody>
        </p:sp>
      </p:grpSp>
      <p:sp>
        <p:nvSpPr>
          <p:cNvPr id="23" name="ZoneTexte 22"/>
          <p:cNvSpPr txBox="1"/>
          <p:nvPr/>
        </p:nvSpPr>
        <p:spPr>
          <a:xfrm>
            <a:off x="5272636" y="3670771"/>
            <a:ext cx="576064" cy="338554"/>
          </a:xfrm>
          <a:prstGeom prst="rect">
            <a:avLst/>
          </a:prstGeom>
          <a:noFill/>
        </p:spPr>
        <p:txBody>
          <a:bodyPr wrap="square" rtlCol="0">
            <a:spAutoFit/>
          </a:bodyPr>
          <a:lstStyle/>
          <a:p>
            <a:r>
              <a:rPr lang="fr-FR" sz="1600" b="1" dirty="0" smtClean="0"/>
              <a:t>C14</a:t>
            </a:r>
            <a:endParaRPr lang="fr-FR" sz="1600" b="1" dirty="0"/>
          </a:p>
        </p:txBody>
      </p:sp>
      <p:sp>
        <p:nvSpPr>
          <p:cNvPr id="38" name="ZoneTexte 37"/>
          <p:cNvSpPr txBox="1"/>
          <p:nvPr/>
        </p:nvSpPr>
        <p:spPr>
          <a:xfrm>
            <a:off x="4283968" y="3890931"/>
            <a:ext cx="576064" cy="338554"/>
          </a:xfrm>
          <a:prstGeom prst="rect">
            <a:avLst/>
          </a:prstGeom>
          <a:noFill/>
        </p:spPr>
        <p:txBody>
          <a:bodyPr wrap="square" rtlCol="0">
            <a:spAutoFit/>
          </a:bodyPr>
          <a:lstStyle/>
          <a:p>
            <a:r>
              <a:rPr lang="fr-FR" sz="1600" b="1" dirty="0" smtClean="0"/>
              <a:t>C33</a:t>
            </a:r>
            <a:endParaRPr lang="fr-FR" sz="1600" b="1" dirty="0"/>
          </a:p>
        </p:txBody>
      </p:sp>
      <p:sp>
        <p:nvSpPr>
          <p:cNvPr id="39" name="ZoneTexte 38"/>
          <p:cNvSpPr txBox="1"/>
          <p:nvPr/>
        </p:nvSpPr>
        <p:spPr>
          <a:xfrm>
            <a:off x="3357588" y="3670771"/>
            <a:ext cx="576064" cy="338554"/>
          </a:xfrm>
          <a:prstGeom prst="rect">
            <a:avLst/>
          </a:prstGeom>
          <a:noFill/>
        </p:spPr>
        <p:txBody>
          <a:bodyPr wrap="square" rtlCol="0">
            <a:spAutoFit/>
          </a:bodyPr>
          <a:lstStyle/>
          <a:p>
            <a:r>
              <a:rPr lang="fr-FR" sz="1600" b="1" dirty="0" smtClean="0"/>
              <a:t>C41</a:t>
            </a:r>
            <a:endParaRPr lang="fr-FR" sz="1600" b="1" dirty="0"/>
          </a:p>
        </p:txBody>
      </p:sp>
      <p:sp>
        <p:nvSpPr>
          <p:cNvPr id="42" name="Rectangle 41"/>
          <p:cNvSpPr/>
          <p:nvPr/>
        </p:nvSpPr>
        <p:spPr>
          <a:xfrm>
            <a:off x="347697" y="5501583"/>
            <a:ext cx="3880823" cy="392291"/>
          </a:xfrm>
          <a:prstGeom prst="rect">
            <a:avLst/>
          </a:prstGeom>
          <a:solidFill>
            <a:schemeClr val="bg1">
              <a:lumMod val="75000"/>
            </a:schemeClr>
          </a:solidFill>
        </p:spPr>
        <p:txBody>
          <a:bodyPr wrap="square" anchor="ctr" anchorCtr="0">
            <a:noAutofit/>
          </a:bodyPr>
          <a:lstStyle/>
          <a:p>
            <a:pPr algn="ctr"/>
            <a:r>
              <a:rPr lang="fr-FR" sz="2000" b="1" dirty="0" smtClean="0">
                <a:solidFill>
                  <a:schemeClr val="tx1">
                    <a:lumMod val="95000"/>
                    <a:lumOff val="5000"/>
                  </a:schemeClr>
                </a:solidFill>
              </a:rPr>
              <a:t>60% des actions évaluables</a:t>
            </a:r>
            <a:endParaRPr lang="fr-FR" sz="2000" b="1" dirty="0">
              <a:solidFill>
                <a:schemeClr val="tx1">
                  <a:lumMod val="95000"/>
                  <a:lumOff val="5000"/>
                </a:schemeClr>
              </a:solidFill>
            </a:endParaRPr>
          </a:p>
        </p:txBody>
      </p:sp>
      <p:sp>
        <p:nvSpPr>
          <p:cNvPr id="43" name="Rectangle 42"/>
          <p:cNvSpPr/>
          <p:nvPr/>
        </p:nvSpPr>
        <p:spPr>
          <a:xfrm>
            <a:off x="4860032" y="5501583"/>
            <a:ext cx="3854980" cy="392292"/>
          </a:xfrm>
          <a:prstGeom prst="rect">
            <a:avLst/>
          </a:prstGeom>
          <a:solidFill>
            <a:schemeClr val="accent6">
              <a:lumMod val="60000"/>
              <a:lumOff val="40000"/>
            </a:schemeClr>
          </a:solidFill>
        </p:spPr>
        <p:txBody>
          <a:bodyPr wrap="square" anchor="ctr" anchorCtr="0">
            <a:noAutofit/>
          </a:bodyPr>
          <a:lstStyle/>
          <a:p>
            <a:pPr algn="ctr"/>
            <a:r>
              <a:rPr lang="fr-FR" sz="2000" b="1" dirty="0" smtClean="0">
                <a:solidFill>
                  <a:schemeClr val="accent4">
                    <a:lumMod val="50000"/>
                  </a:schemeClr>
                </a:solidFill>
              </a:rPr>
              <a:t>100% des actions évaluables</a:t>
            </a:r>
            <a:endParaRPr lang="fr-FR" sz="2000" b="1" dirty="0">
              <a:solidFill>
                <a:schemeClr val="accent4">
                  <a:lumMod val="50000"/>
                </a:schemeClr>
              </a:solidFill>
            </a:endParaRPr>
          </a:p>
        </p:txBody>
      </p:sp>
      <p:sp>
        <p:nvSpPr>
          <p:cNvPr id="44" name="Rectangle 43"/>
          <p:cNvSpPr/>
          <p:nvPr/>
        </p:nvSpPr>
        <p:spPr>
          <a:xfrm>
            <a:off x="6781679" y="2507842"/>
            <a:ext cx="1934494" cy="2895015"/>
          </a:xfrm>
          <a:prstGeom prst="rect">
            <a:avLst/>
          </a:prstGeom>
          <a:noFill/>
        </p:spPr>
        <p:txBody>
          <a:bodyPr wrap="square" anchor="ctr" anchorCtr="0">
            <a:noAutofit/>
          </a:bodyPr>
          <a:lstStyle/>
          <a:p>
            <a:pPr algn="ctr"/>
            <a:r>
              <a:rPr lang="fr-FR" sz="2000" b="1" dirty="0" smtClean="0">
                <a:solidFill>
                  <a:schemeClr val="accent4">
                    <a:lumMod val="50000"/>
                  </a:schemeClr>
                </a:solidFill>
              </a:rPr>
              <a:t>Amélioration technique d’un bien</a:t>
            </a:r>
          </a:p>
          <a:p>
            <a:pPr algn="ctr"/>
            <a:endParaRPr lang="fr-FR" sz="2000" b="1" dirty="0">
              <a:solidFill>
                <a:schemeClr val="tx1">
                  <a:lumMod val="95000"/>
                  <a:lumOff val="5000"/>
                </a:schemeClr>
              </a:solidFill>
            </a:endParaRPr>
          </a:p>
          <a:p>
            <a:pPr algn="ctr"/>
            <a:r>
              <a:rPr lang="fr-FR" sz="2000" b="1" dirty="0" smtClean="0">
                <a:solidFill>
                  <a:schemeClr val="accent4">
                    <a:lumMod val="50000"/>
                  </a:schemeClr>
                </a:solidFill>
              </a:rPr>
              <a:t>Amélioration de l’organisation de maintenance</a:t>
            </a:r>
            <a:endParaRPr lang="fr-FR" sz="2000" b="1" dirty="0">
              <a:solidFill>
                <a:schemeClr val="accent4">
                  <a:lumMod val="50000"/>
                </a:schemeClr>
              </a:solidFill>
            </a:endParaRPr>
          </a:p>
        </p:txBody>
      </p:sp>
      <p:sp>
        <p:nvSpPr>
          <p:cNvPr id="45" name="Rectangle 44"/>
          <p:cNvSpPr/>
          <p:nvPr/>
        </p:nvSpPr>
        <p:spPr>
          <a:xfrm>
            <a:off x="328557" y="2843766"/>
            <a:ext cx="1934494" cy="2432880"/>
          </a:xfrm>
          <a:prstGeom prst="rect">
            <a:avLst/>
          </a:prstGeom>
          <a:noFill/>
        </p:spPr>
        <p:txBody>
          <a:bodyPr wrap="square" anchor="ctr" anchorCtr="0">
            <a:noAutofit/>
          </a:bodyPr>
          <a:lstStyle/>
          <a:p>
            <a:pPr algn="ctr"/>
            <a:r>
              <a:rPr lang="fr-FR" sz="2000" b="1" dirty="0" smtClean="0">
                <a:solidFill>
                  <a:schemeClr val="tx1">
                    <a:lumMod val="95000"/>
                    <a:lumOff val="5000"/>
                  </a:schemeClr>
                </a:solidFill>
              </a:rPr>
              <a:t>Réception,</a:t>
            </a:r>
            <a:br>
              <a:rPr lang="fr-FR" sz="2000" b="1" dirty="0" smtClean="0">
                <a:solidFill>
                  <a:schemeClr val="tx1">
                    <a:lumMod val="95000"/>
                    <a:lumOff val="5000"/>
                  </a:schemeClr>
                </a:solidFill>
              </a:rPr>
            </a:br>
            <a:r>
              <a:rPr lang="fr-FR" sz="2000" b="1" dirty="0" smtClean="0">
                <a:solidFill>
                  <a:schemeClr val="tx1">
                    <a:lumMod val="95000"/>
                    <a:lumOff val="5000"/>
                  </a:schemeClr>
                </a:solidFill>
              </a:rPr>
              <a:t>Intégration d’un nouveau bien</a:t>
            </a:r>
            <a:endParaRPr lang="fr-FR" sz="2000" b="1" dirty="0">
              <a:solidFill>
                <a:schemeClr val="tx1">
                  <a:lumMod val="95000"/>
                  <a:lumOff val="5000"/>
                </a:schemeClr>
              </a:solidFill>
            </a:endParaRPr>
          </a:p>
        </p:txBody>
      </p:sp>
      <p:sp>
        <p:nvSpPr>
          <p:cNvPr id="40" name="Rectangle 39"/>
          <p:cNvSpPr/>
          <p:nvPr/>
        </p:nvSpPr>
        <p:spPr>
          <a:xfrm>
            <a:off x="4860032" y="2132857"/>
            <a:ext cx="3431545" cy="380086"/>
          </a:xfrm>
          <a:prstGeom prst="rect">
            <a:avLst/>
          </a:prstGeom>
          <a:solidFill>
            <a:schemeClr val="accent6">
              <a:lumMod val="60000"/>
              <a:lumOff val="40000"/>
            </a:schemeClr>
          </a:solidFill>
        </p:spPr>
        <p:txBody>
          <a:bodyPr wrap="square" anchor="ctr" anchorCtr="0">
            <a:noAutofit/>
          </a:bodyPr>
          <a:lstStyle/>
          <a:p>
            <a:pPr algn="ctr"/>
            <a:r>
              <a:rPr lang="fr-FR" sz="2000" b="1" dirty="0" smtClean="0">
                <a:solidFill>
                  <a:schemeClr val="accent4">
                    <a:lumMod val="50000"/>
                  </a:schemeClr>
                </a:solidFill>
              </a:rPr>
              <a:t>Amélioration d’un bien</a:t>
            </a:r>
            <a:endParaRPr lang="fr-FR" sz="2000" b="1" dirty="0">
              <a:solidFill>
                <a:schemeClr val="accent4">
                  <a:lumMod val="50000"/>
                </a:schemeClr>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10</a:t>
            </a:fld>
            <a:endParaRPr lang="fr-FR"/>
          </a:p>
        </p:txBody>
      </p:sp>
    </p:spTree>
    <p:extLst>
      <p:ext uri="{BB962C8B-B14F-4D97-AF65-F5344CB8AC3E}">
        <p14:creationId xmlns:p14="http://schemas.microsoft.com/office/powerpoint/2010/main" val="361738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51520" y="-243408"/>
            <a:ext cx="8640960" cy="1152128"/>
          </a:xfrm>
        </p:spPr>
        <p:txBody>
          <a:bodyPr>
            <a:normAutofit/>
          </a:bodyPr>
          <a:lstStyle/>
          <a:p>
            <a:r>
              <a:rPr lang="fr-FR" sz="3600" b="1" dirty="0" smtClean="0">
                <a:solidFill>
                  <a:schemeClr val="accent5">
                    <a:lumMod val="60000"/>
                    <a:lumOff val="40000"/>
                  </a:schemeClr>
                </a:solidFill>
              </a:rPr>
              <a:t>Réception, intégration d’un nouveau bien</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821350113"/>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415429420"/>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10799093"/>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0" name="Rectangle 19"/>
          <p:cNvSpPr/>
          <p:nvPr/>
        </p:nvSpPr>
        <p:spPr>
          <a:xfrm>
            <a:off x="2584920" y="1309758"/>
            <a:ext cx="4038512" cy="400110"/>
          </a:xfrm>
          <a:prstGeom prst="rect">
            <a:avLst/>
          </a:prstGeom>
        </p:spPr>
        <p:txBody>
          <a:bodyPr wrap="square">
            <a:spAutoFit/>
          </a:bodyPr>
          <a:lstStyle/>
          <a:p>
            <a:pPr algn="ctr"/>
            <a:r>
              <a:rPr lang="fr-FR" sz="2000" b="1" dirty="0" smtClean="0">
                <a:solidFill>
                  <a:srgbClr val="002060"/>
                </a:solidFill>
              </a:rPr>
              <a:t>Qu’appelle t’on un bien ?</a:t>
            </a:r>
            <a:r>
              <a:rPr lang="fr-FR" sz="2000" b="1" dirty="0" smtClean="0">
                <a:solidFill>
                  <a:srgbClr val="FF0000"/>
                </a:solidFill>
              </a:rPr>
              <a:t> </a:t>
            </a:r>
            <a:endParaRPr lang="fr-FR" sz="2000" dirty="0">
              <a:solidFill>
                <a:srgbClr val="FF0000"/>
              </a:solidFill>
            </a:endParaRPr>
          </a:p>
        </p:txBody>
      </p:sp>
      <p:sp>
        <p:nvSpPr>
          <p:cNvPr id="21" name="Rectangle 20"/>
          <p:cNvSpPr/>
          <p:nvPr/>
        </p:nvSpPr>
        <p:spPr>
          <a:xfrm>
            <a:off x="283696" y="2060848"/>
            <a:ext cx="8640960" cy="923330"/>
          </a:xfrm>
          <a:prstGeom prst="rect">
            <a:avLst/>
          </a:prstGeom>
        </p:spPr>
        <p:txBody>
          <a:bodyPr wrap="square">
            <a:spAutoFit/>
          </a:bodyPr>
          <a:lstStyle/>
          <a:p>
            <a:r>
              <a:rPr lang="fr-FR" dirty="0">
                <a:solidFill>
                  <a:srgbClr val="002060"/>
                </a:solidFill>
              </a:rPr>
              <a:t>Suivant la norme EN13306 :</a:t>
            </a:r>
          </a:p>
          <a:p>
            <a:r>
              <a:rPr lang="fr-FR" dirty="0">
                <a:solidFill>
                  <a:srgbClr val="002060"/>
                </a:solidFill>
              </a:rPr>
              <a:t>« </a:t>
            </a:r>
            <a:r>
              <a:rPr lang="fr-FR" dirty="0" smtClean="0">
                <a:solidFill>
                  <a:srgbClr val="002060"/>
                </a:solidFill>
              </a:rPr>
              <a:t>Elément, composant, mécanisme, sous-système, unité fonctionnelle, équipement ou système qui peut être décrit et considéré individuellement»</a:t>
            </a:r>
            <a:endParaRPr lang="fr-FR" dirty="0">
              <a:solidFill>
                <a:srgbClr val="002060"/>
              </a:solidFill>
            </a:endParaRPr>
          </a:p>
        </p:txBody>
      </p:sp>
      <p:sp>
        <p:nvSpPr>
          <p:cNvPr id="23" name="Rectangle 22"/>
          <p:cNvSpPr/>
          <p:nvPr/>
        </p:nvSpPr>
        <p:spPr>
          <a:xfrm>
            <a:off x="1327067" y="3657218"/>
            <a:ext cx="6489863" cy="707886"/>
          </a:xfrm>
          <a:prstGeom prst="rect">
            <a:avLst/>
          </a:prstGeom>
          <a:solidFill>
            <a:schemeClr val="accent1">
              <a:lumMod val="20000"/>
              <a:lumOff val="80000"/>
            </a:schemeClr>
          </a:solidFill>
        </p:spPr>
        <p:txBody>
          <a:bodyPr wrap="square">
            <a:spAutoFit/>
          </a:bodyPr>
          <a:lstStyle/>
          <a:p>
            <a:pPr algn="ctr"/>
            <a:r>
              <a:rPr lang="fr-FR" sz="2000" b="1" dirty="0" smtClean="0">
                <a:solidFill>
                  <a:srgbClr val="002060"/>
                </a:solidFill>
              </a:rPr>
              <a:t> Tout élément d’une machine est un bien</a:t>
            </a:r>
          </a:p>
          <a:p>
            <a:pPr algn="ctr"/>
            <a:r>
              <a:rPr lang="fr-FR" sz="2000" b="1" dirty="0" smtClean="0">
                <a:solidFill>
                  <a:srgbClr val="002060"/>
                </a:solidFill>
              </a:rPr>
              <a:t>Une machine est aussi un bien</a:t>
            </a:r>
            <a:endParaRPr lang="fr-FR" sz="2000" b="1" dirty="0">
              <a:solidFill>
                <a:srgbClr val="002060"/>
              </a:solidFill>
            </a:endParaRPr>
          </a:p>
        </p:txBody>
      </p:sp>
      <p:sp>
        <p:nvSpPr>
          <p:cNvPr id="24" name="Rectangle 23"/>
          <p:cNvSpPr/>
          <p:nvPr/>
        </p:nvSpPr>
        <p:spPr>
          <a:xfrm>
            <a:off x="674506" y="4512109"/>
            <a:ext cx="1691232" cy="923330"/>
          </a:xfrm>
          <a:prstGeom prst="rect">
            <a:avLst/>
          </a:prstGeom>
        </p:spPr>
        <p:txBody>
          <a:bodyPr wrap="square">
            <a:spAutoFit/>
          </a:bodyPr>
          <a:lstStyle/>
          <a:p>
            <a:pPr marL="285750" indent="-285750">
              <a:buFontTx/>
              <a:buChar char="-"/>
            </a:pPr>
            <a:r>
              <a:rPr lang="fr-FR" dirty="0" smtClean="0">
                <a:solidFill>
                  <a:srgbClr val="002060"/>
                </a:solidFill>
              </a:rPr>
              <a:t>Pompe</a:t>
            </a:r>
          </a:p>
          <a:p>
            <a:pPr marL="285750" indent="-285750">
              <a:buFontTx/>
              <a:buChar char="-"/>
            </a:pPr>
            <a:r>
              <a:rPr lang="fr-FR" dirty="0" smtClean="0">
                <a:solidFill>
                  <a:srgbClr val="002060"/>
                </a:solidFill>
              </a:rPr>
              <a:t>Moteur</a:t>
            </a:r>
          </a:p>
          <a:p>
            <a:pPr marL="285750" indent="-285750">
              <a:buFontTx/>
              <a:buChar char="-"/>
            </a:pPr>
            <a:r>
              <a:rPr lang="fr-FR" dirty="0" smtClean="0">
                <a:solidFill>
                  <a:srgbClr val="002060"/>
                </a:solidFill>
              </a:rPr>
              <a:t>Variateur </a:t>
            </a:r>
            <a:endParaRPr lang="fr-FR" dirty="0">
              <a:solidFill>
                <a:srgbClr val="002060"/>
              </a:solidFill>
            </a:endParaRPr>
          </a:p>
        </p:txBody>
      </p:sp>
      <p:sp>
        <p:nvSpPr>
          <p:cNvPr id="25" name="Rectangle 24"/>
          <p:cNvSpPr/>
          <p:nvPr/>
        </p:nvSpPr>
        <p:spPr>
          <a:xfrm>
            <a:off x="6300191" y="4531013"/>
            <a:ext cx="2592288" cy="923330"/>
          </a:xfrm>
          <a:prstGeom prst="rect">
            <a:avLst/>
          </a:prstGeom>
        </p:spPr>
        <p:txBody>
          <a:bodyPr wrap="square">
            <a:spAutoFit/>
          </a:bodyPr>
          <a:lstStyle/>
          <a:p>
            <a:pPr marL="285750" indent="-285750">
              <a:buFontTx/>
              <a:buChar char="-"/>
            </a:pPr>
            <a:r>
              <a:rPr lang="fr-FR" dirty="0" smtClean="0">
                <a:solidFill>
                  <a:srgbClr val="002060"/>
                </a:solidFill>
              </a:rPr>
              <a:t>Convoyeur</a:t>
            </a:r>
          </a:p>
          <a:p>
            <a:pPr marL="285750" indent="-285750">
              <a:buFontTx/>
              <a:buChar char="-"/>
            </a:pPr>
            <a:r>
              <a:rPr lang="fr-FR" dirty="0" smtClean="0">
                <a:solidFill>
                  <a:srgbClr val="002060"/>
                </a:solidFill>
              </a:rPr>
              <a:t>Centrale hydraulique</a:t>
            </a:r>
          </a:p>
          <a:p>
            <a:pPr marL="285750" indent="-285750">
              <a:buFontTx/>
              <a:buChar char="-"/>
            </a:pPr>
            <a:r>
              <a:rPr lang="fr-FR" dirty="0" smtClean="0">
                <a:solidFill>
                  <a:srgbClr val="002060"/>
                </a:solidFill>
              </a:rPr>
              <a:t>Machine complète</a:t>
            </a:r>
            <a:endParaRPr lang="fr-FR" dirty="0">
              <a:solidFill>
                <a:srgbClr val="00206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11</a:t>
            </a:fld>
            <a:endParaRPr lang="fr-FR"/>
          </a:p>
        </p:txBody>
      </p:sp>
    </p:spTree>
    <p:extLst>
      <p:ext uri="{BB962C8B-B14F-4D97-AF65-F5344CB8AC3E}">
        <p14:creationId xmlns:p14="http://schemas.microsoft.com/office/powerpoint/2010/main" val="5778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Les limites de l’intégration</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907423109"/>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907475514"/>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936741888"/>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6" name="Rectangle 25"/>
          <p:cNvSpPr/>
          <p:nvPr/>
        </p:nvSpPr>
        <p:spPr>
          <a:xfrm>
            <a:off x="6010980" y="4752403"/>
            <a:ext cx="2855778" cy="1080121"/>
          </a:xfrm>
          <a:prstGeom prst="rect">
            <a:avLst/>
          </a:prstGeom>
          <a:solidFill>
            <a:srgbClr val="CCECFF"/>
          </a:solidFill>
        </p:spPr>
        <p:txBody>
          <a:bodyPr wrap="square" anchor="ctr" anchorCtr="0">
            <a:noAutofit/>
          </a:bodyPr>
          <a:lstStyle/>
          <a:p>
            <a:pPr algn="ctr"/>
            <a:r>
              <a:rPr lang="fr-FR" sz="2000" b="1" dirty="0" smtClean="0">
                <a:solidFill>
                  <a:srgbClr val="002060"/>
                </a:solidFill>
              </a:rPr>
              <a:t>Projet d’AMELIORATION technique d’un bien</a:t>
            </a:r>
            <a:endParaRPr lang="fr-FR" sz="2000" dirty="0">
              <a:solidFill>
                <a:srgbClr val="002060"/>
              </a:solidFill>
            </a:endParaRPr>
          </a:p>
        </p:txBody>
      </p:sp>
      <p:grpSp>
        <p:nvGrpSpPr>
          <p:cNvPr id="3" name="Groupe 2"/>
          <p:cNvGrpSpPr/>
          <p:nvPr/>
        </p:nvGrpSpPr>
        <p:grpSpPr>
          <a:xfrm>
            <a:off x="216328" y="1196752"/>
            <a:ext cx="8657699" cy="1080120"/>
            <a:chOff x="216328" y="1196752"/>
            <a:chExt cx="8657699" cy="1080120"/>
          </a:xfrm>
        </p:grpSpPr>
        <p:sp>
          <p:nvSpPr>
            <p:cNvPr id="19" name="Rectangle 18"/>
            <p:cNvSpPr/>
            <p:nvPr/>
          </p:nvSpPr>
          <p:spPr>
            <a:xfrm>
              <a:off x="216328" y="1196752"/>
              <a:ext cx="4363344" cy="1015663"/>
            </a:xfrm>
            <a:prstGeom prst="rect">
              <a:avLst/>
            </a:prstGeom>
            <a:solidFill>
              <a:schemeClr val="accent6">
                <a:lumMod val="40000"/>
                <a:lumOff val="60000"/>
              </a:schemeClr>
            </a:solidFill>
          </p:spPr>
          <p:txBody>
            <a:bodyPr wrap="square">
              <a:spAutoFit/>
            </a:bodyPr>
            <a:lstStyle/>
            <a:p>
              <a:pPr algn="ctr"/>
              <a:r>
                <a:rPr lang="fr-FR" sz="2000" b="1" dirty="0" smtClean="0">
                  <a:solidFill>
                    <a:srgbClr val="002060"/>
                  </a:solidFill>
                </a:rPr>
                <a:t>Problématique N°1:</a:t>
              </a:r>
            </a:p>
            <a:p>
              <a:pPr algn="ctr"/>
              <a:r>
                <a:rPr lang="fr-FR" sz="2000" b="1" dirty="0" smtClean="0">
                  <a:solidFill>
                    <a:srgbClr val="002060"/>
                  </a:solidFill>
                </a:rPr>
                <a:t>Intégrer</a:t>
              </a:r>
              <a:r>
                <a:rPr lang="fr-FR" sz="2000" dirty="0" smtClean="0">
                  <a:solidFill>
                    <a:srgbClr val="002060"/>
                  </a:solidFill>
                </a:rPr>
                <a:t> une nouvelle machine dans une ligne ou un atelier de production</a:t>
              </a:r>
              <a:endParaRPr lang="fr-FR" sz="2000" dirty="0">
                <a:solidFill>
                  <a:srgbClr val="FF0000"/>
                </a:solidFill>
              </a:endParaRPr>
            </a:p>
          </p:txBody>
        </p:sp>
        <p:sp>
          <p:nvSpPr>
            <p:cNvPr id="25" name="Rectangle 24"/>
            <p:cNvSpPr/>
            <p:nvPr/>
          </p:nvSpPr>
          <p:spPr>
            <a:xfrm>
              <a:off x="6012160" y="1196752"/>
              <a:ext cx="2861867" cy="1080120"/>
            </a:xfrm>
            <a:prstGeom prst="rect">
              <a:avLst/>
            </a:prstGeom>
            <a:solidFill>
              <a:schemeClr val="bg1">
                <a:lumMod val="85000"/>
              </a:schemeClr>
            </a:solidFill>
          </p:spPr>
          <p:txBody>
            <a:bodyPr wrap="square" anchor="ctr" anchorCtr="0">
              <a:noAutofit/>
            </a:bodyPr>
            <a:lstStyle/>
            <a:p>
              <a:pPr algn="ctr"/>
              <a:r>
                <a:rPr lang="fr-FR" sz="2000" b="1" dirty="0" smtClean="0">
                  <a:solidFill>
                    <a:schemeClr val="tx1">
                      <a:lumMod val="95000"/>
                      <a:lumOff val="5000"/>
                    </a:schemeClr>
                  </a:solidFill>
                </a:rPr>
                <a:t>Projet d’INTEGRATION et de réception d’un nouveau bien</a:t>
              </a:r>
              <a:endParaRPr lang="fr-FR" sz="2000" dirty="0">
                <a:solidFill>
                  <a:schemeClr val="tx1">
                    <a:lumMod val="95000"/>
                    <a:lumOff val="5000"/>
                  </a:schemeClr>
                </a:solidFill>
              </a:endParaRPr>
            </a:p>
          </p:txBody>
        </p:sp>
        <p:cxnSp>
          <p:nvCxnSpPr>
            <p:cNvPr id="29" name="Connecteur droit avec flèche 28"/>
            <p:cNvCxnSpPr/>
            <p:nvPr/>
          </p:nvCxnSpPr>
          <p:spPr>
            <a:xfrm>
              <a:off x="4788024" y="1704583"/>
              <a:ext cx="108012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191293" y="3428964"/>
            <a:ext cx="4363344" cy="1323439"/>
          </a:xfrm>
          <a:prstGeom prst="rect">
            <a:avLst/>
          </a:prstGeom>
          <a:solidFill>
            <a:schemeClr val="accent3">
              <a:lumMod val="40000"/>
              <a:lumOff val="60000"/>
            </a:schemeClr>
          </a:solidFill>
        </p:spPr>
        <p:txBody>
          <a:bodyPr wrap="square">
            <a:spAutoFit/>
          </a:bodyPr>
          <a:lstStyle/>
          <a:p>
            <a:pPr algn="ctr"/>
            <a:r>
              <a:rPr lang="fr-FR" sz="2000" b="1" dirty="0" smtClean="0">
                <a:solidFill>
                  <a:srgbClr val="002060"/>
                </a:solidFill>
              </a:rPr>
              <a:t>Problématique N°2:</a:t>
            </a:r>
          </a:p>
          <a:p>
            <a:pPr algn="ctr"/>
            <a:r>
              <a:rPr lang="fr-FR" sz="2000" b="1" dirty="0" smtClean="0">
                <a:solidFill>
                  <a:srgbClr val="002060"/>
                </a:solidFill>
              </a:rPr>
              <a:t>Intégrer</a:t>
            </a:r>
            <a:r>
              <a:rPr lang="fr-FR" sz="2000" dirty="0" smtClean="0">
                <a:solidFill>
                  <a:srgbClr val="002060"/>
                </a:solidFill>
              </a:rPr>
              <a:t> un variateur de vitesse dans l’armoire de commande d’une machine existante</a:t>
            </a:r>
            <a:endParaRPr lang="fr-FR" sz="2000" dirty="0">
              <a:solidFill>
                <a:srgbClr val="FF0000"/>
              </a:solidFill>
            </a:endParaRPr>
          </a:p>
        </p:txBody>
      </p:sp>
      <p:cxnSp>
        <p:nvCxnSpPr>
          <p:cNvPr id="37" name="Connecteur droit avec flèche 36"/>
          <p:cNvCxnSpPr/>
          <p:nvPr/>
        </p:nvCxnSpPr>
        <p:spPr>
          <a:xfrm flipV="1">
            <a:off x="4788024" y="2348880"/>
            <a:ext cx="1080120" cy="10800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4788024" y="4730860"/>
            <a:ext cx="1080120" cy="56160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788024" y="2348880"/>
            <a:ext cx="504056" cy="584775"/>
          </a:xfrm>
          <a:prstGeom prst="rect">
            <a:avLst/>
          </a:prstGeom>
          <a:noFill/>
        </p:spPr>
        <p:txBody>
          <a:bodyPr wrap="square" rtlCol="0">
            <a:spAutoFit/>
          </a:bodyPr>
          <a:lstStyle/>
          <a:p>
            <a:r>
              <a:rPr lang="fr-FR" sz="3200" b="1" dirty="0" smtClean="0">
                <a:solidFill>
                  <a:srgbClr val="002060"/>
                </a:solidFill>
              </a:rPr>
              <a:t>?</a:t>
            </a:r>
            <a:endParaRPr lang="fr-FR" sz="3200" b="1" dirty="0">
              <a:solidFill>
                <a:srgbClr val="002060"/>
              </a:solidFill>
            </a:endParaRPr>
          </a:p>
        </p:txBody>
      </p:sp>
      <p:sp>
        <p:nvSpPr>
          <p:cNvPr id="42" name="ZoneTexte 41"/>
          <p:cNvSpPr txBox="1"/>
          <p:nvPr/>
        </p:nvSpPr>
        <p:spPr>
          <a:xfrm>
            <a:off x="4820777" y="5040617"/>
            <a:ext cx="504056" cy="584775"/>
          </a:xfrm>
          <a:prstGeom prst="rect">
            <a:avLst/>
          </a:prstGeom>
          <a:noFill/>
        </p:spPr>
        <p:txBody>
          <a:bodyPr wrap="square" rtlCol="0">
            <a:spAutoFit/>
          </a:bodyPr>
          <a:lstStyle/>
          <a:p>
            <a:r>
              <a:rPr lang="fr-FR" sz="3200" b="1" dirty="0" smtClean="0">
                <a:solidFill>
                  <a:srgbClr val="002060"/>
                </a:solidFill>
              </a:rPr>
              <a:t>?</a:t>
            </a:r>
            <a:endParaRPr lang="fr-FR" sz="32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12</a:t>
            </a:fld>
            <a:endParaRPr lang="fr-FR"/>
          </a:p>
        </p:txBody>
      </p:sp>
      <p:pic>
        <p:nvPicPr>
          <p:cNvPr id="1026" name="Picture 2" descr="C:\Users\Gérard HANNICQ\Documents\1-Professionnel\1-BTS MS\8-Référentiels-Séminaires\Référentiel 2014\3-Séminaires\2-Séminaire académique AMIENS\3-Certification E62 Etude de maintenance en entreprise\IMG_6357.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32820" y="4786005"/>
            <a:ext cx="1728135" cy="12961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33340" y="2266974"/>
            <a:ext cx="1327044" cy="100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42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animBg="1"/>
      <p:bldP spid="2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Intégration/Amélioration-E62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156435951"/>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38818541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469823232"/>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Rectangle 18"/>
          <p:cNvSpPr/>
          <p:nvPr/>
        </p:nvSpPr>
        <p:spPr>
          <a:xfrm>
            <a:off x="2390328" y="959316"/>
            <a:ext cx="4363344" cy="707886"/>
          </a:xfrm>
          <a:prstGeom prst="rect">
            <a:avLst/>
          </a:prstGeom>
          <a:solidFill>
            <a:srgbClr val="FFFFFF"/>
          </a:solidFill>
        </p:spPr>
        <p:txBody>
          <a:bodyPr wrap="square">
            <a:spAutoFit/>
          </a:bodyPr>
          <a:lstStyle/>
          <a:p>
            <a:pPr algn="ctr"/>
            <a:r>
              <a:rPr lang="fr-FR" sz="2000" b="1" dirty="0" smtClean="0">
                <a:solidFill>
                  <a:srgbClr val="002060"/>
                </a:solidFill>
              </a:rPr>
              <a:t>Problématique de maintenance et son contexte industriel</a:t>
            </a:r>
            <a:endParaRPr lang="fr-FR" sz="2000" dirty="0">
              <a:solidFill>
                <a:srgbClr val="FF0000"/>
              </a:solidFill>
            </a:endParaRPr>
          </a:p>
        </p:txBody>
      </p:sp>
      <p:sp>
        <p:nvSpPr>
          <p:cNvPr id="4" name="Organigramme : Décision 3"/>
          <p:cNvSpPr/>
          <p:nvPr/>
        </p:nvSpPr>
        <p:spPr>
          <a:xfrm>
            <a:off x="1951988" y="1988840"/>
            <a:ext cx="5240024" cy="1152128"/>
          </a:xfrm>
          <a:prstGeom prst="flowChartDecisi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002060"/>
                </a:solidFill>
              </a:rPr>
              <a:t>Proposer et/ou concevoir des solutions d’amélioration</a:t>
            </a:r>
            <a:endParaRPr lang="fr-FR" sz="1600" dirty="0">
              <a:solidFill>
                <a:srgbClr val="002060"/>
              </a:solidFill>
            </a:endParaRPr>
          </a:p>
        </p:txBody>
      </p:sp>
      <p:sp>
        <p:nvSpPr>
          <p:cNvPr id="23" name="Rectangle 22"/>
          <p:cNvSpPr/>
          <p:nvPr/>
        </p:nvSpPr>
        <p:spPr>
          <a:xfrm>
            <a:off x="6804248" y="1853274"/>
            <a:ext cx="1944216" cy="584775"/>
          </a:xfrm>
          <a:prstGeom prst="rect">
            <a:avLst/>
          </a:prstGeom>
        </p:spPr>
        <p:txBody>
          <a:bodyPr wrap="square">
            <a:spAutoFit/>
          </a:bodyPr>
          <a:lstStyle/>
          <a:p>
            <a:pPr algn="ctr"/>
            <a:r>
              <a:rPr lang="fr-FR" sz="1600" b="1" dirty="0" smtClean="0">
                <a:solidFill>
                  <a:srgbClr val="002060"/>
                </a:solidFill>
              </a:rPr>
              <a:t>ETUDE</a:t>
            </a:r>
            <a:br>
              <a:rPr lang="fr-FR" sz="1600" b="1" dirty="0" smtClean="0">
                <a:solidFill>
                  <a:srgbClr val="002060"/>
                </a:solidFill>
              </a:rPr>
            </a:br>
            <a:r>
              <a:rPr lang="fr-FR" sz="1600" b="1" dirty="0" smtClean="0">
                <a:solidFill>
                  <a:srgbClr val="002060"/>
                </a:solidFill>
              </a:rPr>
              <a:t> confiée à l’étudiant</a:t>
            </a:r>
            <a:endParaRPr lang="fr-FR" sz="1600" b="1" dirty="0">
              <a:solidFill>
                <a:srgbClr val="002060"/>
              </a:solidFill>
            </a:endParaRPr>
          </a:p>
        </p:txBody>
      </p:sp>
      <p:sp>
        <p:nvSpPr>
          <p:cNvPr id="24" name="Rectangle 23"/>
          <p:cNvSpPr/>
          <p:nvPr/>
        </p:nvSpPr>
        <p:spPr>
          <a:xfrm>
            <a:off x="123695" y="1700487"/>
            <a:ext cx="2185009" cy="830997"/>
          </a:xfrm>
          <a:prstGeom prst="rect">
            <a:avLst/>
          </a:prstGeom>
        </p:spPr>
        <p:txBody>
          <a:bodyPr wrap="square">
            <a:spAutoFit/>
          </a:bodyPr>
          <a:lstStyle/>
          <a:p>
            <a:pPr algn="ctr"/>
            <a:r>
              <a:rPr lang="fr-FR" sz="1600" b="1" dirty="0" smtClean="0">
                <a:solidFill>
                  <a:srgbClr val="FF0000"/>
                </a:solidFill>
              </a:rPr>
              <a:t>ETUDE</a:t>
            </a:r>
            <a:br>
              <a:rPr lang="fr-FR" sz="1600" b="1" dirty="0" smtClean="0">
                <a:solidFill>
                  <a:srgbClr val="FF0000"/>
                </a:solidFill>
              </a:rPr>
            </a:br>
            <a:r>
              <a:rPr lang="fr-FR" sz="1600" b="1" dirty="0" smtClean="0">
                <a:solidFill>
                  <a:srgbClr val="FF0000"/>
                </a:solidFill>
              </a:rPr>
              <a:t>confiée à un bureau d’études externe</a:t>
            </a:r>
            <a:endParaRPr lang="fr-FR" sz="1600" b="1" dirty="0">
              <a:solidFill>
                <a:srgbClr val="FF0000"/>
              </a:solidFill>
            </a:endParaRPr>
          </a:p>
        </p:txBody>
      </p:sp>
      <p:sp>
        <p:nvSpPr>
          <p:cNvPr id="25" name="Rectangle 24"/>
          <p:cNvSpPr/>
          <p:nvPr/>
        </p:nvSpPr>
        <p:spPr>
          <a:xfrm>
            <a:off x="269973" y="3429000"/>
            <a:ext cx="2861867" cy="1080120"/>
          </a:xfrm>
          <a:prstGeom prst="rect">
            <a:avLst/>
          </a:prstGeom>
          <a:solidFill>
            <a:schemeClr val="bg1">
              <a:lumMod val="85000"/>
            </a:schemeClr>
          </a:solidFill>
        </p:spPr>
        <p:txBody>
          <a:bodyPr wrap="square" anchor="ctr" anchorCtr="0">
            <a:noAutofit/>
          </a:bodyPr>
          <a:lstStyle/>
          <a:p>
            <a:pPr algn="ctr"/>
            <a:r>
              <a:rPr lang="fr-FR" sz="1600" b="1" dirty="0" smtClean="0">
                <a:solidFill>
                  <a:schemeClr val="tx1">
                    <a:lumMod val="95000"/>
                    <a:lumOff val="5000"/>
                  </a:schemeClr>
                </a:solidFill>
              </a:rPr>
              <a:t>Projet d’INTEGRATION et de réception d’un nouveau bien</a:t>
            </a:r>
            <a:endParaRPr lang="fr-FR" sz="1600" dirty="0">
              <a:solidFill>
                <a:schemeClr val="tx1">
                  <a:lumMod val="95000"/>
                  <a:lumOff val="5000"/>
                </a:schemeClr>
              </a:solidFill>
            </a:endParaRPr>
          </a:p>
        </p:txBody>
      </p:sp>
      <p:sp>
        <p:nvSpPr>
          <p:cNvPr id="26" name="Rectangle 25"/>
          <p:cNvSpPr/>
          <p:nvPr/>
        </p:nvSpPr>
        <p:spPr>
          <a:xfrm>
            <a:off x="6012160" y="3428999"/>
            <a:ext cx="2855778" cy="1080121"/>
          </a:xfrm>
          <a:prstGeom prst="rect">
            <a:avLst/>
          </a:prstGeom>
          <a:solidFill>
            <a:srgbClr val="CCECFF"/>
          </a:solidFill>
        </p:spPr>
        <p:txBody>
          <a:bodyPr wrap="square" anchor="ctr" anchorCtr="0">
            <a:noAutofit/>
          </a:bodyPr>
          <a:lstStyle/>
          <a:p>
            <a:pPr algn="ctr"/>
            <a:r>
              <a:rPr lang="fr-FR" sz="1600" b="1" dirty="0" smtClean="0">
                <a:solidFill>
                  <a:srgbClr val="002060"/>
                </a:solidFill>
              </a:rPr>
              <a:t>Projet d’AMELIORATION technique d’un bien ou de l’organisation de la maintenance</a:t>
            </a:r>
            <a:endParaRPr lang="fr-FR" sz="1600" dirty="0">
              <a:solidFill>
                <a:srgbClr val="002060"/>
              </a:solidFill>
            </a:endParaRPr>
          </a:p>
        </p:txBody>
      </p:sp>
      <p:sp>
        <p:nvSpPr>
          <p:cNvPr id="27" name="Rectangle 26"/>
          <p:cNvSpPr/>
          <p:nvPr/>
        </p:nvSpPr>
        <p:spPr>
          <a:xfrm>
            <a:off x="2398000" y="5229200"/>
            <a:ext cx="4341912" cy="720080"/>
          </a:xfrm>
          <a:prstGeom prst="rect">
            <a:avLst/>
          </a:prstGeom>
          <a:solidFill>
            <a:srgbClr val="FFFFFF"/>
          </a:solidFill>
        </p:spPr>
        <p:txBody>
          <a:bodyPr wrap="square" anchor="ctr" anchorCtr="0">
            <a:noAutofit/>
          </a:bodyPr>
          <a:lstStyle/>
          <a:p>
            <a:pPr algn="ctr"/>
            <a:r>
              <a:rPr lang="fr-FR" sz="2000" b="1" dirty="0" smtClean="0">
                <a:solidFill>
                  <a:srgbClr val="002060"/>
                </a:solidFill>
              </a:rPr>
              <a:t>AMELIORATION</a:t>
            </a:r>
            <a:endParaRPr lang="fr-FR" sz="2000" dirty="0">
              <a:solidFill>
                <a:srgbClr val="002060"/>
              </a:solidFill>
            </a:endParaRPr>
          </a:p>
        </p:txBody>
      </p:sp>
      <p:cxnSp>
        <p:nvCxnSpPr>
          <p:cNvPr id="6" name="Connecteur droit 5"/>
          <p:cNvCxnSpPr>
            <a:stCxn id="4" idx="1"/>
          </p:cNvCxnSpPr>
          <p:nvPr/>
        </p:nvCxnSpPr>
        <p:spPr>
          <a:xfrm flipH="1">
            <a:off x="1700906" y="2564904"/>
            <a:ext cx="25108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endCxn id="25" idx="0"/>
          </p:cNvCxnSpPr>
          <p:nvPr/>
        </p:nvCxnSpPr>
        <p:spPr>
          <a:xfrm>
            <a:off x="1700906" y="2564904"/>
            <a:ext cx="1" cy="8640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7188967" y="2564904"/>
            <a:ext cx="25108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7440048" y="2564903"/>
            <a:ext cx="1" cy="8640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25" idx="2"/>
          </p:cNvCxnSpPr>
          <p:nvPr/>
        </p:nvCxnSpPr>
        <p:spPr>
          <a:xfrm flipH="1">
            <a:off x="1700906" y="4509120"/>
            <a:ext cx="1" cy="3600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a:off x="7437258" y="4519353"/>
            <a:ext cx="1" cy="3600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flipV="1">
            <a:off x="1700907" y="4869160"/>
            <a:ext cx="2871093" cy="102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flipV="1">
            <a:off x="4568956" y="4879393"/>
            <a:ext cx="2871093" cy="102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4572000" y="4884509"/>
            <a:ext cx="0" cy="3446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19" idx="2"/>
          </p:cNvCxnSpPr>
          <p:nvPr/>
        </p:nvCxnSpPr>
        <p:spPr>
          <a:xfrm>
            <a:off x="4572000" y="1667202"/>
            <a:ext cx="0" cy="3588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898C2B6A-585A-4FDA-8F79-084B1166EA1E}" type="slidenum">
              <a:rPr lang="fr-FR" smtClean="0"/>
              <a:pPr/>
              <a:t>13</a:t>
            </a:fld>
            <a:endParaRPr lang="fr-FR"/>
          </a:p>
        </p:txBody>
      </p:sp>
      <p:pic>
        <p:nvPicPr>
          <p:cNvPr id="33" name="Picture 2" descr="C:\Users\Gérard HANNICQ\Documents\1-Professionnel\1-BTS MS\8-Référentiels-Séminaires\Référentiel 2014\3-Séminaires\2-Séminaire académique AMIENS\3-Certification E62 Etude de maintenance en entreprise\IMG_6357.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17674" y="3403230"/>
            <a:ext cx="1728135" cy="129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2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45355" y="602128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51520" y="-243408"/>
            <a:ext cx="8640960" cy="1152128"/>
          </a:xfrm>
        </p:spPr>
        <p:txBody>
          <a:bodyPr>
            <a:normAutofit fontScale="90000"/>
          </a:bodyPr>
          <a:lstStyle/>
          <a:p>
            <a:r>
              <a:rPr lang="fr-FR" b="1" dirty="0" smtClean="0">
                <a:solidFill>
                  <a:schemeClr val="accent5">
                    <a:lumMod val="60000"/>
                    <a:lumOff val="40000"/>
                  </a:schemeClr>
                </a:solidFill>
              </a:rPr>
              <a:t>Conditions de recevabilité d’un projet</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960032695"/>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64678727"/>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424461533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8" name="Rectangle 27"/>
          <p:cNvSpPr/>
          <p:nvPr/>
        </p:nvSpPr>
        <p:spPr>
          <a:xfrm>
            <a:off x="242677" y="1268760"/>
            <a:ext cx="8640960" cy="1969770"/>
          </a:xfrm>
          <a:prstGeom prst="rect">
            <a:avLst/>
          </a:prstGeom>
        </p:spPr>
        <p:txBody>
          <a:bodyPr wrap="square">
            <a:spAutoFit/>
          </a:bodyPr>
          <a:lstStyle/>
          <a:p>
            <a:r>
              <a:rPr lang="fr-FR" sz="2000" b="1" dirty="0" smtClean="0">
                <a:solidFill>
                  <a:srgbClr val="002060"/>
                </a:solidFill>
              </a:rPr>
              <a:t>1- C’est un projet industriel dont la problématique est :</a:t>
            </a:r>
          </a:p>
          <a:p>
            <a:pPr marL="800100" lvl="1" indent="-342900">
              <a:buFont typeface="Arial" panose="020B0604020202020204" pitchFamily="34" charset="0"/>
              <a:buChar char="•"/>
            </a:pPr>
            <a:endParaRPr lang="fr-FR" sz="1050" b="1" dirty="0" smtClean="0">
              <a:solidFill>
                <a:srgbClr val="002060"/>
              </a:solidFill>
            </a:endParaRPr>
          </a:p>
          <a:p>
            <a:pPr marL="800100" lvl="1" indent="-342900">
              <a:buFont typeface="Arial" panose="020B0604020202020204" pitchFamily="34" charset="0"/>
              <a:buChar char="•"/>
            </a:pPr>
            <a:r>
              <a:rPr lang="fr-FR" b="1" dirty="0" smtClean="0">
                <a:solidFill>
                  <a:srgbClr val="002060"/>
                </a:solidFill>
              </a:rPr>
              <a:t>Une amélioration d’un bien : </a:t>
            </a:r>
          </a:p>
          <a:p>
            <a:pPr marL="1257300" lvl="2" indent="-342900">
              <a:buFont typeface="Arial" panose="020B0604020202020204" pitchFamily="34" charset="0"/>
              <a:buChar char="•"/>
            </a:pPr>
            <a:r>
              <a:rPr lang="fr-FR" dirty="0" smtClean="0">
                <a:solidFill>
                  <a:srgbClr val="002060"/>
                </a:solidFill>
              </a:rPr>
              <a:t>Amélioration technique</a:t>
            </a:r>
          </a:p>
          <a:p>
            <a:pPr marL="1257300" lvl="2" indent="-342900">
              <a:buFont typeface="Arial" panose="020B0604020202020204" pitchFamily="34" charset="0"/>
              <a:buChar char="•"/>
            </a:pPr>
            <a:r>
              <a:rPr lang="fr-FR" dirty="0" smtClean="0">
                <a:solidFill>
                  <a:srgbClr val="002060"/>
                </a:solidFill>
              </a:rPr>
              <a:t>Amélioration de l’organisation de maintenance</a:t>
            </a:r>
          </a:p>
          <a:p>
            <a:pPr marL="1257300" lvl="2" indent="-342900">
              <a:buFont typeface="Arial" panose="020B0604020202020204" pitchFamily="34" charset="0"/>
              <a:buChar char="•"/>
            </a:pPr>
            <a:endParaRPr lang="fr-FR" dirty="0" smtClean="0">
              <a:solidFill>
                <a:srgbClr val="002060"/>
              </a:solidFill>
            </a:endParaRPr>
          </a:p>
          <a:p>
            <a:pPr marL="800100" lvl="1" indent="-342900">
              <a:buFont typeface="Arial" panose="020B0604020202020204" pitchFamily="34" charset="0"/>
              <a:buChar char="•"/>
            </a:pPr>
            <a:r>
              <a:rPr lang="fr-FR" b="1" dirty="0" smtClean="0">
                <a:solidFill>
                  <a:srgbClr val="002060"/>
                </a:solidFill>
              </a:rPr>
              <a:t>Ou une réception , intégration d’un nouveau bien</a:t>
            </a:r>
            <a:endParaRPr lang="fr-FR" dirty="0">
              <a:solidFill>
                <a:srgbClr val="FF0000"/>
              </a:solidFill>
            </a:endParaRPr>
          </a:p>
        </p:txBody>
      </p:sp>
      <p:sp>
        <p:nvSpPr>
          <p:cNvPr id="29" name="Rectangle 28"/>
          <p:cNvSpPr/>
          <p:nvPr/>
        </p:nvSpPr>
        <p:spPr>
          <a:xfrm>
            <a:off x="242677" y="3573016"/>
            <a:ext cx="8892480" cy="2554545"/>
          </a:xfrm>
          <a:prstGeom prst="rect">
            <a:avLst/>
          </a:prstGeom>
        </p:spPr>
        <p:txBody>
          <a:bodyPr wrap="square">
            <a:spAutoFit/>
          </a:bodyPr>
          <a:lstStyle/>
          <a:p>
            <a:r>
              <a:rPr lang="fr-FR" sz="2000" b="1" dirty="0" smtClean="0">
                <a:solidFill>
                  <a:srgbClr val="002060"/>
                </a:solidFill>
              </a:rPr>
              <a:t>2- Les actions du projet à évaluer représentent </a:t>
            </a:r>
            <a:r>
              <a:rPr lang="fr-FR" sz="2000" b="1" dirty="0" smtClean="0">
                <a:solidFill>
                  <a:srgbClr val="FF0000"/>
                </a:solidFill>
              </a:rPr>
              <a:t>au moins 60% </a:t>
            </a:r>
            <a:r>
              <a:rPr lang="fr-FR" sz="2000" b="1" dirty="0" smtClean="0">
                <a:solidFill>
                  <a:srgbClr val="002060"/>
                </a:solidFill>
              </a:rPr>
              <a:t>des compétences </a:t>
            </a:r>
          </a:p>
          <a:p>
            <a:pPr algn="ctr"/>
            <a:r>
              <a:rPr lang="fr-FR" sz="2000" b="1" dirty="0" smtClean="0">
                <a:solidFill>
                  <a:srgbClr val="002060"/>
                </a:solidFill>
              </a:rPr>
              <a:t>C41-C33-C14</a:t>
            </a:r>
          </a:p>
          <a:p>
            <a:endParaRPr lang="fr-FR" sz="1200" b="1" dirty="0">
              <a:solidFill>
                <a:srgbClr val="002060"/>
              </a:solidFill>
            </a:endParaRPr>
          </a:p>
          <a:p>
            <a:pPr marL="742950" lvl="1" indent="-285750">
              <a:buFont typeface="Arial" panose="020B0604020202020204" pitchFamily="34" charset="0"/>
              <a:buChar char="•"/>
            </a:pPr>
            <a:r>
              <a:rPr lang="fr-FR" dirty="0" smtClean="0">
                <a:solidFill>
                  <a:srgbClr val="002060"/>
                </a:solidFill>
              </a:rPr>
              <a:t>C41 : Proposer et/ou concevoir des solutions </a:t>
            </a:r>
            <a:r>
              <a:rPr lang="fr-FR" dirty="0" err="1" smtClean="0">
                <a:solidFill>
                  <a:srgbClr val="002060"/>
                </a:solidFill>
              </a:rPr>
              <a:t>pluritechniques</a:t>
            </a:r>
            <a:r>
              <a:rPr lang="fr-FR" dirty="0" smtClean="0">
                <a:solidFill>
                  <a:srgbClr val="002060"/>
                </a:solidFill>
              </a:rPr>
              <a:t> d’amélioration</a:t>
            </a:r>
          </a:p>
          <a:p>
            <a:pPr marL="742950" lvl="1" indent="-285750">
              <a:buFont typeface="Arial" panose="020B0604020202020204" pitchFamily="34" charset="0"/>
              <a:buChar char="•"/>
            </a:pPr>
            <a:endParaRPr lang="fr-FR" dirty="0" smtClean="0">
              <a:solidFill>
                <a:srgbClr val="002060"/>
              </a:solidFill>
            </a:endParaRPr>
          </a:p>
          <a:p>
            <a:pPr marL="742950" lvl="1" indent="-285750">
              <a:buFont typeface="Arial" panose="020B0604020202020204" pitchFamily="34" charset="0"/>
              <a:buChar char="•"/>
            </a:pPr>
            <a:r>
              <a:rPr lang="fr-FR" dirty="0">
                <a:solidFill>
                  <a:srgbClr val="002060"/>
                </a:solidFill>
              </a:rPr>
              <a:t>C33 : Préparer les travaux d’amélioration ou d’intégration d’un nouveau bien</a:t>
            </a:r>
          </a:p>
          <a:p>
            <a:pPr marL="742950" lvl="1" indent="-285750">
              <a:buFont typeface="Arial" panose="020B0604020202020204" pitchFamily="34" charset="0"/>
              <a:buChar char="•"/>
            </a:pPr>
            <a:endParaRPr lang="fr-FR" dirty="0" smtClean="0">
              <a:solidFill>
                <a:srgbClr val="002060"/>
              </a:solidFill>
            </a:endParaRPr>
          </a:p>
          <a:p>
            <a:pPr marL="742950" lvl="1" indent="-285750">
              <a:buFont typeface="Arial" panose="020B0604020202020204" pitchFamily="34" charset="0"/>
              <a:buChar char="•"/>
            </a:pPr>
            <a:r>
              <a:rPr lang="fr-FR" dirty="0">
                <a:solidFill>
                  <a:srgbClr val="002060"/>
                </a:solidFill>
              </a:rPr>
              <a:t>C14 : Réaliser les travaux d’amélioration, réceptionner un bien</a:t>
            </a:r>
          </a:p>
          <a:p>
            <a:pPr marL="742950" lvl="1" indent="-285750">
              <a:buFont typeface="Arial" panose="020B0604020202020204" pitchFamily="34" charset="0"/>
              <a:buChar char="•"/>
            </a:pP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14</a:t>
            </a:fld>
            <a:endParaRPr lang="fr-FR"/>
          </a:p>
        </p:txBody>
      </p:sp>
    </p:spTree>
    <p:extLst>
      <p:ext uri="{BB962C8B-B14F-4D97-AF65-F5344CB8AC3E}">
        <p14:creationId xmlns:p14="http://schemas.microsoft.com/office/powerpoint/2010/main" val="289808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smtClean="0">
                <a:solidFill>
                  <a:schemeClr val="accent5">
                    <a:lumMod val="60000"/>
                    <a:lumOff val="40000"/>
                  </a:schemeClr>
                </a:solidFill>
              </a:rPr>
              <a:t>Analyse des projets industriels/E62</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742577793"/>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943116225"/>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22272260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1770656981"/>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813431064"/>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2794168732"/>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25011" y="980728"/>
            <a:ext cx="8640960" cy="338554"/>
          </a:xfrm>
          <a:prstGeom prst="rect">
            <a:avLst/>
          </a:prstGeom>
        </p:spPr>
        <p:txBody>
          <a:bodyPr wrap="square">
            <a:spAutoFit/>
          </a:bodyPr>
          <a:lstStyle/>
          <a:p>
            <a:pPr algn="ctr"/>
            <a:r>
              <a:rPr lang="fr-FR" sz="1600" i="1" dirty="0" smtClean="0">
                <a:solidFill>
                  <a:srgbClr val="002060"/>
                </a:solidFill>
              </a:rPr>
              <a:t>Problématique de maintenance et son contexte industriel.</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60 % des actions doivent être évaluées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est-il  recevable ?</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15</a:t>
            </a:fld>
            <a:endParaRPr lang="fr-FR"/>
          </a:p>
        </p:txBody>
      </p:sp>
    </p:spTree>
    <p:extLst>
      <p:ext uri="{BB962C8B-B14F-4D97-AF65-F5344CB8AC3E}">
        <p14:creationId xmlns:p14="http://schemas.microsoft.com/office/powerpoint/2010/main" val="1303928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a:solidFill>
                  <a:schemeClr val="accent5">
                    <a:lumMod val="60000"/>
                    <a:lumOff val="40000"/>
                  </a:schemeClr>
                </a:solidFill>
              </a:rPr>
              <a:t>Amélioration technique d’un </a:t>
            </a:r>
            <a:r>
              <a:rPr lang="fr-FR" sz="3600" b="1" dirty="0" smtClean="0">
                <a:solidFill>
                  <a:schemeClr val="accent5">
                    <a:lumMod val="60000"/>
                    <a:lumOff val="40000"/>
                  </a:schemeClr>
                </a:solidFill>
              </a:rPr>
              <a:t>bien -1-</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589791916"/>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70034888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57320200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454856474"/>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982026533"/>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2003373316"/>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Rectangle 20"/>
          <p:cNvSpPr/>
          <p:nvPr/>
        </p:nvSpPr>
        <p:spPr>
          <a:xfrm>
            <a:off x="228536" y="980728"/>
            <a:ext cx="8640960" cy="584775"/>
          </a:xfrm>
          <a:prstGeom prst="rect">
            <a:avLst/>
          </a:prstGeom>
        </p:spPr>
        <p:txBody>
          <a:bodyPr wrap="square">
            <a:spAutoFit/>
          </a:bodyPr>
          <a:lstStyle/>
          <a:p>
            <a:pPr algn="ctr"/>
            <a:r>
              <a:rPr lang="fr-FR" sz="1600" i="1" dirty="0">
                <a:solidFill>
                  <a:srgbClr val="002060"/>
                </a:solidFill>
              </a:rPr>
              <a:t>Améliorer la </a:t>
            </a:r>
            <a:r>
              <a:rPr lang="fr-FR" sz="1600" i="1" dirty="0" smtClean="0">
                <a:solidFill>
                  <a:srgbClr val="002060"/>
                </a:solidFill>
              </a:rPr>
              <a:t>fiabilité et/ou la maintenabilité et/ou la sécurité d'une </a:t>
            </a:r>
            <a:r>
              <a:rPr lang="fr-FR" sz="1600" i="1" dirty="0">
                <a:solidFill>
                  <a:srgbClr val="002060"/>
                </a:solidFill>
              </a:rPr>
              <a:t>machine. L'étude débouchera sur une amélioration </a:t>
            </a:r>
            <a:r>
              <a:rPr lang="fr-FR" sz="1600" i="1" dirty="0" smtClean="0">
                <a:solidFill>
                  <a:srgbClr val="002060"/>
                </a:solidFill>
              </a:rPr>
              <a:t>technique. </a:t>
            </a:r>
            <a:r>
              <a:rPr lang="fr-FR" sz="1600" i="1" dirty="0">
                <a:solidFill>
                  <a:srgbClr val="002060"/>
                </a:solidFill>
              </a:rPr>
              <a:t>La réalisation pourra être mise en œuvre</a:t>
            </a:r>
            <a:r>
              <a:rPr lang="fr-FR" sz="1600" i="1" dirty="0" smtClean="0">
                <a:solidFill>
                  <a:srgbClr val="002060"/>
                </a:solidFill>
              </a:rPr>
              <a:t>.</a:t>
            </a:r>
            <a:endParaRPr lang="fr-FR" sz="1600" i="1" dirty="0">
              <a:solidFill>
                <a:srgbClr val="002060"/>
              </a:solidFill>
            </a:endParaRPr>
          </a:p>
        </p:txBody>
      </p:sp>
      <p:sp>
        <p:nvSpPr>
          <p:cNvPr id="22" name="Rectangle 21"/>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78 à 87% des actions sont évaluables</a:t>
            </a:r>
            <a:endParaRPr lang="fr-FR" sz="2000" b="1" dirty="0">
              <a:solidFill>
                <a:srgbClr val="FF0000"/>
              </a:solidFill>
            </a:endParaRPr>
          </a:p>
        </p:txBody>
      </p:sp>
      <p:sp>
        <p:nvSpPr>
          <p:cNvPr id="23" name="Rectangle 22"/>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est recevable</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16</a:t>
            </a:fld>
            <a:endParaRPr lang="fr-FR"/>
          </a:p>
        </p:txBody>
      </p:sp>
    </p:spTree>
    <p:extLst>
      <p:ext uri="{BB962C8B-B14F-4D97-AF65-F5344CB8AC3E}">
        <p14:creationId xmlns:p14="http://schemas.microsoft.com/office/powerpoint/2010/main" val="46469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sz="3600" b="1" dirty="0">
                <a:solidFill>
                  <a:schemeClr val="accent5">
                    <a:lumMod val="60000"/>
                    <a:lumOff val="40000"/>
                  </a:schemeClr>
                </a:solidFill>
              </a:rPr>
              <a:t>Amélioration technique d’un </a:t>
            </a:r>
            <a:r>
              <a:rPr lang="fr-FR" sz="3600" b="1" dirty="0" smtClean="0">
                <a:solidFill>
                  <a:schemeClr val="accent5">
                    <a:lumMod val="60000"/>
                    <a:lumOff val="40000"/>
                  </a:schemeClr>
                </a:solidFill>
              </a:rPr>
              <a:t>bien -2-</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1829411970"/>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2194285850"/>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478459780"/>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009360369"/>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690444897"/>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1423408760"/>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25011" y="980728"/>
            <a:ext cx="8640960" cy="584775"/>
          </a:xfrm>
          <a:prstGeom prst="rect">
            <a:avLst/>
          </a:prstGeom>
        </p:spPr>
        <p:txBody>
          <a:bodyPr wrap="square">
            <a:spAutoFit/>
          </a:bodyPr>
          <a:lstStyle/>
          <a:p>
            <a:pPr algn="ctr"/>
            <a:r>
              <a:rPr lang="fr-FR" sz="1600" i="1" dirty="0">
                <a:solidFill>
                  <a:srgbClr val="002060"/>
                </a:solidFill>
              </a:rPr>
              <a:t>Amélioration technique d'une machine. L'étude et la préparation de la réalisation pourra être faite pendant les 6 semaines. </a:t>
            </a:r>
            <a:r>
              <a:rPr lang="fr-FR" sz="1600" b="1" i="1" dirty="0">
                <a:solidFill>
                  <a:srgbClr val="FF0000"/>
                </a:solidFill>
              </a:rPr>
              <a:t>La réalisation concrète ne pourra pas se </a:t>
            </a:r>
            <a:r>
              <a:rPr lang="fr-FR" sz="1600" b="1" i="1" dirty="0" smtClean="0">
                <a:solidFill>
                  <a:srgbClr val="FF0000"/>
                </a:solidFill>
              </a:rPr>
              <a:t>faire</a:t>
            </a:r>
            <a:r>
              <a:rPr lang="fr-FR" sz="1600" i="1" dirty="0" smtClean="0">
                <a:solidFill>
                  <a:srgbClr val="002060"/>
                </a:solidFill>
              </a:rPr>
              <a:t>.</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57%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est-il  recevable ?</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17</a:t>
            </a:fld>
            <a:endParaRPr lang="fr-FR"/>
          </a:p>
        </p:txBody>
      </p:sp>
    </p:spTree>
    <p:extLst>
      <p:ext uri="{BB962C8B-B14F-4D97-AF65-F5344CB8AC3E}">
        <p14:creationId xmlns:p14="http://schemas.microsoft.com/office/powerpoint/2010/main" val="1073727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59" cy="1152128"/>
          </a:xfrm>
        </p:spPr>
        <p:txBody>
          <a:bodyPr>
            <a:normAutofit/>
          </a:bodyPr>
          <a:lstStyle/>
          <a:p>
            <a:r>
              <a:rPr lang="fr-FR" sz="3600" b="1" dirty="0">
                <a:solidFill>
                  <a:schemeClr val="accent5">
                    <a:lumMod val="60000"/>
                    <a:lumOff val="40000"/>
                  </a:schemeClr>
                </a:solidFill>
              </a:rPr>
              <a:t>Amélioration technique d’un bien </a:t>
            </a:r>
            <a:r>
              <a:rPr lang="fr-FR" sz="3600" b="1" dirty="0" smtClean="0">
                <a:solidFill>
                  <a:schemeClr val="accent5">
                    <a:lumMod val="60000"/>
                    <a:lumOff val="40000"/>
                  </a:schemeClr>
                </a:solidFill>
              </a:rPr>
              <a:t>-</a:t>
            </a:r>
            <a:r>
              <a:rPr lang="fr-FR" sz="3600" b="1" dirty="0">
                <a:solidFill>
                  <a:schemeClr val="accent5">
                    <a:lumMod val="60000"/>
                    <a:lumOff val="40000"/>
                  </a:schemeClr>
                </a:solidFill>
              </a:rPr>
              <a:t>3</a:t>
            </a:r>
            <a:r>
              <a:rPr lang="fr-FR" sz="3600" b="1" dirty="0" smtClean="0">
                <a:solidFill>
                  <a:schemeClr val="accent5">
                    <a:lumMod val="60000"/>
                    <a:lumOff val="40000"/>
                  </a:schemeClr>
                </a:solidFill>
              </a:rPr>
              <a:t>-</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070491042"/>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81401700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614476008"/>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2949920344"/>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610099622"/>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1117242486"/>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51520" y="1063176"/>
            <a:ext cx="8640960" cy="338554"/>
          </a:xfrm>
          <a:prstGeom prst="rect">
            <a:avLst/>
          </a:prstGeom>
        </p:spPr>
        <p:txBody>
          <a:bodyPr wrap="square">
            <a:spAutoFit/>
          </a:bodyPr>
          <a:lstStyle/>
          <a:p>
            <a:pPr algn="ctr"/>
            <a:r>
              <a:rPr lang="fr-FR" sz="1600" i="1" dirty="0">
                <a:solidFill>
                  <a:srgbClr val="002060"/>
                </a:solidFill>
              </a:rPr>
              <a:t>Amélioration technique d'une machine. </a:t>
            </a:r>
            <a:r>
              <a:rPr lang="fr-FR" sz="1600" b="1" i="1" dirty="0">
                <a:solidFill>
                  <a:srgbClr val="FF0000"/>
                </a:solidFill>
              </a:rPr>
              <a:t>Il est demandé uniquement </a:t>
            </a:r>
            <a:r>
              <a:rPr lang="fr-FR" sz="1600" b="1" i="1" dirty="0" smtClean="0">
                <a:solidFill>
                  <a:srgbClr val="FF0000"/>
                </a:solidFill>
              </a:rPr>
              <a:t> </a:t>
            </a:r>
            <a:r>
              <a:rPr lang="fr-FR" sz="1600" b="1" i="1" dirty="0">
                <a:solidFill>
                  <a:srgbClr val="FF0000"/>
                </a:solidFill>
              </a:rPr>
              <a:t>une </a:t>
            </a:r>
            <a:r>
              <a:rPr lang="fr-FR" sz="1600" b="1" i="1" dirty="0" smtClean="0">
                <a:solidFill>
                  <a:srgbClr val="FF0000"/>
                </a:solidFill>
              </a:rPr>
              <a:t>étude</a:t>
            </a:r>
            <a:r>
              <a:rPr lang="fr-FR" sz="1600" i="1" dirty="0" smtClean="0">
                <a:solidFill>
                  <a:srgbClr val="002060"/>
                </a:solidFill>
              </a:rPr>
              <a:t>.</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39%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n’est pas recevable</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18</a:t>
            </a:fld>
            <a:endParaRPr lang="fr-FR"/>
          </a:p>
        </p:txBody>
      </p:sp>
    </p:spTree>
    <p:extLst>
      <p:ext uri="{BB962C8B-B14F-4D97-AF65-F5344CB8AC3E}">
        <p14:creationId xmlns:p14="http://schemas.microsoft.com/office/powerpoint/2010/main" val="160052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51521" y="-243408"/>
            <a:ext cx="8659930" cy="1152128"/>
          </a:xfrm>
        </p:spPr>
        <p:txBody>
          <a:bodyPr>
            <a:normAutofit fontScale="90000"/>
          </a:bodyPr>
          <a:lstStyle/>
          <a:p>
            <a:r>
              <a:rPr lang="fr-FR" sz="4000" b="1" dirty="0" smtClean="0">
                <a:solidFill>
                  <a:schemeClr val="accent5">
                    <a:lumMod val="60000"/>
                    <a:lumOff val="40000"/>
                  </a:schemeClr>
                </a:solidFill>
              </a:rPr>
              <a:t>Intégration, réception d’un nouveau bien -4-</a:t>
            </a:r>
            <a:endParaRPr lang="fr-FR" sz="40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460353712"/>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29198412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52223038"/>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607337279"/>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515968867"/>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764063430"/>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47875" y="1045538"/>
            <a:ext cx="8640960" cy="338554"/>
          </a:xfrm>
          <a:prstGeom prst="rect">
            <a:avLst/>
          </a:prstGeom>
        </p:spPr>
        <p:txBody>
          <a:bodyPr wrap="square">
            <a:spAutoFit/>
          </a:bodyPr>
          <a:lstStyle/>
          <a:p>
            <a:pPr algn="ctr"/>
            <a:r>
              <a:rPr lang="fr-FR" sz="1600" i="1" dirty="0">
                <a:solidFill>
                  <a:srgbClr val="002060"/>
                </a:solidFill>
              </a:rPr>
              <a:t>Intégrer une nouvelle machine dans une ligne de production. L'installation sera faite en </a:t>
            </a:r>
            <a:r>
              <a:rPr lang="fr-FR" sz="1600" i="1" dirty="0" smtClean="0">
                <a:solidFill>
                  <a:srgbClr val="002060"/>
                </a:solidFill>
              </a:rPr>
              <a:t>interne.</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61%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est recevable</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19</a:t>
            </a:fld>
            <a:endParaRPr lang="fr-FR"/>
          </a:p>
        </p:txBody>
      </p:sp>
    </p:spTree>
    <p:extLst>
      <p:ext uri="{BB962C8B-B14F-4D97-AF65-F5344CB8AC3E}">
        <p14:creationId xmlns:p14="http://schemas.microsoft.com/office/powerpoint/2010/main" val="3356387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Certification 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504015639"/>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30483673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41241973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0" name="ZoneTexte 19"/>
          <p:cNvSpPr txBox="1"/>
          <p:nvPr/>
        </p:nvSpPr>
        <p:spPr>
          <a:xfrm>
            <a:off x="251520" y="1556792"/>
            <a:ext cx="8640960" cy="1569660"/>
          </a:xfrm>
          <a:prstGeom prst="rect">
            <a:avLst/>
          </a:prstGeom>
          <a:noFill/>
        </p:spPr>
        <p:txBody>
          <a:bodyPr wrap="square" rtlCol="0">
            <a:spAutoFit/>
          </a:bodyPr>
          <a:lstStyle/>
          <a:p>
            <a:pPr algn="ctr"/>
            <a:r>
              <a:rPr lang="fr-FR" sz="4800" b="1" dirty="0" smtClean="0">
                <a:solidFill>
                  <a:srgbClr val="002060"/>
                </a:solidFill>
              </a:rPr>
              <a:t>Etude et réalisation de maintenance en entreprise</a:t>
            </a: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2</a:t>
            </a:fld>
            <a:endParaRPr lang="fr-FR"/>
          </a:p>
        </p:txBody>
      </p:sp>
      <p:sp>
        <p:nvSpPr>
          <p:cNvPr id="19" name="ZoneTexte 18"/>
          <p:cNvSpPr txBox="1"/>
          <p:nvPr/>
        </p:nvSpPr>
        <p:spPr>
          <a:xfrm>
            <a:off x="234621" y="3474784"/>
            <a:ext cx="8640960" cy="1938992"/>
          </a:xfrm>
          <a:prstGeom prst="rect">
            <a:avLst/>
          </a:prstGeom>
          <a:noFill/>
        </p:spPr>
        <p:txBody>
          <a:bodyPr wrap="square" rtlCol="0">
            <a:spAutoFit/>
          </a:bodyPr>
          <a:lstStyle/>
          <a:p>
            <a:pPr algn="ctr"/>
            <a:r>
              <a:rPr lang="fr-FR" sz="4000" dirty="0" smtClean="0">
                <a:solidFill>
                  <a:srgbClr val="002060"/>
                </a:solidFill>
              </a:rPr>
              <a:t>Pour les options :</a:t>
            </a:r>
          </a:p>
          <a:p>
            <a:pPr algn="ctr"/>
            <a:r>
              <a:rPr lang="fr-FR" sz="4000" b="1" dirty="0" smtClean="0">
                <a:solidFill>
                  <a:srgbClr val="002060"/>
                </a:solidFill>
              </a:rPr>
              <a:t>Systèmes de production</a:t>
            </a:r>
            <a:br>
              <a:rPr lang="fr-FR" sz="4000" b="1" dirty="0" smtClean="0">
                <a:solidFill>
                  <a:srgbClr val="002060"/>
                </a:solidFill>
              </a:rPr>
            </a:br>
            <a:r>
              <a:rPr lang="fr-FR" sz="4000" dirty="0" smtClean="0">
                <a:solidFill>
                  <a:srgbClr val="002060"/>
                </a:solidFill>
              </a:rPr>
              <a:t>et Systèmes énergétiques et fluidiques</a:t>
            </a:r>
          </a:p>
        </p:txBody>
      </p:sp>
    </p:spTree>
    <p:extLst>
      <p:ext uri="{BB962C8B-B14F-4D97-AF65-F5344CB8AC3E}">
        <p14:creationId xmlns:p14="http://schemas.microsoft.com/office/powerpoint/2010/main" val="3058552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3600" b="1" dirty="0">
                <a:solidFill>
                  <a:schemeClr val="accent5">
                    <a:lumMod val="60000"/>
                    <a:lumOff val="40000"/>
                  </a:schemeClr>
                </a:solidFill>
              </a:rPr>
              <a:t>Intégration, réception d’un nouveau bien </a:t>
            </a:r>
            <a:r>
              <a:rPr lang="fr-FR" sz="3600" b="1" dirty="0" smtClean="0">
                <a:solidFill>
                  <a:schemeClr val="accent5">
                    <a:lumMod val="60000"/>
                    <a:lumOff val="40000"/>
                  </a:schemeClr>
                </a:solidFill>
              </a:rPr>
              <a:t>-</a:t>
            </a:r>
            <a:r>
              <a:rPr lang="fr-FR" sz="3600" b="1" dirty="0">
                <a:solidFill>
                  <a:schemeClr val="accent5">
                    <a:lumMod val="60000"/>
                    <a:lumOff val="40000"/>
                  </a:schemeClr>
                </a:solidFill>
              </a:rPr>
              <a:t>5</a:t>
            </a:r>
            <a:r>
              <a:rPr lang="fr-FR" sz="3600" b="1" dirty="0" smtClean="0">
                <a:solidFill>
                  <a:schemeClr val="accent5">
                    <a:lumMod val="60000"/>
                    <a:lumOff val="40000"/>
                  </a:schemeClr>
                </a:solidFill>
              </a:rPr>
              <a:t>-</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053096416"/>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423457895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82690993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1644893028"/>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853921066"/>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390681515"/>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36693" y="980728"/>
            <a:ext cx="8640960" cy="584775"/>
          </a:xfrm>
          <a:prstGeom prst="rect">
            <a:avLst/>
          </a:prstGeom>
        </p:spPr>
        <p:txBody>
          <a:bodyPr wrap="square">
            <a:spAutoFit/>
          </a:bodyPr>
          <a:lstStyle/>
          <a:p>
            <a:pPr algn="ctr"/>
            <a:r>
              <a:rPr lang="fr-FR" sz="1600" i="1" dirty="0">
                <a:solidFill>
                  <a:srgbClr val="002060"/>
                </a:solidFill>
              </a:rPr>
              <a:t>Intégrer une nouvelle machine dans une ligne de production. </a:t>
            </a:r>
            <a:r>
              <a:rPr lang="fr-FR" sz="1600" b="1" i="1" dirty="0">
                <a:solidFill>
                  <a:srgbClr val="FF0000"/>
                </a:solidFill>
              </a:rPr>
              <a:t>L'installation sera sous-traitée</a:t>
            </a:r>
            <a:r>
              <a:rPr lang="fr-FR" sz="1600" i="1" dirty="0" smtClean="0">
                <a:solidFill>
                  <a:srgbClr val="002060"/>
                </a:solidFill>
              </a:rPr>
              <a:t>.</a:t>
            </a:r>
            <a:br>
              <a:rPr lang="fr-FR" sz="1600" i="1" dirty="0" smtClean="0">
                <a:solidFill>
                  <a:srgbClr val="002060"/>
                </a:solidFill>
              </a:rPr>
            </a:br>
            <a:r>
              <a:rPr lang="fr-FR" sz="1600" i="1" dirty="0" smtClean="0">
                <a:solidFill>
                  <a:srgbClr val="002060"/>
                </a:solidFill>
              </a:rPr>
              <a:t>Les </a:t>
            </a:r>
            <a:r>
              <a:rPr lang="fr-FR" sz="1600" i="1" dirty="0">
                <a:solidFill>
                  <a:srgbClr val="002060"/>
                </a:solidFill>
              </a:rPr>
              <a:t>déposes seront faites en interne. Participation à </a:t>
            </a:r>
            <a:r>
              <a:rPr lang="fr-FR" sz="1600" i="1" dirty="0" smtClean="0">
                <a:solidFill>
                  <a:srgbClr val="002060"/>
                </a:solidFill>
              </a:rPr>
              <a:t>l'installation et à la mise en service.</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39%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n’est pas recevable</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20</a:t>
            </a:fld>
            <a:endParaRPr lang="fr-FR"/>
          </a:p>
        </p:txBody>
      </p:sp>
    </p:spTree>
    <p:extLst>
      <p:ext uri="{BB962C8B-B14F-4D97-AF65-F5344CB8AC3E}">
        <p14:creationId xmlns:p14="http://schemas.microsoft.com/office/powerpoint/2010/main" val="321919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2800" b="1" dirty="0" smtClean="0">
                <a:solidFill>
                  <a:schemeClr val="accent5">
                    <a:lumMod val="60000"/>
                    <a:lumOff val="40000"/>
                  </a:schemeClr>
                </a:solidFill>
              </a:rPr>
              <a:t>Amélioration de l’organisation de la maintenance -6-</a:t>
            </a:r>
            <a:endParaRPr lang="fr-FR" sz="28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784798885"/>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4524321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74316373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012080241"/>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364283989"/>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4554454"/>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36693" y="980728"/>
            <a:ext cx="8640960" cy="830997"/>
          </a:xfrm>
          <a:prstGeom prst="rect">
            <a:avLst/>
          </a:prstGeom>
        </p:spPr>
        <p:txBody>
          <a:bodyPr wrap="square">
            <a:spAutoFit/>
          </a:bodyPr>
          <a:lstStyle/>
          <a:p>
            <a:pPr algn="ctr"/>
            <a:r>
              <a:rPr lang="fr-FR" sz="1600" i="1" dirty="0">
                <a:solidFill>
                  <a:srgbClr val="002060"/>
                </a:solidFill>
              </a:rPr>
              <a:t>R</a:t>
            </a:r>
            <a:r>
              <a:rPr lang="fr-FR" sz="1600" i="1" dirty="0" smtClean="0">
                <a:solidFill>
                  <a:srgbClr val="002060"/>
                </a:solidFill>
              </a:rPr>
              <a:t>éorganiser la gestion et le </a:t>
            </a:r>
            <a:r>
              <a:rPr lang="fr-FR" sz="1600" i="1" dirty="0">
                <a:solidFill>
                  <a:srgbClr val="002060"/>
                </a:solidFill>
              </a:rPr>
              <a:t>stockage </a:t>
            </a:r>
            <a:r>
              <a:rPr lang="fr-FR" sz="1600" i="1" dirty="0" smtClean="0">
                <a:solidFill>
                  <a:srgbClr val="002060"/>
                </a:solidFill>
              </a:rPr>
              <a:t>des </a:t>
            </a:r>
            <a:r>
              <a:rPr lang="fr-FR" sz="1600" i="1" dirty="0">
                <a:solidFill>
                  <a:srgbClr val="002060"/>
                </a:solidFill>
              </a:rPr>
              <a:t>pièces détachées, </a:t>
            </a:r>
            <a:r>
              <a:rPr lang="fr-FR" sz="1600" i="1" dirty="0" smtClean="0">
                <a:solidFill>
                  <a:srgbClr val="002060"/>
                </a:solidFill>
              </a:rPr>
              <a:t>des </a:t>
            </a:r>
            <a:r>
              <a:rPr lang="fr-FR" sz="1600" i="1" dirty="0">
                <a:solidFill>
                  <a:srgbClr val="002060"/>
                </a:solidFill>
              </a:rPr>
              <a:t>outillages </a:t>
            </a:r>
            <a:r>
              <a:rPr lang="fr-FR" sz="1600" i="1" dirty="0" smtClean="0">
                <a:solidFill>
                  <a:srgbClr val="002060"/>
                </a:solidFill>
              </a:rPr>
              <a:t>spécifiques de maintenance, de </a:t>
            </a:r>
            <a:r>
              <a:rPr lang="fr-FR" sz="1600" i="1" dirty="0">
                <a:solidFill>
                  <a:srgbClr val="002060"/>
                </a:solidFill>
              </a:rPr>
              <a:t>la documentation technique </a:t>
            </a:r>
            <a:r>
              <a:rPr lang="fr-FR" sz="1600" i="1" dirty="0" smtClean="0">
                <a:solidFill>
                  <a:srgbClr val="002060"/>
                </a:solidFill>
              </a:rPr>
              <a:t>…</a:t>
            </a:r>
            <a:br>
              <a:rPr lang="fr-FR" sz="1600" i="1" dirty="0" smtClean="0">
                <a:solidFill>
                  <a:srgbClr val="002060"/>
                </a:solidFill>
              </a:rPr>
            </a:br>
            <a:r>
              <a:rPr lang="fr-FR" sz="1600" b="1" i="1" dirty="0">
                <a:solidFill>
                  <a:srgbClr val="002060"/>
                </a:solidFill>
              </a:rPr>
              <a:t>Démarche LEAN, TPM, </a:t>
            </a:r>
            <a:r>
              <a:rPr lang="fr-FR" sz="1600" b="1" i="1" dirty="0" smtClean="0">
                <a:solidFill>
                  <a:srgbClr val="002060"/>
                </a:solidFill>
              </a:rPr>
              <a:t>5S</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57 à 60%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est-il recevable ?</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21</a:t>
            </a:fld>
            <a:endParaRPr lang="fr-FR"/>
          </a:p>
        </p:txBody>
      </p:sp>
    </p:spTree>
    <p:extLst>
      <p:ext uri="{BB962C8B-B14F-4D97-AF65-F5344CB8AC3E}">
        <p14:creationId xmlns:p14="http://schemas.microsoft.com/office/powerpoint/2010/main" val="133829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3600" b="1" dirty="0" smtClean="0">
                <a:solidFill>
                  <a:schemeClr val="accent5">
                    <a:lumMod val="60000"/>
                    <a:lumOff val="40000"/>
                  </a:schemeClr>
                </a:solidFill>
              </a:rPr>
              <a:t>Cas de la maintenance préventive -7-</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4058986169"/>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644226941"/>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630461800"/>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815524894"/>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502037374"/>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4115935252"/>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36693" y="980728"/>
            <a:ext cx="8640960" cy="830997"/>
          </a:xfrm>
          <a:prstGeom prst="rect">
            <a:avLst/>
          </a:prstGeom>
        </p:spPr>
        <p:txBody>
          <a:bodyPr wrap="square">
            <a:spAutoFit/>
          </a:bodyPr>
          <a:lstStyle/>
          <a:p>
            <a:pPr algn="ctr"/>
            <a:r>
              <a:rPr lang="fr-FR" sz="1600" i="1" dirty="0">
                <a:solidFill>
                  <a:srgbClr val="002060"/>
                </a:solidFill>
              </a:rPr>
              <a:t>Améliorer la </a:t>
            </a:r>
            <a:r>
              <a:rPr lang="fr-FR" sz="1600" i="1" dirty="0" smtClean="0">
                <a:solidFill>
                  <a:srgbClr val="002060"/>
                </a:solidFill>
              </a:rPr>
              <a:t>fiabilité d’une machine par la mise en place d’un plan de maintenance préventive de niveau 1 (</a:t>
            </a:r>
            <a:r>
              <a:rPr lang="fr-FR" sz="1600" i="1" dirty="0" err="1" smtClean="0">
                <a:solidFill>
                  <a:srgbClr val="002060"/>
                </a:solidFill>
              </a:rPr>
              <a:t>automaintenance</a:t>
            </a:r>
            <a:r>
              <a:rPr lang="fr-FR" sz="1600" i="1" dirty="0" smtClean="0">
                <a:solidFill>
                  <a:srgbClr val="002060"/>
                </a:solidFill>
              </a:rPr>
              <a:t>) et /ou de niveau 2</a:t>
            </a:r>
            <a:br>
              <a:rPr lang="fr-FR" sz="1600" i="1" dirty="0" smtClean="0">
                <a:solidFill>
                  <a:srgbClr val="002060"/>
                </a:solidFill>
              </a:rPr>
            </a:br>
            <a:r>
              <a:rPr lang="fr-FR" sz="1600" i="1" dirty="0" smtClean="0">
                <a:solidFill>
                  <a:srgbClr val="002060"/>
                </a:solidFill>
              </a:rPr>
              <a:t>(création de gammes et de procédures de maintenance préventive)</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39%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n’est pas recevable</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22</a:t>
            </a:fld>
            <a:endParaRPr lang="fr-FR"/>
          </a:p>
        </p:txBody>
      </p:sp>
    </p:spTree>
    <p:extLst>
      <p:ext uri="{BB962C8B-B14F-4D97-AF65-F5344CB8AC3E}">
        <p14:creationId xmlns:p14="http://schemas.microsoft.com/office/powerpoint/2010/main" val="1968306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3600" b="1" dirty="0" smtClean="0">
                <a:solidFill>
                  <a:schemeClr val="accent5">
                    <a:lumMod val="60000"/>
                    <a:lumOff val="40000"/>
                  </a:schemeClr>
                </a:solidFill>
              </a:rPr>
              <a:t>Cas de la maintenance préventive -8-</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4226035270"/>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4241363382"/>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59881434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1703273212"/>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28544557"/>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3917482645"/>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36693" y="980728"/>
            <a:ext cx="8640960" cy="584775"/>
          </a:xfrm>
          <a:prstGeom prst="rect">
            <a:avLst/>
          </a:prstGeom>
        </p:spPr>
        <p:txBody>
          <a:bodyPr wrap="square">
            <a:spAutoFit/>
          </a:bodyPr>
          <a:lstStyle/>
          <a:p>
            <a:pPr algn="ctr"/>
            <a:r>
              <a:rPr lang="fr-FR" sz="1600" i="1" dirty="0">
                <a:solidFill>
                  <a:srgbClr val="002060"/>
                </a:solidFill>
              </a:rPr>
              <a:t>Améliorer la </a:t>
            </a:r>
            <a:r>
              <a:rPr lang="fr-FR" sz="1600" i="1" dirty="0" smtClean="0">
                <a:solidFill>
                  <a:srgbClr val="002060"/>
                </a:solidFill>
              </a:rPr>
              <a:t>fiabilité d’une machine par la mise en place </a:t>
            </a:r>
            <a:r>
              <a:rPr lang="fr-FR" sz="1600" i="1" dirty="0">
                <a:solidFill>
                  <a:srgbClr val="002060"/>
                </a:solidFill>
              </a:rPr>
              <a:t>d'une surveillance </a:t>
            </a:r>
            <a:r>
              <a:rPr lang="fr-FR" sz="1600" i="1" dirty="0" smtClean="0">
                <a:solidFill>
                  <a:srgbClr val="002060"/>
                </a:solidFill>
              </a:rPr>
              <a:t>vibratoire.</a:t>
            </a:r>
          </a:p>
          <a:p>
            <a:pPr algn="ctr"/>
            <a:r>
              <a:rPr lang="fr-FR" sz="1600" i="1" dirty="0" smtClean="0">
                <a:solidFill>
                  <a:srgbClr val="002060"/>
                </a:solidFill>
              </a:rPr>
              <a:t>Installation </a:t>
            </a:r>
            <a:r>
              <a:rPr lang="fr-FR" sz="1600" i="1" dirty="0">
                <a:solidFill>
                  <a:srgbClr val="002060"/>
                </a:solidFill>
              </a:rPr>
              <a:t>des capteurs, paramétrage, mesures, </a:t>
            </a:r>
            <a:r>
              <a:rPr lang="fr-FR" sz="1600" i="1" dirty="0" smtClean="0">
                <a:solidFill>
                  <a:srgbClr val="002060"/>
                </a:solidFill>
              </a:rPr>
              <a:t>interprétations…</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61%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est recevable</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23</a:t>
            </a:fld>
            <a:endParaRPr lang="fr-FR"/>
          </a:p>
        </p:txBody>
      </p:sp>
    </p:spTree>
    <p:extLst>
      <p:ext uri="{BB962C8B-B14F-4D97-AF65-F5344CB8AC3E}">
        <p14:creationId xmlns:p14="http://schemas.microsoft.com/office/powerpoint/2010/main" val="887050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3600" b="1" dirty="0" smtClean="0">
                <a:solidFill>
                  <a:schemeClr val="accent5">
                    <a:lumMod val="60000"/>
                    <a:lumOff val="40000"/>
                  </a:schemeClr>
                </a:solidFill>
              </a:rPr>
              <a:t>Démarche SMED en maintenance -</a:t>
            </a:r>
            <a:r>
              <a:rPr lang="fr-FR" sz="3600" b="1" dirty="0">
                <a:solidFill>
                  <a:schemeClr val="accent5">
                    <a:lumMod val="60000"/>
                    <a:lumOff val="40000"/>
                  </a:schemeClr>
                </a:solidFill>
              </a:rPr>
              <a:t>9</a:t>
            </a:r>
            <a:r>
              <a:rPr lang="fr-FR" sz="3600" b="1" dirty="0" smtClean="0">
                <a:solidFill>
                  <a:schemeClr val="accent5">
                    <a:lumMod val="60000"/>
                    <a:lumOff val="40000"/>
                  </a:schemeClr>
                </a:solidFill>
              </a:rPr>
              <a:t>-</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1936745197"/>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4115824922"/>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47377996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871481259"/>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053342437"/>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2386731977"/>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36693" y="980728"/>
            <a:ext cx="8640960" cy="830997"/>
          </a:xfrm>
          <a:prstGeom prst="rect">
            <a:avLst/>
          </a:prstGeom>
        </p:spPr>
        <p:txBody>
          <a:bodyPr wrap="square">
            <a:spAutoFit/>
          </a:bodyPr>
          <a:lstStyle/>
          <a:p>
            <a:pPr algn="ctr"/>
            <a:r>
              <a:rPr lang="fr-FR" sz="1600" i="1" dirty="0" smtClean="0">
                <a:solidFill>
                  <a:srgbClr val="002060"/>
                </a:solidFill>
              </a:rPr>
              <a:t>Amélioration de la maintenabilité globale du bien par la réorganisation des </a:t>
            </a:r>
            <a:r>
              <a:rPr lang="fr-FR" sz="1600" i="1" dirty="0">
                <a:solidFill>
                  <a:srgbClr val="002060"/>
                </a:solidFill>
              </a:rPr>
              <a:t>interventions de maintenance </a:t>
            </a:r>
            <a:r>
              <a:rPr lang="fr-FR" sz="1600" i="1" dirty="0" smtClean="0">
                <a:solidFill>
                  <a:srgbClr val="002060"/>
                </a:solidFill>
              </a:rPr>
              <a:t>préventive en appliquant la démarche SMED.</a:t>
            </a:r>
            <a:br>
              <a:rPr lang="fr-FR" sz="1600" i="1" dirty="0" smtClean="0">
                <a:solidFill>
                  <a:srgbClr val="002060"/>
                </a:solidFill>
              </a:rPr>
            </a:br>
            <a:r>
              <a:rPr lang="fr-FR" sz="1600" i="1" dirty="0" smtClean="0">
                <a:solidFill>
                  <a:srgbClr val="002060"/>
                </a:solidFill>
              </a:rPr>
              <a:t>Objectif : Réduire les temps d’interventions préventives.</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57%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est-il recevable ?</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24</a:t>
            </a:fld>
            <a:endParaRPr lang="fr-FR"/>
          </a:p>
        </p:txBody>
      </p:sp>
    </p:spTree>
    <p:extLst>
      <p:ext uri="{BB962C8B-B14F-4D97-AF65-F5344CB8AC3E}">
        <p14:creationId xmlns:p14="http://schemas.microsoft.com/office/powerpoint/2010/main" val="2618999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3600" b="1" dirty="0" smtClean="0">
                <a:solidFill>
                  <a:schemeClr val="accent5">
                    <a:lumMod val="60000"/>
                    <a:lumOff val="40000"/>
                  </a:schemeClr>
                </a:solidFill>
              </a:rPr>
              <a:t>Démarche SMED en maintenance -10-</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87856655"/>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10706180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083577478"/>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86953357"/>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483754428"/>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1908653826"/>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36693" y="980728"/>
            <a:ext cx="8640960" cy="830997"/>
          </a:xfrm>
          <a:prstGeom prst="rect">
            <a:avLst/>
          </a:prstGeom>
        </p:spPr>
        <p:txBody>
          <a:bodyPr wrap="square">
            <a:spAutoFit/>
          </a:bodyPr>
          <a:lstStyle/>
          <a:p>
            <a:pPr algn="ctr"/>
            <a:r>
              <a:rPr lang="fr-FR" sz="1600" i="1" dirty="0" smtClean="0">
                <a:solidFill>
                  <a:srgbClr val="002060"/>
                </a:solidFill>
              </a:rPr>
              <a:t>Amélioration </a:t>
            </a:r>
            <a:r>
              <a:rPr lang="fr-FR" sz="1600" i="1" dirty="0">
                <a:solidFill>
                  <a:srgbClr val="002060"/>
                </a:solidFill>
              </a:rPr>
              <a:t>technique des </a:t>
            </a:r>
            <a:r>
              <a:rPr lang="fr-FR" sz="1600" i="1" dirty="0" smtClean="0">
                <a:solidFill>
                  <a:srgbClr val="002060"/>
                </a:solidFill>
              </a:rPr>
              <a:t>montages et/ou des réglages  lors des interventions de maintenance corrective ou préventive par la mise </a:t>
            </a:r>
            <a:r>
              <a:rPr lang="fr-FR" sz="1600" i="1" dirty="0">
                <a:solidFill>
                  <a:srgbClr val="002060"/>
                </a:solidFill>
              </a:rPr>
              <a:t>en place de </a:t>
            </a:r>
            <a:r>
              <a:rPr lang="fr-FR" sz="1600" i="1" dirty="0" smtClean="0">
                <a:solidFill>
                  <a:srgbClr val="002060"/>
                </a:solidFill>
              </a:rPr>
              <a:t>nouveaux composants</a:t>
            </a:r>
            <a:r>
              <a:rPr lang="fr-FR" sz="1600" i="1" dirty="0">
                <a:solidFill>
                  <a:srgbClr val="002060"/>
                </a:solidFill>
              </a:rPr>
              <a:t>, </a:t>
            </a:r>
            <a:r>
              <a:rPr lang="fr-FR" sz="1600" i="1" dirty="0" smtClean="0">
                <a:solidFill>
                  <a:srgbClr val="002060"/>
                </a:solidFill>
              </a:rPr>
              <a:t>de nouvelles solutions techniques, de détrompeurs et/ou la création de banc de préréglage, de test…</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87%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est recevable</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25</a:t>
            </a:fld>
            <a:endParaRPr lang="fr-FR"/>
          </a:p>
        </p:txBody>
      </p:sp>
    </p:spTree>
    <p:extLst>
      <p:ext uri="{BB962C8B-B14F-4D97-AF65-F5344CB8AC3E}">
        <p14:creationId xmlns:p14="http://schemas.microsoft.com/office/powerpoint/2010/main" val="4231002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fontScale="90000"/>
          </a:bodyPr>
          <a:lstStyle/>
          <a:p>
            <a:r>
              <a:rPr lang="fr-FR" sz="3600" b="1" dirty="0" smtClean="0">
                <a:solidFill>
                  <a:schemeClr val="accent5">
                    <a:lumMod val="60000"/>
                    <a:lumOff val="40000"/>
                  </a:schemeClr>
                </a:solidFill>
              </a:rPr>
              <a:t>Démarche TPM – Changement de format -11-</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1682223213"/>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86635486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419810264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2833477436"/>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726613766"/>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720322315"/>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36693" y="980728"/>
            <a:ext cx="8799802" cy="338554"/>
          </a:xfrm>
          <a:prstGeom prst="rect">
            <a:avLst/>
          </a:prstGeom>
        </p:spPr>
        <p:txBody>
          <a:bodyPr wrap="square">
            <a:spAutoFit/>
          </a:bodyPr>
          <a:lstStyle/>
          <a:p>
            <a:pPr algn="ctr"/>
            <a:r>
              <a:rPr lang="fr-FR" sz="1600" i="1" dirty="0" smtClean="0">
                <a:solidFill>
                  <a:srgbClr val="002060"/>
                </a:solidFill>
              </a:rPr>
              <a:t>Création </a:t>
            </a:r>
            <a:r>
              <a:rPr lang="fr-FR" sz="1600" i="1" dirty="0">
                <a:solidFill>
                  <a:srgbClr val="002060"/>
                </a:solidFill>
              </a:rPr>
              <a:t>de </a:t>
            </a:r>
            <a:r>
              <a:rPr lang="fr-FR" sz="1600" i="1" dirty="0" smtClean="0">
                <a:solidFill>
                  <a:srgbClr val="002060"/>
                </a:solidFill>
              </a:rPr>
              <a:t>procédures de réglage ou de </a:t>
            </a:r>
            <a:r>
              <a:rPr lang="fr-FR" sz="1600" i="1" dirty="0">
                <a:solidFill>
                  <a:srgbClr val="002060"/>
                </a:solidFill>
              </a:rPr>
              <a:t>changement de format permettant d'améliorer le TRS du </a:t>
            </a:r>
            <a:r>
              <a:rPr lang="fr-FR" sz="1600" i="1" dirty="0" smtClean="0">
                <a:solidFill>
                  <a:srgbClr val="002060"/>
                </a:solidFill>
              </a:rPr>
              <a:t>bien.</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39%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n’est pas recevable</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26</a:t>
            </a:fld>
            <a:endParaRPr lang="fr-FR"/>
          </a:p>
        </p:txBody>
      </p:sp>
    </p:spTree>
    <p:extLst>
      <p:ext uri="{BB962C8B-B14F-4D97-AF65-F5344CB8AC3E}">
        <p14:creationId xmlns:p14="http://schemas.microsoft.com/office/powerpoint/2010/main" val="1670945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3600" b="1" dirty="0" smtClean="0">
                <a:solidFill>
                  <a:schemeClr val="accent5">
                    <a:lumMod val="60000"/>
                    <a:lumOff val="40000"/>
                  </a:schemeClr>
                </a:solidFill>
              </a:rPr>
              <a:t>Dilemme – Amélioration/Modification</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811006017"/>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411141291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662838440"/>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1" name="Rectangle 20"/>
          <p:cNvSpPr/>
          <p:nvPr/>
        </p:nvSpPr>
        <p:spPr>
          <a:xfrm>
            <a:off x="1265156" y="1467434"/>
            <a:ext cx="2154716" cy="369332"/>
          </a:xfrm>
          <a:prstGeom prst="rect">
            <a:avLst/>
          </a:prstGeom>
          <a:solidFill>
            <a:srgbClr val="FFFF99"/>
          </a:solidFill>
        </p:spPr>
        <p:txBody>
          <a:bodyPr wrap="square">
            <a:spAutoFit/>
          </a:bodyPr>
          <a:lstStyle/>
          <a:p>
            <a:pPr algn="ctr"/>
            <a:r>
              <a:rPr lang="fr-FR" b="1" dirty="0" smtClean="0">
                <a:solidFill>
                  <a:srgbClr val="002060"/>
                </a:solidFill>
              </a:rPr>
              <a:t>Amélioration</a:t>
            </a:r>
            <a:endParaRPr lang="fr-FR" b="1" dirty="0">
              <a:solidFill>
                <a:srgbClr val="002060"/>
              </a:solidFill>
            </a:endParaRPr>
          </a:p>
        </p:txBody>
      </p:sp>
      <p:sp>
        <p:nvSpPr>
          <p:cNvPr id="23" name="Rectangle 22"/>
          <p:cNvSpPr/>
          <p:nvPr/>
        </p:nvSpPr>
        <p:spPr>
          <a:xfrm>
            <a:off x="3076314" y="910993"/>
            <a:ext cx="2991372" cy="369332"/>
          </a:xfrm>
          <a:prstGeom prst="rect">
            <a:avLst/>
          </a:prstGeom>
        </p:spPr>
        <p:txBody>
          <a:bodyPr wrap="square">
            <a:spAutoFit/>
          </a:bodyPr>
          <a:lstStyle/>
          <a:p>
            <a:r>
              <a:rPr lang="fr-FR" dirty="0" smtClean="0">
                <a:solidFill>
                  <a:srgbClr val="002060"/>
                </a:solidFill>
              </a:rPr>
              <a:t>Suivant </a:t>
            </a:r>
            <a:r>
              <a:rPr lang="fr-FR" dirty="0">
                <a:solidFill>
                  <a:srgbClr val="002060"/>
                </a:solidFill>
              </a:rPr>
              <a:t>la norme EN13306 </a:t>
            </a:r>
            <a:r>
              <a:rPr lang="fr-FR" dirty="0" smtClean="0">
                <a:solidFill>
                  <a:srgbClr val="002060"/>
                </a:solidFill>
              </a:rPr>
              <a:t>:</a:t>
            </a:r>
            <a:endParaRPr lang="fr-FR" dirty="0">
              <a:solidFill>
                <a:srgbClr val="002060"/>
              </a:solidFill>
            </a:endParaRPr>
          </a:p>
        </p:txBody>
      </p:sp>
      <p:sp>
        <p:nvSpPr>
          <p:cNvPr id="24" name="Rectangle 23"/>
          <p:cNvSpPr/>
          <p:nvPr/>
        </p:nvSpPr>
        <p:spPr>
          <a:xfrm>
            <a:off x="257044" y="1988840"/>
            <a:ext cx="4170940" cy="1077218"/>
          </a:xfrm>
          <a:prstGeom prst="rect">
            <a:avLst/>
          </a:prstGeom>
          <a:solidFill>
            <a:srgbClr val="FFFF99"/>
          </a:solidFill>
        </p:spPr>
        <p:txBody>
          <a:bodyPr wrap="square" anchor="ctr" anchorCtr="0">
            <a:noAutofit/>
          </a:bodyPr>
          <a:lstStyle/>
          <a:p>
            <a:pPr algn="ctr"/>
            <a:r>
              <a:rPr lang="fr-FR" sz="1600" dirty="0" smtClean="0">
                <a:solidFill>
                  <a:srgbClr val="002060"/>
                </a:solidFill>
              </a:rPr>
              <a:t>Mesures </a:t>
            </a:r>
            <a:r>
              <a:rPr lang="fr-FR" sz="1600" dirty="0">
                <a:solidFill>
                  <a:srgbClr val="002060"/>
                </a:solidFill>
              </a:rPr>
              <a:t>techniques, administratives et de management destinées à </a:t>
            </a:r>
            <a:r>
              <a:rPr lang="fr-FR" sz="1600" b="1" dirty="0">
                <a:solidFill>
                  <a:srgbClr val="002060"/>
                </a:solidFill>
              </a:rPr>
              <a:t>améliorer la Fiabilité et/ou la Maintenabilité et/ou la </a:t>
            </a:r>
            <a:r>
              <a:rPr lang="fr-FR" sz="1600" b="1" dirty="0" smtClean="0">
                <a:solidFill>
                  <a:srgbClr val="002060"/>
                </a:solidFill>
              </a:rPr>
              <a:t>sécurité </a:t>
            </a:r>
            <a:r>
              <a:rPr lang="fr-FR" sz="1600" dirty="0" smtClean="0">
                <a:solidFill>
                  <a:srgbClr val="002060"/>
                </a:solidFill>
              </a:rPr>
              <a:t>d’un bien, </a:t>
            </a:r>
            <a:r>
              <a:rPr lang="fr-FR" sz="1600" b="1" dirty="0" smtClean="0">
                <a:solidFill>
                  <a:srgbClr val="FF0000"/>
                </a:solidFill>
              </a:rPr>
              <a:t>sans changer la fonction d’origine</a:t>
            </a:r>
            <a:r>
              <a:rPr lang="fr-FR" sz="1600" dirty="0" smtClean="0">
                <a:solidFill>
                  <a:srgbClr val="002060"/>
                </a:solidFill>
              </a:rPr>
              <a:t>.</a:t>
            </a:r>
            <a:endParaRPr lang="fr-FR" sz="1600" dirty="0">
              <a:solidFill>
                <a:srgbClr val="002060"/>
              </a:solidFill>
            </a:endParaRPr>
          </a:p>
        </p:txBody>
      </p:sp>
      <p:sp>
        <p:nvSpPr>
          <p:cNvPr id="25" name="Rectangle 24"/>
          <p:cNvSpPr/>
          <p:nvPr/>
        </p:nvSpPr>
        <p:spPr>
          <a:xfrm>
            <a:off x="5724128" y="1476832"/>
            <a:ext cx="2154716" cy="369332"/>
          </a:xfrm>
          <a:prstGeom prst="rect">
            <a:avLst/>
          </a:prstGeom>
          <a:solidFill>
            <a:srgbClr val="CCFF99"/>
          </a:solidFill>
        </p:spPr>
        <p:txBody>
          <a:bodyPr wrap="square">
            <a:spAutoFit/>
          </a:bodyPr>
          <a:lstStyle/>
          <a:p>
            <a:pPr algn="ctr"/>
            <a:r>
              <a:rPr lang="fr-FR" b="1" dirty="0" smtClean="0">
                <a:solidFill>
                  <a:srgbClr val="002060"/>
                </a:solidFill>
              </a:rPr>
              <a:t>Modification</a:t>
            </a:r>
            <a:endParaRPr lang="fr-FR" b="1" dirty="0">
              <a:solidFill>
                <a:srgbClr val="002060"/>
              </a:solidFill>
            </a:endParaRPr>
          </a:p>
        </p:txBody>
      </p:sp>
      <p:sp>
        <p:nvSpPr>
          <p:cNvPr id="26" name="Rectangle 25"/>
          <p:cNvSpPr/>
          <p:nvPr/>
        </p:nvSpPr>
        <p:spPr>
          <a:xfrm>
            <a:off x="4716016" y="1998238"/>
            <a:ext cx="4170940" cy="1067820"/>
          </a:xfrm>
          <a:prstGeom prst="rect">
            <a:avLst/>
          </a:prstGeom>
          <a:solidFill>
            <a:srgbClr val="CCFF99"/>
          </a:solidFill>
        </p:spPr>
        <p:txBody>
          <a:bodyPr wrap="square" anchor="ctr" anchorCtr="0">
            <a:noAutofit/>
          </a:bodyPr>
          <a:lstStyle/>
          <a:p>
            <a:pPr algn="ctr"/>
            <a:r>
              <a:rPr lang="fr-FR" sz="1600" dirty="0" smtClean="0">
                <a:solidFill>
                  <a:srgbClr val="002060"/>
                </a:solidFill>
              </a:rPr>
              <a:t>Mesures </a:t>
            </a:r>
            <a:r>
              <a:rPr lang="fr-FR" sz="1600" dirty="0">
                <a:solidFill>
                  <a:srgbClr val="002060"/>
                </a:solidFill>
              </a:rPr>
              <a:t>techniques, administratives et de management destinées </a:t>
            </a:r>
            <a:r>
              <a:rPr lang="fr-FR" sz="1600" b="1" dirty="0">
                <a:solidFill>
                  <a:srgbClr val="FF0000"/>
                </a:solidFill>
              </a:rPr>
              <a:t>à</a:t>
            </a:r>
            <a:r>
              <a:rPr lang="fr-FR" sz="1600" dirty="0">
                <a:solidFill>
                  <a:srgbClr val="002060"/>
                </a:solidFill>
              </a:rPr>
              <a:t> </a:t>
            </a:r>
            <a:r>
              <a:rPr lang="fr-FR" sz="1600" b="1" dirty="0" smtClean="0">
                <a:solidFill>
                  <a:srgbClr val="FF0000"/>
                </a:solidFill>
              </a:rPr>
              <a:t>changer une ou plusieurs fonctions d’un bien</a:t>
            </a:r>
            <a:r>
              <a:rPr lang="fr-FR" sz="1600" dirty="0" smtClean="0">
                <a:solidFill>
                  <a:srgbClr val="002060"/>
                </a:solidFill>
              </a:rPr>
              <a:t>.</a:t>
            </a:r>
            <a:endParaRPr lang="fr-FR" sz="1600" dirty="0">
              <a:solidFill>
                <a:srgbClr val="002060"/>
              </a:solidFill>
            </a:endParaRPr>
          </a:p>
        </p:txBody>
      </p:sp>
      <p:sp>
        <p:nvSpPr>
          <p:cNvPr id="4" name="Flèche vers le bas 3"/>
          <p:cNvSpPr/>
          <p:nvPr/>
        </p:nvSpPr>
        <p:spPr>
          <a:xfrm>
            <a:off x="2269125" y="3179679"/>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57044" y="3484065"/>
            <a:ext cx="4170940" cy="814587"/>
          </a:xfrm>
          <a:prstGeom prst="rect">
            <a:avLst/>
          </a:prstGeom>
          <a:solidFill>
            <a:srgbClr val="FFFF99"/>
          </a:solidFill>
        </p:spPr>
        <p:txBody>
          <a:bodyPr wrap="square" anchor="ctr" anchorCtr="0">
            <a:noAutofit/>
          </a:bodyPr>
          <a:lstStyle/>
          <a:p>
            <a:pPr algn="ctr"/>
            <a:r>
              <a:rPr lang="fr-FR" sz="1600" b="1" dirty="0" smtClean="0">
                <a:solidFill>
                  <a:srgbClr val="002060"/>
                </a:solidFill>
              </a:rPr>
              <a:t>Améliorer la sûreté de fonctionnement </a:t>
            </a:r>
            <a:r>
              <a:rPr lang="fr-FR" sz="1600" dirty="0" smtClean="0">
                <a:solidFill>
                  <a:srgbClr val="002060"/>
                </a:solidFill>
              </a:rPr>
              <a:t>(Fiabilité, Maintenabilité, Disponibilité et Sécurité)</a:t>
            </a:r>
            <a:endParaRPr lang="fr-FR" sz="1600" dirty="0">
              <a:solidFill>
                <a:srgbClr val="002060"/>
              </a:solidFill>
            </a:endParaRPr>
          </a:p>
        </p:txBody>
      </p:sp>
      <p:sp>
        <p:nvSpPr>
          <p:cNvPr id="28" name="Flèche vers le bas 27"/>
          <p:cNvSpPr/>
          <p:nvPr/>
        </p:nvSpPr>
        <p:spPr>
          <a:xfrm>
            <a:off x="2254017" y="4426628"/>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51520" y="4769004"/>
            <a:ext cx="4170940" cy="407293"/>
          </a:xfrm>
          <a:prstGeom prst="rect">
            <a:avLst/>
          </a:prstGeom>
          <a:solidFill>
            <a:srgbClr val="FFFF99"/>
          </a:solidFill>
        </p:spPr>
        <p:txBody>
          <a:bodyPr wrap="square" anchor="ctr" anchorCtr="0">
            <a:noAutofit/>
          </a:bodyPr>
          <a:lstStyle/>
          <a:p>
            <a:pPr algn="ctr"/>
            <a:r>
              <a:rPr lang="fr-FR" sz="1600" b="1" dirty="0" smtClean="0">
                <a:solidFill>
                  <a:srgbClr val="002060"/>
                </a:solidFill>
              </a:rPr>
              <a:t>C’est une action de maintenance</a:t>
            </a:r>
            <a:endParaRPr lang="fr-FR" sz="1600" dirty="0">
              <a:solidFill>
                <a:srgbClr val="002060"/>
              </a:solidFill>
            </a:endParaRPr>
          </a:p>
        </p:txBody>
      </p:sp>
      <p:sp>
        <p:nvSpPr>
          <p:cNvPr id="30" name="Flèche vers le bas 29"/>
          <p:cNvSpPr/>
          <p:nvPr/>
        </p:nvSpPr>
        <p:spPr>
          <a:xfrm>
            <a:off x="2269125" y="5239891"/>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57044" y="5559570"/>
            <a:ext cx="4170940" cy="407293"/>
          </a:xfrm>
          <a:prstGeom prst="rect">
            <a:avLst/>
          </a:prstGeom>
          <a:solidFill>
            <a:srgbClr val="FFFF99"/>
          </a:solidFill>
        </p:spPr>
        <p:txBody>
          <a:bodyPr wrap="square" anchor="ctr" anchorCtr="0">
            <a:noAutofit/>
          </a:bodyPr>
          <a:lstStyle/>
          <a:p>
            <a:pPr algn="ctr"/>
            <a:r>
              <a:rPr lang="fr-FR" sz="1600" b="1" dirty="0" smtClean="0">
                <a:solidFill>
                  <a:srgbClr val="002060"/>
                </a:solidFill>
              </a:rPr>
              <a:t>Réalisée par le personnel de  maintenance</a:t>
            </a:r>
            <a:endParaRPr lang="fr-FR" sz="1600" dirty="0">
              <a:solidFill>
                <a:srgbClr val="002060"/>
              </a:solidFill>
            </a:endParaRPr>
          </a:p>
        </p:txBody>
      </p:sp>
      <p:sp>
        <p:nvSpPr>
          <p:cNvPr id="32" name="Flèche vers le bas 31"/>
          <p:cNvSpPr/>
          <p:nvPr/>
        </p:nvSpPr>
        <p:spPr>
          <a:xfrm>
            <a:off x="6769420" y="3179679"/>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757339" y="3484065"/>
            <a:ext cx="4170940" cy="814587"/>
          </a:xfrm>
          <a:prstGeom prst="rect">
            <a:avLst/>
          </a:prstGeom>
          <a:solidFill>
            <a:srgbClr val="CCFF99"/>
          </a:solidFill>
        </p:spPr>
        <p:txBody>
          <a:bodyPr wrap="square" anchor="ctr" anchorCtr="0">
            <a:noAutofit/>
          </a:bodyPr>
          <a:lstStyle/>
          <a:p>
            <a:pPr algn="ctr"/>
            <a:r>
              <a:rPr lang="fr-FR" sz="1600" b="1" dirty="0" smtClean="0">
                <a:solidFill>
                  <a:srgbClr val="002060"/>
                </a:solidFill>
              </a:rPr>
              <a:t>Changer la fonction de la machine</a:t>
            </a:r>
            <a:endParaRPr lang="fr-FR" sz="1600" dirty="0">
              <a:solidFill>
                <a:srgbClr val="002060"/>
              </a:solidFill>
            </a:endParaRPr>
          </a:p>
        </p:txBody>
      </p:sp>
      <p:sp>
        <p:nvSpPr>
          <p:cNvPr id="34" name="Flèche vers le bas 33"/>
          <p:cNvSpPr/>
          <p:nvPr/>
        </p:nvSpPr>
        <p:spPr>
          <a:xfrm>
            <a:off x="6754312" y="4426628"/>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4751815" y="4769004"/>
            <a:ext cx="4170940" cy="407293"/>
          </a:xfrm>
          <a:prstGeom prst="rect">
            <a:avLst/>
          </a:prstGeom>
          <a:solidFill>
            <a:srgbClr val="CCFF99"/>
          </a:solidFill>
        </p:spPr>
        <p:txBody>
          <a:bodyPr wrap="square" anchor="ctr" anchorCtr="0">
            <a:noAutofit/>
          </a:bodyPr>
          <a:lstStyle/>
          <a:p>
            <a:pPr algn="ctr"/>
            <a:r>
              <a:rPr lang="fr-FR" sz="1600" b="1" dirty="0" smtClean="0">
                <a:solidFill>
                  <a:srgbClr val="002060"/>
                </a:solidFill>
              </a:rPr>
              <a:t>Ce n’est pas une action de maintenance</a:t>
            </a:r>
            <a:endParaRPr lang="fr-FR" sz="1600" dirty="0">
              <a:solidFill>
                <a:srgbClr val="002060"/>
              </a:solidFill>
            </a:endParaRPr>
          </a:p>
        </p:txBody>
      </p:sp>
      <p:sp>
        <p:nvSpPr>
          <p:cNvPr id="36" name="Flèche vers le bas 35"/>
          <p:cNvSpPr/>
          <p:nvPr/>
        </p:nvSpPr>
        <p:spPr>
          <a:xfrm>
            <a:off x="6769420" y="5239891"/>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4757339" y="5559570"/>
            <a:ext cx="4170940" cy="407293"/>
          </a:xfrm>
          <a:prstGeom prst="rect">
            <a:avLst/>
          </a:prstGeom>
          <a:solidFill>
            <a:srgbClr val="CCFF99"/>
          </a:solidFill>
        </p:spPr>
        <p:txBody>
          <a:bodyPr wrap="square" anchor="ctr" anchorCtr="0">
            <a:noAutofit/>
          </a:bodyPr>
          <a:lstStyle/>
          <a:p>
            <a:pPr algn="ctr"/>
            <a:r>
              <a:rPr lang="fr-FR" sz="1600" b="1" dirty="0" smtClean="0">
                <a:solidFill>
                  <a:srgbClr val="002060"/>
                </a:solidFill>
              </a:rPr>
              <a:t>Peut impliquer  le personnel de  maintenance</a:t>
            </a:r>
            <a:endParaRPr lang="fr-FR" sz="1600" dirty="0">
              <a:solidFill>
                <a:srgbClr val="002060"/>
              </a:solidFill>
            </a:endParaRPr>
          </a:p>
        </p:txBody>
      </p:sp>
      <p:cxnSp>
        <p:nvCxnSpPr>
          <p:cNvPr id="41" name="Connecteur droit 40"/>
          <p:cNvCxnSpPr/>
          <p:nvPr/>
        </p:nvCxnSpPr>
        <p:spPr>
          <a:xfrm>
            <a:off x="4572000" y="1821910"/>
            <a:ext cx="0" cy="4144953"/>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898C2B6A-585A-4FDA-8F79-084B1166EA1E}" type="slidenum">
              <a:rPr lang="fr-FR" smtClean="0"/>
              <a:pPr/>
              <a:t>27</a:t>
            </a:fld>
            <a:endParaRPr lang="fr-FR"/>
          </a:p>
        </p:txBody>
      </p:sp>
    </p:spTree>
    <p:extLst>
      <p:ext uri="{BB962C8B-B14F-4D97-AF65-F5344CB8AC3E}">
        <p14:creationId xmlns:p14="http://schemas.microsoft.com/office/powerpoint/2010/main" val="39427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3600" b="1" dirty="0" smtClean="0">
                <a:solidFill>
                  <a:schemeClr val="accent5">
                    <a:lumMod val="60000"/>
                    <a:lumOff val="40000"/>
                  </a:schemeClr>
                </a:solidFill>
              </a:rPr>
              <a:t>Dilemme – Amélioration/Modification</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043638365"/>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2885513595"/>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43861653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1" name="Rectangle 20"/>
          <p:cNvSpPr/>
          <p:nvPr/>
        </p:nvSpPr>
        <p:spPr>
          <a:xfrm>
            <a:off x="1265156" y="1467434"/>
            <a:ext cx="2154716" cy="369332"/>
          </a:xfrm>
          <a:prstGeom prst="rect">
            <a:avLst/>
          </a:prstGeom>
          <a:solidFill>
            <a:srgbClr val="FFFF99"/>
          </a:solidFill>
        </p:spPr>
        <p:txBody>
          <a:bodyPr wrap="square">
            <a:spAutoFit/>
          </a:bodyPr>
          <a:lstStyle/>
          <a:p>
            <a:pPr algn="ctr"/>
            <a:r>
              <a:rPr lang="fr-FR" b="1" dirty="0" smtClean="0">
                <a:solidFill>
                  <a:srgbClr val="002060"/>
                </a:solidFill>
              </a:rPr>
              <a:t>Amélioration</a:t>
            </a:r>
            <a:endParaRPr lang="fr-FR" b="1" dirty="0">
              <a:solidFill>
                <a:srgbClr val="002060"/>
              </a:solidFill>
            </a:endParaRPr>
          </a:p>
        </p:txBody>
      </p:sp>
      <p:sp>
        <p:nvSpPr>
          <p:cNvPr id="23" name="Rectangle 22"/>
          <p:cNvSpPr/>
          <p:nvPr/>
        </p:nvSpPr>
        <p:spPr>
          <a:xfrm>
            <a:off x="928168" y="910993"/>
            <a:ext cx="7244232" cy="369332"/>
          </a:xfrm>
          <a:prstGeom prst="rect">
            <a:avLst/>
          </a:prstGeom>
        </p:spPr>
        <p:txBody>
          <a:bodyPr wrap="square">
            <a:spAutoFit/>
          </a:bodyPr>
          <a:lstStyle/>
          <a:p>
            <a:pPr algn="ctr"/>
            <a:r>
              <a:rPr lang="fr-FR" b="1" dirty="0" smtClean="0">
                <a:solidFill>
                  <a:srgbClr val="002060"/>
                </a:solidFill>
              </a:rPr>
              <a:t>Quelles sont les actions à mener, les compétences évaluables</a:t>
            </a:r>
            <a:endParaRPr lang="fr-FR" b="1" dirty="0">
              <a:solidFill>
                <a:srgbClr val="002060"/>
              </a:solidFill>
            </a:endParaRPr>
          </a:p>
        </p:txBody>
      </p:sp>
      <p:sp>
        <p:nvSpPr>
          <p:cNvPr id="24" name="Rectangle 23"/>
          <p:cNvSpPr/>
          <p:nvPr/>
        </p:nvSpPr>
        <p:spPr>
          <a:xfrm>
            <a:off x="257044" y="1988841"/>
            <a:ext cx="4170940" cy="1300302"/>
          </a:xfrm>
          <a:prstGeom prst="rect">
            <a:avLst/>
          </a:prstGeom>
          <a:solidFill>
            <a:srgbClr val="FFFF99"/>
          </a:solidFill>
        </p:spPr>
        <p:txBody>
          <a:bodyPr wrap="square" anchor="ctr" anchorCtr="0">
            <a:noAutofit/>
          </a:bodyPr>
          <a:lstStyle/>
          <a:p>
            <a:pPr marL="285750" indent="-285750">
              <a:buFont typeface="Arial" panose="020B0604020202020204" pitchFamily="34" charset="0"/>
              <a:buChar char="•"/>
            </a:pPr>
            <a:r>
              <a:rPr lang="fr-FR" sz="1600" dirty="0" smtClean="0">
                <a:solidFill>
                  <a:srgbClr val="002060"/>
                </a:solidFill>
              </a:rPr>
              <a:t>Proposer </a:t>
            </a:r>
            <a:r>
              <a:rPr lang="fr-FR" sz="1600" dirty="0">
                <a:solidFill>
                  <a:srgbClr val="002060"/>
                </a:solidFill>
              </a:rPr>
              <a:t>et/ou concevoir des solutions </a:t>
            </a:r>
            <a:r>
              <a:rPr lang="fr-FR" sz="1600" dirty="0" smtClean="0">
                <a:solidFill>
                  <a:srgbClr val="002060"/>
                </a:solidFill>
              </a:rPr>
              <a:t> d’amélioration</a:t>
            </a:r>
          </a:p>
          <a:p>
            <a:pPr marL="285750" indent="-285750">
              <a:buFont typeface="Arial" panose="020B0604020202020204" pitchFamily="34" charset="0"/>
              <a:buChar char="•"/>
            </a:pPr>
            <a:r>
              <a:rPr lang="fr-FR" sz="1600" dirty="0" smtClean="0">
                <a:solidFill>
                  <a:srgbClr val="002060"/>
                </a:solidFill>
              </a:rPr>
              <a:t>Préparer </a:t>
            </a:r>
            <a:r>
              <a:rPr lang="fr-FR" sz="1600" dirty="0">
                <a:solidFill>
                  <a:srgbClr val="002060"/>
                </a:solidFill>
              </a:rPr>
              <a:t>les travaux d’amélioration </a:t>
            </a:r>
            <a:endParaRPr lang="fr-FR" sz="1600" dirty="0" smtClean="0">
              <a:solidFill>
                <a:srgbClr val="002060"/>
              </a:solidFill>
            </a:endParaRPr>
          </a:p>
          <a:p>
            <a:pPr marL="285750" indent="-285750">
              <a:buFont typeface="Arial" panose="020B0604020202020204" pitchFamily="34" charset="0"/>
              <a:buChar char="•"/>
            </a:pPr>
            <a:r>
              <a:rPr lang="fr-FR" sz="1600" dirty="0" smtClean="0">
                <a:solidFill>
                  <a:srgbClr val="002060"/>
                </a:solidFill>
              </a:rPr>
              <a:t>Réaliser </a:t>
            </a:r>
            <a:r>
              <a:rPr lang="fr-FR" sz="1600" dirty="0">
                <a:solidFill>
                  <a:srgbClr val="002060"/>
                </a:solidFill>
              </a:rPr>
              <a:t>les travaux </a:t>
            </a:r>
            <a:r>
              <a:rPr lang="fr-FR" sz="1600" dirty="0" smtClean="0">
                <a:solidFill>
                  <a:srgbClr val="002060"/>
                </a:solidFill>
              </a:rPr>
              <a:t>d’amélioration</a:t>
            </a:r>
            <a:endParaRPr lang="fr-FR" sz="1600" dirty="0">
              <a:solidFill>
                <a:srgbClr val="002060"/>
              </a:solidFill>
            </a:endParaRPr>
          </a:p>
        </p:txBody>
      </p:sp>
      <p:sp>
        <p:nvSpPr>
          <p:cNvPr id="25" name="Rectangle 24"/>
          <p:cNvSpPr/>
          <p:nvPr/>
        </p:nvSpPr>
        <p:spPr>
          <a:xfrm>
            <a:off x="5724128" y="1476832"/>
            <a:ext cx="2154716" cy="369332"/>
          </a:xfrm>
          <a:prstGeom prst="rect">
            <a:avLst/>
          </a:prstGeom>
          <a:solidFill>
            <a:srgbClr val="CCFF99"/>
          </a:solidFill>
        </p:spPr>
        <p:txBody>
          <a:bodyPr wrap="square">
            <a:spAutoFit/>
          </a:bodyPr>
          <a:lstStyle/>
          <a:p>
            <a:pPr algn="ctr"/>
            <a:r>
              <a:rPr lang="fr-FR" b="1" dirty="0" smtClean="0">
                <a:solidFill>
                  <a:srgbClr val="002060"/>
                </a:solidFill>
              </a:rPr>
              <a:t>Modification</a:t>
            </a:r>
            <a:endParaRPr lang="fr-FR" b="1" dirty="0">
              <a:solidFill>
                <a:srgbClr val="002060"/>
              </a:solidFill>
            </a:endParaRPr>
          </a:p>
        </p:txBody>
      </p:sp>
      <p:sp>
        <p:nvSpPr>
          <p:cNvPr id="26" name="Rectangle 25"/>
          <p:cNvSpPr/>
          <p:nvPr/>
        </p:nvSpPr>
        <p:spPr>
          <a:xfrm>
            <a:off x="4716016" y="1998237"/>
            <a:ext cx="4170940" cy="1290905"/>
          </a:xfrm>
          <a:prstGeom prst="rect">
            <a:avLst/>
          </a:prstGeom>
          <a:solidFill>
            <a:srgbClr val="CCFF99"/>
          </a:solidFill>
        </p:spPr>
        <p:txBody>
          <a:bodyPr wrap="square" anchor="ctr" anchorCtr="0">
            <a:noAutofit/>
          </a:bodyPr>
          <a:lstStyle/>
          <a:p>
            <a:pPr marL="285750" indent="-285750">
              <a:buFont typeface="Arial" panose="020B0604020202020204" pitchFamily="34" charset="0"/>
              <a:buChar char="•"/>
            </a:pPr>
            <a:r>
              <a:rPr lang="fr-FR" sz="1600" dirty="0">
                <a:solidFill>
                  <a:srgbClr val="002060"/>
                </a:solidFill>
              </a:rPr>
              <a:t>Proposer et/ou concevoir des solutions  </a:t>
            </a:r>
            <a:r>
              <a:rPr lang="fr-FR" sz="1600" dirty="0" smtClean="0">
                <a:solidFill>
                  <a:srgbClr val="002060"/>
                </a:solidFill>
              </a:rPr>
              <a:t>de modification</a:t>
            </a:r>
            <a:endParaRPr lang="fr-FR" sz="1600" dirty="0">
              <a:solidFill>
                <a:srgbClr val="002060"/>
              </a:solidFill>
            </a:endParaRPr>
          </a:p>
          <a:p>
            <a:pPr marL="285750" indent="-285750">
              <a:buFont typeface="Arial" panose="020B0604020202020204" pitchFamily="34" charset="0"/>
              <a:buChar char="•"/>
            </a:pPr>
            <a:r>
              <a:rPr lang="fr-FR" sz="1600" dirty="0">
                <a:solidFill>
                  <a:srgbClr val="002060"/>
                </a:solidFill>
              </a:rPr>
              <a:t>Préparer les travaux </a:t>
            </a:r>
            <a:r>
              <a:rPr lang="fr-FR" sz="1600" dirty="0" smtClean="0">
                <a:solidFill>
                  <a:srgbClr val="002060"/>
                </a:solidFill>
              </a:rPr>
              <a:t>de modification</a:t>
            </a:r>
            <a:endParaRPr lang="fr-FR" sz="1600" dirty="0">
              <a:solidFill>
                <a:srgbClr val="002060"/>
              </a:solidFill>
            </a:endParaRPr>
          </a:p>
          <a:p>
            <a:pPr marL="285750" indent="-285750">
              <a:buFont typeface="Arial" panose="020B0604020202020204" pitchFamily="34" charset="0"/>
              <a:buChar char="•"/>
            </a:pPr>
            <a:r>
              <a:rPr lang="fr-FR" sz="1600" dirty="0">
                <a:solidFill>
                  <a:srgbClr val="002060"/>
                </a:solidFill>
              </a:rPr>
              <a:t>Réaliser les travaux </a:t>
            </a:r>
            <a:r>
              <a:rPr lang="fr-FR" sz="1600" dirty="0" smtClean="0">
                <a:solidFill>
                  <a:srgbClr val="002060"/>
                </a:solidFill>
              </a:rPr>
              <a:t>de modification</a:t>
            </a:r>
            <a:endParaRPr lang="fr-FR" sz="1600" dirty="0">
              <a:solidFill>
                <a:srgbClr val="002060"/>
              </a:solidFill>
            </a:endParaRPr>
          </a:p>
        </p:txBody>
      </p:sp>
      <p:sp>
        <p:nvSpPr>
          <p:cNvPr id="28" name="Flèche vers le bas 27"/>
          <p:cNvSpPr/>
          <p:nvPr/>
        </p:nvSpPr>
        <p:spPr>
          <a:xfrm>
            <a:off x="2317822" y="3429000"/>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65158" y="3679017"/>
            <a:ext cx="8621798" cy="407293"/>
          </a:xfrm>
          <a:prstGeom prst="rect">
            <a:avLst/>
          </a:prstGeom>
          <a:solidFill>
            <a:schemeClr val="accent1">
              <a:lumMod val="20000"/>
              <a:lumOff val="80000"/>
            </a:schemeClr>
          </a:solidFill>
        </p:spPr>
        <p:txBody>
          <a:bodyPr wrap="square" anchor="ctr" anchorCtr="0">
            <a:noAutofit/>
          </a:bodyPr>
          <a:lstStyle/>
          <a:p>
            <a:pPr algn="ctr"/>
            <a:r>
              <a:rPr lang="fr-FR" sz="1600" b="1" dirty="0" smtClean="0">
                <a:solidFill>
                  <a:srgbClr val="002060"/>
                </a:solidFill>
              </a:rPr>
              <a:t>Mêmes actions à mener par le service maintenance, mêmes compétences évaluables</a:t>
            </a:r>
            <a:endParaRPr lang="fr-FR" sz="1600" dirty="0">
              <a:solidFill>
                <a:srgbClr val="002060"/>
              </a:solidFill>
            </a:endParaRPr>
          </a:p>
        </p:txBody>
      </p:sp>
      <p:sp>
        <p:nvSpPr>
          <p:cNvPr id="30" name="Flèche vers le bas 29"/>
          <p:cNvSpPr/>
          <p:nvPr/>
        </p:nvSpPr>
        <p:spPr>
          <a:xfrm>
            <a:off x="2323103" y="4221088"/>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11418" y="4581128"/>
            <a:ext cx="4170940" cy="407293"/>
          </a:xfrm>
          <a:prstGeom prst="rect">
            <a:avLst/>
          </a:prstGeom>
          <a:solidFill>
            <a:srgbClr val="FFFF99"/>
          </a:solidFill>
        </p:spPr>
        <p:txBody>
          <a:bodyPr wrap="square" anchor="ctr" anchorCtr="0">
            <a:noAutofit/>
          </a:bodyPr>
          <a:lstStyle/>
          <a:p>
            <a:pPr algn="ctr"/>
            <a:r>
              <a:rPr lang="fr-FR" sz="1600" b="1" dirty="0" smtClean="0">
                <a:solidFill>
                  <a:srgbClr val="002060"/>
                </a:solidFill>
              </a:rPr>
              <a:t>La problématique est orientée  maintenance</a:t>
            </a:r>
            <a:endParaRPr lang="fr-FR" sz="1600" dirty="0">
              <a:solidFill>
                <a:srgbClr val="002060"/>
              </a:solidFill>
            </a:endParaRPr>
          </a:p>
        </p:txBody>
      </p:sp>
      <p:sp>
        <p:nvSpPr>
          <p:cNvPr id="34" name="Flèche vers le bas 33"/>
          <p:cNvSpPr/>
          <p:nvPr/>
        </p:nvSpPr>
        <p:spPr>
          <a:xfrm>
            <a:off x="6728097" y="3429000"/>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vers le bas 35"/>
          <p:cNvSpPr/>
          <p:nvPr/>
        </p:nvSpPr>
        <p:spPr>
          <a:xfrm>
            <a:off x="6769420" y="4198003"/>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4748116" y="4581127"/>
            <a:ext cx="4170940" cy="407293"/>
          </a:xfrm>
          <a:prstGeom prst="rect">
            <a:avLst/>
          </a:prstGeom>
          <a:solidFill>
            <a:srgbClr val="CCFF99"/>
          </a:solidFill>
        </p:spPr>
        <p:txBody>
          <a:bodyPr wrap="square" anchor="ctr" anchorCtr="0">
            <a:noAutofit/>
          </a:bodyPr>
          <a:lstStyle/>
          <a:p>
            <a:pPr algn="ctr"/>
            <a:r>
              <a:rPr lang="fr-FR" sz="1600" b="1" dirty="0" smtClean="0">
                <a:solidFill>
                  <a:srgbClr val="002060"/>
                </a:solidFill>
              </a:rPr>
              <a:t>La problématique est orientée production</a:t>
            </a:r>
            <a:endParaRPr lang="fr-FR" sz="1600" dirty="0">
              <a:solidFill>
                <a:srgbClr val="002060"/>
              </a:solidFill>
            </a:endParaRPr>
          </a:p>
        </p:txBody>
      </p:sp>
      <p:cxnSp>
        <p:nvCxnSpPr>
          <p:cNvPr id="41" name="Connecteur droit 40"/>
          <p:cNvCxnSpPr/>
          <p:nvPr/>
        </p:nvCxnSpPr>
        <p:spPr>
          <a:xfrm>
            <a:off x="4572000" y="1821910"/>
            <a:ext cx="0" cy="160709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55370" y="5301208"/>
            <a:ext cx="7244232" cy="461665"/>
          </a:xfrm>
          <a:prstGeom prst="rect">
            <a:avLst/>
          </a:prstGeom>
        </p:spPr>
        <p:txBody>
          <a:bodyPr wrap="square">
            <a:spAutoFit/>
          </a:bodyPr>
          <a:lstStyle/>
          <a:p>
            <a:pPr algn="ctr"/>
            <a:r>
              <a:rPr lang="fr-FR" sz="2400" b="1" dirty="0" smtClean="0">
                <a:solidFill>
                  <a:srgbClr val="FF0000"/>
                </a:solidFill>
              </a:rPr>
              <a:t>Peut-on accepter un projet de modification ?</a:t>
            </a:r>
            <a:endParaRPr lang="fr-FR" sz="2400" b="1" dirty="0">
              <a:solidFill>
                <a:srgbClr val="FF000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28</a:t>
            </a:fld>
            <a:endParaRPr lang="fr-FR"/>
          </a:p>
        </p:txBody>
      </p:sp>
    </p:spTree>
    <p:extLst>
      <p:ext uri="{BB962C8B-B14F-4D97-AF65-F5344CB8AC3E}">
        <p14:creationId xmlns:p14="http://schemas.microsoft.com/office/powerpoint/2010/main" val="29168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29" grpId="0" animBg="1"/>
      <p:bldP spid="30" grpId="0" animBg="1"/>
      <p:bldP spid="31" grpId="0" animBg="1"/>
      <p:bldP spid="34" grpId="0" animBg="1"/>
      <p:bldP spid="36" grpId="0" animBg="1"/>
      <p:bldP spid="38" grpId="0" animBg="1"/>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fontScale="90000"/>
          </a:bodyPr>
          <a:lstStyle/>
          <a:p>
            <a:r>
              <a:rPr lang="fr-FR" sz="3600" b="1" dirty="0">
                <a:solidFill>
                  <a:schemeClr val="accent5">
                    <a:lumMod val="60000"/>
                    <a:lumOff val="40000"/>
                  </a:schemeClr>
                </a:solidFill>
              </a:rPr>
              <a:t>Démarche TPM – Changement de format </a:t>
            </a:r>
            <a:r>
              <a:rPr lang="fr-FR" sz="3600" b="1" dirty="0" smtClean="0">
                <a:solidFill>
                  <a:schemeClr val="accent5">
                    <a:lumMod val="60000"/>
                    <a:lumOff val="40000"/>
                  </a:schemeClr>
                </a:solidFill>
              </a:rPr>
              <a:t>-12-</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74618090"/>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83451789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432100565"/>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830528645"/>
              </p:ext>
            </p:extLst>
          </p:nvPr>
        </p:nvGraphicFramePr>
        <p:xfrm>
          <a:off x="251520" y="2100337"/>
          <a:ext cx="4176464" cy="2240280"/>
        </p:xfrm>
        <a:graphic>
          <a:graphicData uri="http://schemas.openxmlformats.org/drawingml/2006/table">
            <a:tbl>
              <a:tblPr firstRow="1" firstCol="1" bandRow="1"/>
              <a:tblGrid>
                <a:gridCol w="3816424"/>
                <a:gridCol w="360040"/>
              </a:tblGrid>
              <a:tr h="233680">
                <a:tc gridSpan="2">
                  <a:txBody>
                    <a:bodyPr/>
                    <a:lstStyle/>
                    <a:p>
                      <a:pPr algn="just">
                        <a:spcAft>
                          <a:spcPts val="0"/>
                        </a:spcAft>
                      </a:pPr>
                      <a:r>
                        <a:rPr lang="fr-FR" sz="1050" b="1" dirty="0">
                          <a:solidFill>
                            <a:srgbClr val="002060"/>
                          </a:solidFill>
                          <a:effectLst/>
                          <a:latin typeface="Arial"/>
                          <a:ea typeface="Times New Roman"/>
                          <a:cs typeface="Times New Roman"/>
                        </a:rPr>
                        <a:t>Proposer et/ou concevoir des solutions d’amélioration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Exploiter</a:t>
                      </a:r>
                      <a:r>
                        <a:rPr lang="fr-FR" sz="900" b="1" dirty="0">
                          <a:solidFill>
                            <a:srgbClr val="002060"/>
                          </a:solidFill>
                          <a:effectLst/>
                          <a:latin typeface="Arial"/>
                          <a:ea typeface="Times New Roman"/>
                          <a:cs typeface="Times New Roman"/>
                        </a:rPr>
                        <a:t> </a:t>
                      </a:r>
                      <a:r>
                        <a:rPr lang="fr-FR" sz="900" dirty="0">
                          <a:solidFill>
                            <a:srgbClr val="002060"/>
                          </a:solidFill>
                          <a:effectLst/>
                          <a:latin typeface="Arial"/>
                          <a:ea typeface="Times New Roman"/>
                          <a:cs typeface="Times New Roman"/>
                        </a:rPr>
                        <a:t>l’historique du bien pour justifier l’objectif de l’amélioration.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la solution à l’aide d’outils de descriptions adaptés.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Déterminer les caractéristiques des composants des chaînes d’information et/ou d’énergie.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valeurs des paramètres de réglage.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Valider la solution par des tests appropriés.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Décrire les incidences sur le plan de maintenance du bien.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et composer le dossier de réalisation de la solution d’amélioration.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Mettre à jour les dossiers techniques.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720097737"/>
              </p:ext>
            </p:extLst>
          </p:nvPr>
        </p:nvGraphicFramePr>
        <p:xfrm>
          <a:off x="208656" y="4548609"/>
          <a:ext cx="4176464" cy="1417320"/>
        </p:xfrm>
        <a:graphic>
          <a:graphicData uri="http://schemas.openxmlformats.org/drawingml/2006/table">
            <a:tbl>
              <a:tblPr firstRow="1" firstCol="1" bandRow="1"/>
              <a:tblGrid>
                <a:gridCol w="3859288"/>
                <a:gridCol w="317176"/>
              </a:tblGrid>
              <a:tr h="244475">
                <a:tc gridSpan="2">
                  <a:txBody>
                    <a:bodyPr/>
                    <a:lstStyle/>
                    <a:p>
                      <a:pPr algn="ctr">
                        <a:spcAft>
                          <a:spcPts val="0"/>
                        </a:spcAft>
                      </a:pPr>
                      <a:r>
                        <a:rPr lang="fr-FR" sz="1050" b="1" dirty="0">
                          <a:solidFill>
                            <a:srgbClr val="002060"/>
                          </a:solidFill>
                          <a:effectLst/>
                          <a:latin typeface="Arial"/>
                          <a:ea typeface="Times New Roman"/>
                          <a:cs typeface="Times New Roman"/>
                        </a:rPr>
                        <a:t>Préparer les travaux d’amélioration ou d’intégration d’un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besoins et les contraintes liés à l’installation d’un nouveau bien ou de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 processus opératoire de l’amélioration ou de l’installation.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Définir les moyens matériels et humains nécessaires et la charge de travail.</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Planifier les opérations.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Élaborer le dossier de préparation.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3356240059"/>
              </p:ext>
            </p:extLst>
          </p:nvPr>
        </p:nvGraphicFramePr>
        <p:xfrm>
          <a:off x="4716016" y="2100337"/>
          <a:ext cx="4176464" cy="2331720"/>
        </p:xfrm>
        <a:graphic>
          <a:graphicData uri="http://schemas.openxmlformats.org/drawingml/2006/table">
            <a:tbl>
              <a:tblPr firstRow="1" firstCol="1" bandRow="1"/>
              <a:tblGrid>
                <a:gridCol w="3816424"/>
                <a:gridCol w="360040"/>
              </a:tblGrid>
              <a:tr h="207010">
                <a:tc gridSpan="2">
                  <a:txBody>
                    <a:bodyPr/>
                    <a:lstStyle/>
                    <a:p>
                      <a:pPr algn="ctr">
                        <a:spcAft>
                          <a:spcPts val="0"/>
                        </a:spcAft>
                      </a:pPr>
                      <a:r>
                        <a:rPr lang="fr-FR" sz="1050" b="1" dirty="0">
                          <a:solidFill>
                            <a:srgbClr val="002060"/>
                          </a:solidFill>
                          <a:effectLst/>
                          <a:latin typeface="Arial"/>
                          <a:ea typeface="Times New Roman"/>
                          <a:cs typeface="Times New Roman"/>
                        </a:rPr>
                        <a:t>Réaliser des travaux d’amélioration, de réception d’un nouveau bien ou d’une 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fr-FR"/>
                    </a:p>
                  </a:txBody>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déposes nécessaires à l’intervention.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Implanter l’ensemble des composants et effectuer les raccordements ou l’organisation</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modifications ou les adaptations logicielles.</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Paramétrer les moyens de commande.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solidFill>
                            <a:srgbClr val="002060"/>
                          </a:solidFill>
                          <a:effectLst/>
                          <a:latin typeface="Calibri"/>
                          <a:ea typeface="Calibri"/>
                          <a:cs typeface="Times New Roman"/>
                        </a:rPr>
                        <a:t>X</a:t>
                      </a:r>
                      <a:r>
                        <a:rPr lang="fr-FR" sz="1200" dirty="0">
                          <a:solidFill>
                            <a:srgbClr val="002060"/>
                          </a:solidFill>
                          <a:effectLst/>
                          <a:latin typeface="Calibri"/>
                          <a:ea typeface="Calibri"/>
                          <a:cs typeface="Times New Roman"/>
                        </a:rPr>
                        <a:t> </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Effectuer les tests et procéder à la mise au point.</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Procéder à la remise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Renseigner l’historique du bien et mettre à jour si nécessaire la </a:t>
                      </a:r>
                      <a:r>
                        <a:rPr lang="fr-FR" sz="900" dirty="0" smtClean="0">
                          <a:solidFill>
                            <a:srgbClr val="002060"/>
                          </a:solidFill>
                          <a:effectLst/>
                          <a:latin typeface="Arial"/>
                          <a:ea typeface="Times New Roman"/>
                          <a:cs typeface="Times New Roman"/>
                        </a:rPr>
                        <a:t> documentation </a:t>
                      </a:r>
                      <a:r>
                        <a:rPr lang="fr-FR" sz="900" dirty="0">
                          <a:solidFill>
                            <a:srgbClr val="002060"/>
                          </a:solidFill>
                          <a:effectLst/>
                          <a:latin typeface="Arial"/>
                          <a:ea typeface="Times New Roman"/>
                          <a:cs typeface="Times New Roman"/>
                        </a:rPr>
                        <a:t>technique.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ea typeface="Calibri"/>
                          <a:cs typeface="Times New Roman"/>
                        </a:rPr>
                        <a:t>X</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coordonner les travaux et assurer le suivi.</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spcAft>
                          <a:spcPts val="0"/>
                        </a:spcAft>
                        <a:buFont typeface="Symbol"/>
                        <a:buNone/>
                      </a:pPr>
                      <a:r>
                        <a:rPr lang="fr-FR" sz="90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Rectangle 36"/>
          <p:cNvSpPr/>
          <p:nvPr/>
        </p:nvSpPr>
        <p:spPr>
          <a:xfrm>
            <a:off x="236693" y="980728"/>
            <a:ext cx="8640960" cy="830997"/>
          </a:xfrm>
          <a:prstGeom prst="rect">
            <a:avLst/>
          </a:prstGeom>
        </p:spPr>
        <p:txBody>
          <a:bodyPr wrap="square">
            <a:spAutoFit/>
          </a:bodyPr>
          <a:lstStyle/>
          <a:p>
            <a:pPr algn="ctr"/>
            <a:r>
              <a:rPr lang="fr-FR" sz="1600" i="1" dirty="0" smtClean="0">
                <a:solidFill>
                  <a:srgbClr val="002060"/>
                </a:solidFill>
              </a:rPr>
              <a:t>Amélioration </a:t>
            </a:r>
            <a:r>
              <a:rPr lang="fr-FR" sz="1600" i="1" dirty="0">
                <a:solidFill>
                  <a:srgbClr val="002060"/>
                </a:solidFill>
              </a:rPr>
              <a:t>technique des </a:t>
            </a:r>
            <a:r>
              <a:rPr lang="fr-FR" sz="1600" b="1" i="1" dirty="0">
                <a:solidFill>
                  <a:srgbClr val="FF0000"/>
                </a:solidFill>
              </a:rPr>
              <a:t>réglages et/ou des changements de format </a:t>
            </a:r>
            <a:r>
              <a:rPr lang="fr-FR" sz="1600" b="1" i="1" dirty="0" smtClean="0">
                <a:solidFill>
                  <a:srgbClr val="FF0000"/>
                </a:solidFill>
              </a:rPr>
              <a:t>de production </a:t>
            </a:r>
            <a:r>
              <a:rPr lang="fr-FR" sz="1600" i="1" dirty="0" smtClean="0">
                <a:solidFill>
                  <a:srgbClr val="002060"/>
                </a:solidFill>
              </a:rPr>
              <a:t>permettant </a:t>
            </a:r>
            <a:r>
              <a:rPr lang="fr-FR" sz="1600" i="1" dirty="0">
                <a:solidFill>
                  <a:srgbClr val="002060"/>
                </a:solidFill>
              </a:rPr>
              <a:t>d'améliorer le TRS du bien </a:t>
            </a:r>
            <a:r>
              <a:rPr lang="fr-FR" sz="1600" i="1" dirty="0" smtClean="0">
                <a:solidFill>
                  <a:srgbClr val="002060"/>
                </a:solidFill>
              </a:rPr>
              <a:t>par la mise </a:t>
            </a:r>
            <a:r>
              <a:rPr lang="fr-FR" sz="1600" i="1" dirty="0">
                <a:solidFill>
                  <a:srgbClr val="002060"/>
                </a:solidFill>
              </a:rPr>
              <a:t>en place de </a:t>
            </a:r>
            <a:r>
              <a:rPr lang="fr-FR" sz="1600" i="1" dirty="0" smtClean="0">
                <a:solidFill>
                  <a:srgbClr val="002060"/>
                </a:solidFill>
              </a:rPr>
              <a:t>nouvelles solutions, </a:t>
            </a:r>
            <a:r>
              <a:rPr lang="fr-FR" sz="1600" i="1" dirty="0">
                <a:solidFill>
                  <a:srgbClr val="002060"/>
                </a:solidFill>
              </a:rPr>
              <a:t>de détrompeurs et/ou la création de banc de </a:t>
            </a:r>
            <a:r>
              <a:rPr lang="fr-FR" sz="1600" i="1" dirty="0" smtClean="0">
                <a:solidFill>
                  <a:srgbClr val="002060"/>
                </a:solidFill>
              </a:rPr>
              <a:t>préréglage…</a:t>
            </a:r>
            <a:endParaRPr lang="fr-FR" sz="1600" i="1" dirty="0">
              <a:solidFill>
                <a:srgbClr val="002060"/>
              </a:solidFill>
            </a:endParaRPr>
          </a:p>
        </p:txBody>
      </p:sp>
      <p:sp>
        <p:nvSpPr>
          <p:cNvPr id="40" name="Rectangle 39"/>
          <p:cNvSpPr/>
          <p:nvPr/>
        </p:nvSpPr>
        <p:spPr>
          <a:xfrm>
            <a:off x="4572000" y="4706357"/>
            <a:ext cx="4464495" cy="392291"/>
          </a:xfrm>
          <a:prstGeom prst="rect">
            <a:avLst/>
          </a:prstGeom>
          <a:solidFill>
            <a:srgbClr val="CCECFF"/>
          </a:solidFill>
        </p:spPr>
        <p:txBody>
          <a:bodyPr wrap="square" anchor="ctr" anchorCtr="0">
            <a:noAutofit/>
          </a:bodyPr>
          <a:lstStyle/>
          <a:p>
            <a:pPr algn="ctr"/>
            <a:r>
              <a:rPr lang="fr-FR" sz="2000" b="1" dirty="0" smtClean="0">
                <a:solidFill>
                  <a:srgbClr val="FF0000"/>
                </a:solidFill>
              </a:rPr>
              <a:t>87% des actions sont évaluables</a:t>
            </a:r>
            <a:endParaRPr lang="fr-FR" sz="2000" b="1" dirty="0">
              <a:solidFill>
                <a:srgbClr val="FF0000"/>
              </a:solidFill>
            </a:endParaRPr>
          </a:p>
        </p:txBody>
      </p:sp>
      <p:sp>
        <p:nvSpPr>
          <p:cNvPr id="42" name="Rectangle 41"/>
          <p:cNvSpPr/>
          <p:nvPr/>
        </p:nvSpPr>
        <p:spPr>
          <a:xfrm>
            <a:off x="4943666" y="5194447"/>
            <a:ext cx="3880823" cy="392291"/>
          </a:xfrm>
          <a:prstGeom prst="rect">
            <a:avLst/>
          </a:prstGeom>
          <a:noFill/>
        </p:spPr>
        <p:txBody>
          <a:bodyPr wrap="square" anchor="ctr" anchorCtr="0">
            <a:noAutofit/>
          </a:bodyPr>
          <a:lstStyle/>
          <a:p>
            <a:pPr algn="ctr"/>
            <a:r>
              <a:rPr lang="fr-FR" sz="2000" b="1" dirty="0" smtClean="0">
                <a:solidFill>
                  <a:srgbClr val="002060"/>
                </a:solidFill>
              </a:rPr>
              <a:t>Le projet est-il recevable ?</a:t>
            </a:r>
            <a:endParaRPr lang="fr-FR" sz="20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29</a:t>
            </a:fld>
            <a:endParaRPr lang="fr-FR"/>
          </a:p>
        </p:txBody>
      </p:sp>
    </p:spTree>
    <p:extLst>
      <p:ext uri="{BB962C8B-B14F-4D97-AF65-F5344CB8AC3E}">
        <p14:creationId xmlns:p14="http://schemas.microsoft.com/office/powerpoint/2010/main" val="1054460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Rappel de la sous-épreuve 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1955039229"/>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937504882"/>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173693720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51520" y="1148546"/>
            <a:ext cx="8640960" cy="4893647"/>
          </a:xfrm>
          <a:prstGeom prst="rect">
            <a:avLst/>
          </a:prstGeom>
          <a:noFill/>
        </p:spPr>
        <p:txBody>
          <a:bodyPr wrap="square" rtlCol="0">
            <a:spAutoFit/>
          </a:bodyPr>
          <a:lstStyle/>
          <a:p>
            <a:pPr marL="342900" indent="-342900">
              <a:buFont typeface="Arial" panose="020B0604020202020204" pitchFamily="34" charset="0"/>
              <a:buChar char="•"/>
            </a:pPr>
            <a:r>
              <a:rPr lang="fr-FR" sz="2400" dirty="0" smtClean="0">
                <a:solidFill>
                  <a:srgbClr val="002060"/>
                </a:solidFill>
              </a:rPr>
              <a:t>Stage de </a:t>
            </a:r>
            <a:r>
              <a:rPr lang="fr-FR" sz="2400" b="1" dirty="0" smtClean="0">
                <a:solidFill>
                  <a:srgbClr val="002060"/>
                </a:solidFill>
              </a:rPr>
              <a:t>6 semaines </a:t>
            </a:r>
            <a:r>
              <a:rPr lang="fr-FR" sz="2400" dirty="0" smtClean="0">
                <a:solidFill>
                  <a:srgbClr val="002060"/>
                </a:solidFill>
              </a:rPr>
              <a:t>durant le premier semestre de la 2</a:t>
            </a:r>
            <a:r>
              <a:rPr lang="fr-FR" sz="2400" baseline="30000" dirty="0" smtClean="0">
                <a:solidFill>
                  <a:srgbClr val="002060"/>
                </a:solidFill>
              </a:rPr>
              <a:t>ème</a:t>
            </a:r>
            <a:r>
              <a:rPr lang="fr-FR" sz="2400" dirty="0" smtClean="0">
                <a:solidFill>
                  <a:srgbClr val="002060"/>
                </a:solidFill>
              </a:rPr>
              <a:t> année </a:t>
            </a:r>
          </a:p>
          <a:p>
            <a:pPr marL="342900" indent="-342900">
              <a:buFont typeface="Arial" panose="020B0604020202020204" pitchFamily="34" charset="0"/>
              <a:buChar char="•"/>
            </a:pPr>
            <a:endParaRPr lang="fr-FR" sz="2400" dirty="0" smtClean="0">
              <a:solidFill>
                <a:srgbClr val="002060"/>
              </a:solidFill>
            </a:endParaRPr>
          </a:p>
          <a:p>
            <a:pPr marL="342900" indent="-342900">
              <a:buFont typeface="Arial" panose="020B0604020202020204" pitchFamily="34" charset="0"/>
              <a:buChar char="•"/>
            </a:pPr>
            <a:r>
              <a:rPr lang="fr-FR" sz="2400" b="1" dirty="0" smtClean="0">
                <a:solidFill>
                  <a:srgbClr val="FF0000"/>
                </a:solidFill>
              </a:rPr>
              <a:t>Epreuve orale de 30 minutes maximum</a:t>
            </a:r>
          </a:p>
          <a:p>
            <a:pPr marL="800100" lvl="1" indent="-342900">
              <a:buFont typeface="Arial" panose="020B0604020202020204" pitchFamily="34" charset="0"/>
              <a:buChar char="•"/>
            </a:pPr>
            <a:r>
              <a:rPr lang="fr-FR" sz="2400" dirty="0" smtClean="0">
                <a:solidFill>
                  <a:srgbClr val="FF0000"/>
                </a:solidFill>
              </a:rPr>
              <a:t>Exposé de 10 minutes</a:t>
            </a:r>
          </a:p>
          <a:p>
            <a:pPr marL="800100" lvl="1" indent="-342900">
              <a:buFont typeface="Arial" panose="020B0604020202020204" pitchFamily="34" charset="0"/>
              <a:buChar char="•"/>
            </a:pPr>
            <a:r>
              <a:rPr lang="fr-FR" sz="2400" dirty="0" smtClean="0">
                <a:solidFill>
                  <a:srgbClr val="FF0000"/>
                </a:solidFill>
              </a:rPr>
              <a:t>Entretien de 20 minutes</a:t>
            </a:r>
          </a:p>
          <a:p>
            <a:pPr marL="342900" indent="-342900">
              <a:buFont typeface="Arial" panose="020B0604020202020204" pitchFamily="34" charset="0"/>
              <a:buChar char="•"/>
            </a:pPr>
            <a:endParaRPr lang="fr-FR" sz="2400" dirty="0" smtClean="0">
              <a:solidFill>
                <a:srgbClr val="002060"/>
              </a:solidFill>
            </a:endParaRPr>
          </a:p>
          <a:p>
            <a:pPr marL="342900" indent="-342900">
              <a:buFont typeface="Arial" panose="020B0604020202020204" pitchFamily="34" charset="0"/>
              <a:buChar char="•"/>
            </a:pPr>
            <a:r>
              <a:rPr lang="fr-FR" sz="2400" dirty="0" smtClean="0">
                <a:solidFill>
                  <a:srgbClr val="002060"/>
                </a:solidFill>
              </a:rPr>
              <a:t>Support de l’épreuve </a:t>
            </a:r>
          </a:p>
          <a:p>
            <a:pPr marL="800100" lvl="1" indent="-342900">
              <a:buFont typeface="Arial" panose="020B0604020202020204" pitchFamily="34" charset="0"/>
              <a:buChar char="•"/>
            </a:pPr>
            <a:r>
              <a:rPr lang="fr-FR" sz="2400" dirty="0" smtClean="0">
                <a:solidFill>
                  <a:srgbClr val="002060"/>
                </a:solidFill>
              </a:rPr>
              <a:t>Cahier des Charges validé en commission académique</a:t>
            </a:r>
          </a:p>
          <a:p>
            <a:pPr marL="800100" lvl="1" indent="-342900">
              <a:buFont typeface="Arial" panose="020B0604020202020204" pitchFamily="34" charset="0"/>
              <a:buChar char="•"/>
            </a:pPr>
            <a:r>
              <a:rPr lang="fr-FR" sz="2400" dirty="0" smtClean="0">
                <a:solidFill>
                  <a:srgbClr val="002060"/>
                </a:solidFill>
              </a:rPr>
              <a:t>Dossier </a:t>
            </a:r>
            <a:r>
              <a:rPr lang="fr-FR" sz="2400" dirty="0">
                <a:solidFill>
                  <a:srgbClr val="002060"/>
                </a:solidFill>
              </a:rPr>
              <a:t>mémoire de 30 pages maximum hors annexes</a:t>
            </a:r>
            <a:endParaRPr lang="fr-FR" sz="2400" dirty="0" smtClean="0">
              <a:solidFill>
                <a:srgbClr val="002060"/>
              </a:solidFill>
            </a:endParaRPr>
          </a:p>
          <a:p>
            <a:pPr marL="342900" indent="-342900">
              <a:buFont typeface="Arial" panose="020B0604020202020204" pitchFamily="34" charset="0"/>
              <a:buChar char="•"/>
            </a:pPr>
            <a:endParaRPr lang="fr-FR" sz="2400" dirty="0" smtClean="0">
              <a:solidFill>
                <a:srgbClr val="002060"/>
              </a:solidFill>
            </a:endParaRPr>
          </a:p>
          <a:p>
            <a:pPr marL="342900" indent="-342900">
              <a:buFont typeface="Arial" panose="020B0604020202020204" pitchFamily="34" charset="0"/>
              <a:buChar char="•"/>
            </a:pPr>
            <a:r>
              <a:rPr lang="fr-FR" sz="2400" dirty="0" smtClean="0">
                <a:solidFill>
                  <a:srgbClr val="002060"/>
                </a:solidFill>
              </a:rPr>
              <a:t>Evaluation par </a:t>
            </a:r>
            <a:r>
              <a:rPr lang="fr-FR" sz="2400" b="1" dirty="0" smtClean="0">
                <a:solidFill>
                  <a:srgbClr val="FF0000"/>
                </a:solidFill>
              </a:rPr>
              <a:t>deux enseignants </a:t>
            </a:r>
            <a:r>
              <a:rPr lang="fr-FR" sz="2400" dirty="0" smtClean="0">
                <a:solidFill>
                  <a:srgbClr val="002060"/>
                </a:solidFill>
              </a:rPr>
              <a:t>(ou  formateurs) et un représentant de </a:t>
            </a:r>
            <a:r>
              <a:rPr lang="fr-FR" sz="2400" dirty="0">
                <a:solidFill>
                  <a:srgbClr val="002060"/>
                </a:solidFill>
              </a:rPr>
              <a:t>la profession, sans la présence de celui-ci, l’évaluation peut réglementairement se réaliser</a:t>
            </a:r>
            <a:endParaRPr lang="fr-FR" sz="2400" dirty="0" smtClean="0">
              <a:solidFill>
                <a:srgbClr val="00206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3</a:t>
            </a:fld>
            <a:endParaRPr lang="fr-FR"/>
          </a:p>
        </p:txBody>
      </p:sp>
    </p:spTree>
    <p:extLst>
      <p:ext uri="{BB962C8B-B14F-4D97-AF65-F5344CB8AC3E}">
        <p14:creationId xmlns:p14="http://schemas.microsoft.com/office/powerpoint/2010/main" val="124248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3600" b="1" dirty="0" smtClean="0">
                <a:solidFill>
                  <a:schemeClr val="accent5">
                    <a:lumMod val="60000"/>
                    <a:lumOff val="40000"/>
                  </a:schemeClr>
                </a:solidFill>
              </a:rPr>
              <a:t>Obsolescence – Vieillesse des matériels</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102606799"/>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773773572"/>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52896215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1" name="Rectangle 20"/>
          <p:cNvSpPr/>
          <p:nvPr/>
        </p:nvSpPr>
        <p:spPr>
          <a:xfrm>
            <a:off x="1265156" y="1467434"/>
            <a:ext cx="2154716" cy="369332"/>
          </a:xfrm>
          <a:prstGeom prst="rect">
            <a:avLst/>
          </a:prstGeom>
          <a:solidFill>
            <a:srgbClr val="FFFF99"/>
          </a:solidFill>
        </p:spPr>
        <p:txBody>
          <a:bodyPr wrap="square">
            <a:spAutoFit/>
          </a:bodyPr>
          <a:lstStyle/>
          <a:p>
            <a:pPr algn="ctr"/>
            <a:r>
              <a:rPr lang="fr-FR" b="1" dirty="0" smtClean="0">
                <a:solidFill>
                  <a:srgbClr val="002060"/>
                </a:solidFill>
              </a:rPr>
              <a:t>Vieillesse</a:t>
            </a:r>
            <a:endParaRPr lang="fr-FR" b="1" dirty="0">
              <a:solidFill>
                <a:srgbClr val="002060"/>
              </a:solidFill>
            </a:endParaRPr>
          </a:p>
        </p:txBody>
      </p:sp>
      <p:sp>
        <p:nvSpPr>
          <p:cNvPr id="24" name="Rectangle 23"/>
          <p:cNvSpPr/>
          <p:nvPr/>
        </p:nvSpPr>
        <p:spPr>
          <a:xfrm>
            <a:off x="257044" y="1988840"/>
            <a:ext cx="4170940" cy="1077218"/>
          </a:xfrm>
          <a:prstGeom prst="rect">
            <a:avLst/>
          </a:prstGeom>
          <a:solidFill>
            <a:srgbClr val="FFFF99"/>
          </a:solidFill>
        </p:spPr>
        <p:txBody>
          <a:bodyPr wrap="square" anchor="ctr" anchorCtr="0">
            <a:noAutofit/>
          </a:bodyPr>
          <a:lstStyle/>
          <a:p>
            <a:pPr marL="285750" indent="-285750">
              <a:buFontTx/>
              <a:buChar char="-"/>
            </a:pPr>
            <a:r>
              <a:rPr lang="fr-FR" sz="1600" dirty="0" smtClean="0">
                <a:solidFill>
                  <a:srgbClr val="002060"/>
                </a:solidFill>
              </a:rPr>
              <a:t>Age du matériel</a:t>
            </a:r>
          </a:p>
          <a:p>
            <a:pPr marL="285750" indent="-285750">
              <a:buFontTx/>
              <a:buChar char="-"/>
            </a:pPr>
            <a:r>
              <a:rPr lang="fr-FR" sz="1600" dirty="0" smtClean="0">
                <a:solidFill>
                  <a:srgbClr val="002060"/>
                </a:solidFill>
              </a:rPr>
              <a:t>Etat physique</a:t>
            </a:r>
          </a:p>
          <a:p>
            <a:pPr marL="285750" indent="-285750">
              <a:buFontTx/>
              <a:buChar char="-"/>
            </a:pPr>
            <a:r>
              <a:rPr lang="fr-FR" sz="1600" dirty="0" smtClean="0">
                <a:solidFill>
                  <a:srgbClr val="002060"/>
                </a:solidFill>
              </a:rPr>
              <a:t>Taux de défaillance</a:t>
            </a:r>
            <a:endParaRPr lang="fr-FR" sz="1600" dirty="0">
              <a:solidFill>
                <a:srgbClr val="002060"/>
              </a:solidFill>
            </a:endParaRPr>
          </a:p>
        </p:txBody>
      </p:sp>
      <p:sp>
        <p:nvSpPr>
          <p:cNvPr id="25" name="Rectangle 24"/>
          <p:cNvSpPr/>
          <p:nvPr/>
        </p:nvSpPr>
        <p:spPr>
          <a:xfrm>
            <a:off x="5724128" y="1476832"/>
            <a:ext cx="2154716" cy="369332"/>
          </a:xfrm>
          <a:prstGeom prst="rect">
            <a:avLst/>
          </a:prstGeom>
          <a:solidFill>
            <a:srgbClr val="CCFF99"/>
          </a:solidFill>
        </p:spPr>
        <p:txBody>
          <a:bodyPr wrap="square">
            <a:spAutoFit/>
          </a:bodyPr>
          <a:lstStyle/>
          <a:p>
            <a:pPr algn="ctr"/>
            <a:r>
              <a:rPr lang="fr-FR" b="1" dirty="0" smtClean="0">
                <a:solidFill>
                  <a:srgbClr val="002060"/>
                </a:solidFill>
              </a:rPr>
              <a:t>Obsolescence</a:t>
            </a:r>
            <a:endParaRPr lang="fr-FR" b="1" dirty="0">
              <a:solidFill>
                <a:srgbClr val="002060"/>
              </a:solidFill>
            </a:endParaRPr>
          </a:p>
        </p:txBody>
      </p:sp>
      <p:sp>
        <p:nvSpPr>
          <p:cNvPr id="26" name="Rectangle 25"/>
          <p:cNvSpPr/>
          <p:nvPr/>
        </p:nvSpPr>
        <p:spPr>
          <a:xfrm>
            <a:off x="4716016" y="1998238"/>
            <a:ext cx="4170940" cy="1067820"/>
          </a:xfrm>
          <a:prstGeom prst="rect">
            <a:avLst/>
          </a:prstGeom>
          <a:solidFill>
            <a:srgbClr val="CCFF99"/>
          </a:solidFill>
        </p:spPr>
        <p:txBody>
          <a:bodyPr wrap="square" anchor="ctr" anchorCtr="0">
            <a:noAutofit/>
          </a:bodyPr>
          <a:lstStyle/>
          <a:p>
            <a:pPr marL="285750" indent="-285750">
              <a:buFontTx/>
              <a:buChar char="-"/>
            </a:pPr>
            <a:r>
              <a:rPr lang="fr-FR" sz="1600" dirty="0" smtClean="0">
                <a:solidFill>
                  <a:srgbClr val="002060"/>
                </a:solidFill>
              </a:rPr>
              <a:t>Performance industrielle</a:t>
            </a:r>
          </a:p>
          <a:p>
            <a:pPr marL="285750" indent="-285750">
              <a:buFontTx/>
              <a:buChar char="-"/>
            </a:pPr>
            <a:r>
              <a:rPr lang="fr-FR" sz="1600" dirty="0" smtClean="0">
                <a:solidFill>
                  <a:srgbClr val="002060"/>
                </a:solidFill>
              </a:rPr>
              <a:t>Réglementaire</a:t>
            </a:r>
          </a:p>
          <a:p>
            <a:pPr marL="285750" indent="-285750">
              <a:buFontTx/>
              <a:buChar char="-"/>
            </a:pPr>
            <a:r>
              <a:rPr lang="fr-FR" sz="1600" dirty="0" smtClean="0">
                <a:solidFill>
                  <a:srgbClr val="002060"/>
                </a:solidFill>
              </a:rPr>
              <a:t>Niveau de maitrise</a:t>
            </a:r>
          </a:p>
          <a:p>
            <a:pPr marL="285750" indent="-285750">
              <a:buFontTx/>
              <a:buChar char="-"/>
            </a:pPr>
            <a:r>
              <a:rPr lang="fr-FR" sz="1600" dirty="0" smtClean="0">
                <a:solidFill>
                  <a:srgbClr val="002060"/>
                </a:solidFill>
              </a:rPr>
              <a:t>Disponibilité des pièces de rechange</a:t>
            </a:r>
            <a:endParaRPr lang="fr-FR" sz="1600" dirty="0">
              <a:solidFill>
                <a:srgbClr val="00206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30</a:t>
            </a:fld>
            <a:endParaRPr lang="fr-FR"/>
          </a:p>
        </p:txBody>
      </p:sp>
      <p:cxnSp>
        <p:nvCxnSpPr>
          <p:cNvPr id="30" name="Connecteur droit 29"/>
          <p:cNvCxnSpPr/>
          <p:nvPr/>
        </p:nvCxnSpPr>
        <p:spPr>
          <a:xfrm>
            <a:off x="4572000" y="1821910"/>
            <a:ext cx="0" cy="1467232"/>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3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70491" y="-243408"/>
            <a:ext cx="8640960" cy="1152128"/>
          </a:xfrm>
        </p:spPr>
        <p:txBody>
          <a:bodyPr>
            <a:normAutofit/>
          </a:bodyPr>
          <a:lstStyle/>
          <a:p>
            <a:r>
              <a:rPr lang="fr-FR" sz="3600" b="1" dirty="0" smtClean="0">
                <a:solidFill>
                  <a:schemeClr val="accent5">
                    <a:lumMod val="60000"/>
                    <a:lumOff val="40000"/>
                  </a:schemeClr>
                </a:solidFill>
              </a:rPr>
              <a:t>Obsolescence – Vieillesse des matériels</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73330135"/>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254155138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4169202572"/>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1" name="Rectangle 20"/>
          <p:cNvSpPr/>
          <p:nvPr/>
        </p:nvSpPr>
        <p:spPr>
          <a:xfrm>
            <a:off x="1265156" y="1467434"/>
            <a:ext cx="2154716" cy="369332"/>
          </a:xfrm>
          <a:prstGeom prst="rect">
            <a:avLst/>
          </a:prstGeom>
          <a:solidFill>
            <a:srgbClr val="FFFF99"/>
          </a:solidFill>
        </p:spPr>
        <p:txBody>
          <a:bodyPr wrap="square">
            <a:spAutoFit/>
          </a:bodyPr>
          <a:lstStyle/>
          <a:p>
            <a:pPr algn="ctr"/>
            <a:r>
              <a:rPr lang="fr-FR" b="1" dirty="0" smtClean="0">
                <a:solidFill>
                  <a:srgbClr val="002060"/>
                </a:solidFill>
              </a:rPr>
              <a:t>Vieillesse</a:t>
            </a:r>
            <a:endParaRPr lang="fr-FR" b="1" dirty="0">
              <a:solidFill>
                <a:srgbClr val="002060"/>
              </a:solidFill>
            </a:endParaRPr>
          </a:p>
        </p:txBody>
      </p:sp>
      <p:sp>
        <p:nvSpPr>
          <p:cNvPr id="24" name="Rectangle 23"/>
          <p:cNvSpPr/>
          <p:nvPr/>
        </p:nvSpPr>
        <p:spPr>
          <a:xfrm>
            <a:off x="257044" y="1988840"/>
            <a:ext cx="4170940" cy="1077218"/>
          </a:xfrm>
          <a:prstGeom prst="rect">
            <a:avLst/>
          </a:prstGeom>
          <a:solidFill>
            <a:srgbClr val="FFFF99"/>
          </a:solidFill>
        </p:spPr>
        <p:txBody>
          <a:bodyPr wrap="square" anchor="ctr" anchorCtr="0">
            <a:noAutofit/>
          </a:bodyPr>
          <a:lstStyle/>
          <a:p>
            <a:pPr marL="285750" indent="-285750">
              <a:buFontTx/>
              <a:buChar char="-"/>
            </a:pPr>
            <a:r>
              <a:rPr lang="fr-FR" sz="1600" dirty="0" smtClean="0">
                <a:solidFill>
                  <a:srgbClr val="002060"/>
                </a:solidFill>
              </a:rPr>
              <a:t>Age du matériel</a:t>
            </a:r>
          </a:p>
          <a:p>
            <a:pPr marL="285750" indent="-285750">
              <a:buFontTx/>
              <a:buChar char="-"/>
            </a:pPr>
            <a:r>
              <a:rPr lang="fr-FR" sz="1600" dirty="0" smtClean="0">
                <a:solidFill>
                  <a:srgbClr val="002060"/>
                </a:solidFill>
              </a:rPr>
              <a:t>Etat physique</a:t>
            </a:r>
          </a:p>
          <a:p>
            <a:pPr marL="285750" indent="-285750">
              <a:buFontTx/>
              <a:buChar char="-"/>
            </a:pPr>
            <a:r>
              <a:rPr lang="fr-FR" sz="1600" dirty="0" smtClean="0">
                <a:solidFill>
                  <a:srgbClr val="002060"/>
                </a:solidFill>
              </a:rPr>
              <a:t>Taux de défaillance</a:t>
            </a:r>
            <a:endParaRPr lang="fr-FR" sz="1600" dirty="0">
              <a:solidFill>
                <a:srgbClr val="002060"/>
              </a:solidFill>
            </a:endParaRPr>
          </a:p>
        </p:txBody>
      </p:sp>
      <p:sp>
        <p:nvSpPr>
          <p:cNvPr id="25" name="Rectangle 24"/>
          <p:cNvSpPr/>
          <p:nvPr/>
        </p:nvSpPr>
        <p:spPr>
          <a:xfrm>
            <a:off x="5724128" y="1476832"/>
            <a:ext cx="2154716" cy="369332"/>
          </a:xfrm>
          <a:prstGeom prst="rect">
            <a:avLst/>
          </a:prstGeom>
          <a:solidFill>
            <a:srgbClr val="CCFF99"/>
          </a:solidFill>
        </p:spPr>
        <p:txBody>
          <a:bodyPr wrap="square">
            <a:spAutoFit/>
          </a:bodyPr>
          <a:lstStyle/>
          <a:p>
            <a:pPr algn="ctr"/>
            <a:r>
              <a:rPr lang="fr-FR" b="1" dirty="0" smtClean="0">
                <a:solidFill>
                  <a:srgbClr val="002060"/>
                </a:solidFill>
              </a:rPr>
              <a:t>Obsolescence</a:t>
            </a:r>
            <a:endParaRPr lang="fr-FR" b="1" dirty="0">
              <a:solidFill>
                <a:srgbClr val="002060"/>
              </a:solidFill>
            </a:endParaRPr>
          </a:p>
        </p:txBody>
      </p:sp>
      <p:sp>
        <p:nvSpPr>
          <p:cNvPr id="26" name="Rectangle 25"/>
          <p:cNvSpPr/>
          <p:nvPr/>
        </p:nvSpPr>
        <p:spPr>
          <a:xfrm>
            <a:off x="4716016" y="1998238"/>
            <a:ext cx="4170940" cy="1067820"/>
          </a:xfrm>
          <a:prstGeom prst="rect">
            <a:avLst/>
          </a:prstGeom>
          <a:solidFill>
            <a:srgbClr val="CCFF99"/>
          </a:solidFill>
        </p:spPr>
        <p:txBody>
          <a:bodyPr wrap="square" anchor="ctr" anchorCtr="0">
            <a:noAutofit/>
          </a:bodyPr>
          <a:lstStyle/>
          <a:p>
            <a:pPr marL="285750" indent="-285750">
              <a:buFontTx/>
              <a:buChar char="-"/>
            </a:pPr>
            <a:r>
              <a:rPr lang="fr-FR" sz="1600" dirty="0" smtClean="0">
                <a:solidFill>
                  <a:srgbClr val="002060"/>
                </a:solidFill>
              </a:rPr>
              <a:t>Performance industrielle</a:t>
            </a:r>
          </a:p>
          <a:p>
            <a:pPr marL="285750" indent="-285750">
              <a:buFontTx/>
              <a:buChar char="-"/>
            </a:pPr>
            <a:r>
              <a:rPr lang="fr-FR" sz="1600" b="1" dirty="0" smtClean="0">
                <a:solidFill>
                  <a:srgbClr val="002060"/>
                </a:solidFill>
              </a:rPr>
              <a:t>Réglementaire</a:t>
            </a:r>
          </a:p>
          <a:p>
            <a:pPr marL="285750" indent="-285750">
              <a:buFontTx/>
              <a:buChar char="-"/>
            </a:pPr>
            <a:r>
              <a:rPr lang="fr-FR" sz="1600" dirty="0" smtClean="0">
                <a:solidFill>
                  <a:srgbClr val="002060"/>
                </a:solidFill>
              </a:rPr>
              <a:t>Niveau de maitrise</a:t>
            </a:r>
          </a:p>
          <a:p>
            <a:pPr marL="285750" indent="-285750">
              <a:buFontTx/>
              <a:buChar char="-"/>
            </a:pPr>
            <a:r>
              <a:rPr lang="fr-FR" sz="1600" b="1" dirty="0" smtClean="0">
                <a:solidFill>
                  <a:srgbClr val="002060"/>
                </a:solidFill>
              </a:rPr>
              <a:t>Disponibilité des pièces de rechange</a:t>
            </a:r>
            <a:endParaRPr lang="fr-FR" sz="1600" b="1" dirty="0">
              <a:solidFill>
                <a:srgbClr val="002060"/>
              </a:solidFill>
            </a:endParaRPr>
          </a:p>
        </p:txBody>
      </p:sp>
      <p:sp>
        <p:nvSpPr>
          <p:cNvPr id="4" name="Flèche vers le bas 3"/>
          <p:cNvSpPr/>
          <p:nvPr/>
        </p:nvSpPr>
        <p:spPr>
          <a:xfrm>
            <a:off x="2269125" y="3179679"/>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15325" y="4536091"/>
            <a:ext cx="4170940" cy="814587"/>
          </a:xfrm>
          <a:prstGeom prst="rect">
            <a:avLst/>
          </a:prstGeom>
          <a:solidFill>
            <a:srgbClr val="FFFF99"/>
          </a:solidFill>
        </p:spPr>
        <p:txBody>
          <a:bodyPr wrap="square" anchor="ctr" anchorCtr="0">
            <a:noAutofit/>
          </a:bodyPr>
          <a:lstStyle/>
          <a:p>
            <a:pPr algn="ctr"/>
            <a:r>
              <a:rPr lang="fr-FR" sz="1600" b="1" dirty="0" smtClean="0">
                <a:solidFill>
                  <a:srgbClr val="002060"/>
                </a:solidFill>
              </a:rPr>
              <a:t>Amélioration de la Fiabilité et/ou de la  Sécurité</a:t>
            </a:r>
            <a:endParaRPr lang="fr-FR" sz="1600" b="1" dirty="0">
              <a:solidFill>
                <a:srgbClr val="002060"/>
              </a:solidFill>
            </a:endParaRPr>
          </a:p>
        </p:txBody>
      </p:sp>
      <p:sp>
        <p:nvSpPr>
          <p:cNvPr id="28" name="Flèche vers le bas 27"/>
          <p:cNvSpPr/>
          <p:nvPr/>
        </p:nvSpPr>
        <p:spPr>
          <a:xfrm>
            <a:off x="2234008" y="4221088"/>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51520" y="3573016"/>
            <a:ext cx="8635436" cy="407293"/>
          </a:xfrm>
          <a:prstGeom prst="rect">
            <a:avLst/>
          </a:prstGeom>
          <a:solidFill>
            <a:schemeClr val="accent1">
              <a:lumMod val="20000"/>
              <a:lumOff val="80000"/>
            </a:schemeClr>
          </a:solidFill>
        </p:spPr>
        <p:txBody>
          <a:bodyPr wrap="square" anchor="ctr" anchorCtr="0">
            <a:noAutofit/>
          </a:bodyPr>
          <a:lstStyle/>
          <a:p>
            <a:pPr algn="ctr"/>
            <a:r>
              <a:rPr lang="fr-FR" sz="2000" b="1" dirty="0" smtClean="0">
                <a:solidFill>
                  <a:srgbClr val="002060"/>
                </a:solidFill>
              </a:rPr>
              <a:t>Quels types de projets envisageables</a:t>
            </a:r>
            <a:endParaRPr lang="fr-FR" sz="2000" dirty="0">
              <a:solidFill>
                <a:srgbClr val="002060"/>
              </a:solidFill>
            </a:endParaRPr>
          </a:p>
        </p:txBody>
      </p:sp>
      <p:sp>
        <p:nvSpPr>
          <p:cNvPr id="32" name="Flèche vers le bas 31"/>
          <p:cNvSpPr/>
          <p:nvPr/>
        </p:nvSpPr>
        <p:spPr>
          <a:xfrm>
            <a:off x="6769420" y="3179679"/>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815620" y="4536091"/>
            <a:ext cx="4170940" cy="814587"/>
          </a:xfrm>
          <a:prstGeom prst="rect">
            <a:avLst/>
          </a:prstGeom>
          <a:solidFill>
            <a:srgbClr val="CCFF99"/>
          </a:solidFill>
        </p:spPr>
        <p:txBody>
          <a:bodyPr wrap="square" anchor="ctr" anchorCtr="0">
            <a:noAutofit/>
          </a:bodyPr>
          <a:lstStyle/>
          <a:p>
            <a:pPr algn="ctr"/>
            <a:r>
              <a:rPr lang="fr-FR" sz="1600" b="1" dirty="0" smtClean="0">
                <a:solidFill>
                  <a:srgbClr val="002060"/>
                </a:solidFill>
              </a:rPr>
              <a:t>Amélioration de la Sécurité, de l’organisation et de la logistique de maintenance</a:t>
            </a:r>
            <a:endParaRPr lang="fr-FR" sz="1600" dirty="0">
              <a:solidFill>
                <a:srgbClr val="002060"/>
              </a:solidFill>
            </a:endParaRPr>
          </a:p>
        </p:txBody>
      </p:sp>
      <p:sp>
        <p:nvSpPr>
          <p:cNvPr id="34" name="Flèche vers le bas 33"/>
          <p:cNvSpPr/>
          <p:nvPr/>
        </p:nvSpPr>
        <p:spPr>
          <a:xfrm>
            <a:off x="6734303" y="4221088"/>
            <a:ext cx="146778" cy="218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p:cNvCxnSpPr/>
          <p:nvPr/>
        </p:nvCxnSpPr>
        <p:spPr>
          <a:xfrm>
            <a:off x="4572000" y="1821910"/>
            <a:ext cx="0" cy="1467232"/>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898C2B6A-585A-4FDA-8F79-084B1166EA1E}" type="slidenum">
              <a:rPr lang="fr-FR" smtClean="0"/>
              <a:pPr/>
              <a:t>31</a:t>
            </a:fld>
            <a:endParaRPr lang="fr-FR"/>
          </a:p>
        </p:txBody>
      </p:sp>
    </p:spTree>
    <p:extLst>
      <p:ext uri="{BB962C8B-B14F-4D97-AF65-F5344CB8AC3E}">
        <p14:creationId xmlns:p14="http://schemas.microsoft.com/office/powerpoint/2010/main" val="94408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3"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p:cNvSpPr/>
          <p:nvPr/>
        </p:nvSpPr>
        <p:spPr>
          <a:xfrm>
            <a:off x="1255520" y="1663393"/>
            <a:ext cx="6596160" cy="3531214"/>
          </a:xfrm>
          <a:prstGeom prst="ellipse">
            <a:avLst/>
          </a:prstGeom>
          <a:gradFill flip="none" rotWithShape="1">
            <a:gsLst>
              <a:gs pos="0">
                <a:schemeClr val="accent1">
                  <a:tint val="66000"/>
                  <a:satMod val="160000"/>
                </a:schemeClr>
              </a:gs>
              <a:gs pos="83000">
                <a:schemeClr val="accent1">
                  <a:tint val="44500"/>
                  <a:satMod val="160000"/>
                </a:schemeClr>
              </a:gs>
              <a:gs pos="100000">
                <a:schemeClr val="accent1">
                  <a:tint val="23500"/>
                  <a:satMod val="1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Typologies de projets-E62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4107759004"/>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91875544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40624449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3" name="Ellipse 2"/>
          <p:cNvSpPr/>
          <p:nvPr/>
        </p:nvSpPr>
        <p:spPr>
          <a:xfrm>
            <a:off x="2955704" y="2816932"/>
            <a:ext cx="3195792" cy="1224136"/>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Etude et réalisation de maintenance en entreprise – E62</a:t>
            </a:r>
            <a:endParaRPr lang="fr-FR" sz="2000" b="1" dirty="0"/>
          </a:p>
        </p:txBody>
      </p:sp>
      <p:sp>
        <p:nvSpPr>
          <p:cNvPr id="30" name="ZoneTexte 29"/>
          <p:cNvSpPr txBox="1"/>
          <p:nvPr/>
        </p:nvSpPr>
        <p:spPr>
          <a:xfrm>
            <a:off x="1907704" y="2232156"/>
            <a:ext cx="2160240" cy="584775"/>
          </a:xfrm>
          <a:prstGeom prst="rect">
            <a:avLst/>
          </a:prstGeom>
          <a:noFill/>
        </p:spPr>
        <p:txBody>
          <a:bodyPr wrap="square" rtlCol="0">
            <a:spAutoFit/>
          </a:bodyPr>
          <a:lstStyle/>
          <a:p>
            <a:pPr algn="ctr"/>
            <a:r>
              <a:rPr lang="fr-FR" sz="1600" b="1" dirty="0" smtClean="0">
                <a:solidFill>
                  <a:srgbClr val="002060"/>
                </a:solidFill>
              </a:rPr>
              <a:t>Amélioration technique d’un bien</a:t>
            </a:r>
            <a:endParaRPr lang="fr-FR" sz="1600" b="1" dirty="0">
              <a:solidFill>
                <a:srgbClr val="002060"/>
              </a:solidFill>
            </a:endParaRPr>
          </a:p>
        </p:txBody>
      </p:sp>
      <p:sp>
        <p:nvSpPr>
          <p:cNvPr id="46" name="ZoneTexte 45"/>
          <p:cNvSpPr txBox="1"/>
          <p:nvPr/>
        </p:nvSpPr>
        <p:spPr>
          <a:xfrm>
            <a:off x="3149847" y="4293096"/>
            <a:ext cx="2844306" cy="584775"/>
          </a:xfrm>
          <a:prstGeom prst="rect">
            <a:avLst/>
          </a:prstGeom>
          <a:noFill/>
        </p:spPr>
        <p:txBody>
          <a:bodyPr wrap="square" rtlCol="0">
            <a:spAutoFit/>
          </a:bodyPr>
          <a:lstStyle/>
          <a:p>
            <a:pPr algn="ctr"/>
            <a:r>
              <a:rPr lang="fr-FR" sz="1600" b="1" dirty="0" smtClean="0">
                <a:solidFill>
                  <a:srgbClr val="002060"/>
                </a:solidFill>
              </a:rPr>
              <a:t>Amélioration de l’organisation de maintenance</a:t>
            </a:r>
            <a:endParaRPr lang="fr-FR" sz="1600" b="1" dirty="0">
              <a:solidFill>
                <a:srgbClr val="002060"/>
              </a:solidFill>
            </a:endParaRPr>
          </a:p>
        </p:txBody>
      </p:sp>
      <p:sp>
        <p:nvSpPr>
          <p:cNvPr id="47" name="ZoneTexte 46"/>
          <p:cNvSpPr txBox="1"/>
          <p:nvPr/>
        </p:nvSpPr>
        <p:spPr>
          <a:xfrm>
            <a:off x="5071376" y="2240810"/>
            <a:ext cx="2160240" cy="584775"/>
          </a:xfrm>
          <a:prstGeom prst="rect">
            <a:avLst/>
          </a:prstGeom>
          <a:noFill/>
        </p:spPr>
        <p:txBody>
          <a:bodyPr wrap="square" rtlCol="0">
            <a:spAutoFit/>
          </a:bodyPr>
          <a:lstStyle/>
          <a:p>
            <a:pPr algn="ctr"/>
            <a:r>
              <a:rPr lang="fr-FR" sz="1600" b="1" dirty="0" smtClean="0">
                <a:solidFill>
                  <a:srgbClr val="002060"/>
                </a:solidFill>
              </a:rPr>
              <a:t>Intégration, réception d’un nouveau bien</a:t>
            </a:r>
            <a:endParaRPr lang="fr-FR" sz="1600" b="1" dirty="0">
              <a:solidFill>
                <a:srgbClr val="002060"/>
              </a:solidFill>
            </a:endParaRPr>
          </a:p>
        </p:txBody>
      </p:sp>
      <p:grpSp>
        <p:nvGrpSpPr>
          <p:cNvPr id="55" name="Groupe 54"/>
          <p:cNvGrpSpPr/>
          <p:nvPr/>
        </p:nvGrpSpPr>
        <p:grpSpPr>
          <a:xfrm>
            <a:off x="224345" y="969312"/>
            <a:ext cx="8688041" cy="4947492"/>
            <a:chOff x="224345" y="969312"/>
            <a:chExt cx="8688041" cy="4947492"/>
          </a:xfrm>
        </p:grpSpPr>
        <p:grpSp>
          <p:nvGrpSpPr>
            <p:cNvPr id="41" name="Groupe 40"/>
            <p:cNvGrpSpPr/>
            <p:nvPr/>
          </p:nvGrpSpPr>
          <p:grpSpPr>
            <a:xfrm>
              <a:off x="224345" y="969312"/>
              <a:ext cx="8688041" cy="1331181"/>
              <a:chOff x="224345" y="969312"/>
              <a:chExt cx="8688041" cy="1331181"/>
            </a:xfrm>
          </p:grpSpPr>
          <p:sp>
            <p:nvSpPr>
              <p:cNvPr id="40" name="Ellipse 39"/>
              <p:cNvSpPr/>
              <p:nvPr/>
            </p:nvSpPr>
            <p:spPr>
              <a:xfrm>
                <a:off x="1907704" y="969312"/>
                <a:ext cx="1901352" cy="39604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TPM</a:t>
                </a:r>
                <a:endParaRPr lang="fr-FR" b="1" dirty="0">
                  <a:solidFill>
                    <a:srgbClr val="002060"/>
                  </a:solidFill>
                </a:endParaRPr>
              </a:p>
            </p:txBody>
          </p:sp>
          <p:sp>
            <p:nvSpPr>
              <p:cNvPr id="48" name="Ellipse 47"/>
              <p:cNvSpPr/>
              <p:nvPr/>
            </p:nvSpPr>
            <p:spPr>
              <a:xfrm>
                <a:off x="5330264" y="1014139"/>
                <a:ext cx="1901352" cy="39604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SMED</a:t>
                </a:r>
                <a:endParaRPr lang="fr-FR" b="1" dirty="0">
                  <a:solidFill>
                    <a:srgbClr val="002060"/>
                  </a:solidFill>
                </a:endParaRPr>
              </a:p>
            </p:txBody>
          </p:sp>
          <p:sp>
            <p:nvSpPr>
              <p:cNvPr id="49" name="Ellipse 48"/>
              <p:cNvSpPr/>
              <p:nvPr/>
            </p:nvSpPr>
            <p:spPr>
              <a:xfrm>
                <a:off x="7683570" y="1708618"/>
                <a:ext cx="1228816" cy="555209"/>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5S</a:t>
                </a:r>
                <a:endParaRPr lang="fr-FR" b="1" dirty="0">
                  <a:solidFill>
                    <a:srgbClr val="002060"/>
                  </a:solidFill>
                </a:endParaRPr>
              </a:p>
            </p:txBody>
          </p:sp>
          <p:sp>
            <p:nvSpPr>
              <p:cNvPr id="50" name="Ellipse 49"/>
              <p:cNvSpPr/>
              <p:nvPr/>
            </p:nvSpPr>
            <p:spPr>
              <a:xfrm>
                <a:off x="224345" y="1745284"/>
                <a:ext cx="1262529" cy="555209"/>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PDCA</a:t>
                </a:r>
                <a:endParaRPr lang="fr-FR" b="1" dirty="0">
                  <a:solidFill>
                    <a:srgbClr val="002060"/>
                  </a:solidFill>
                </a:endParaRPr>
              </a:p>
            </p:txBody>
          </p:sp>
        </p:grpSp>
        <p:grpSp>
          <p:nvGrpSpPr>
            <p:cNvPr id="54" name="Groupe 53"/>
            <p:cNvGrpSpPr/>
            <p:nvPr/>
          </p:nvGrpSpPr>
          <p:grpSpPr>
            <a:xfrm>
              <a:off x="265524" y="4871288"/>
              <a:ext cx="8646862" cy="1045516"/>
              <a:chOff x="265524" y="4871288"/>
              <a:chExt cx="8646862" cy="1045516"/>
            </a:xfrm>
          </p:grpSpPr>
          <p:sp>
            <p:nvSpPr>
              <p:cNvPr id="51" name="Ellipse 50"/>
              <p:cNvSpPr/>
              <p:nvPr/>
            </p:nvSpPr>
            <p:spPr>
              <a:xfrm>
                <a:off x="265524" y="4877871"/>
                <a:ext cx="1901352" cy="39604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LEAN</a:t>
                </a:r>
                <a:endParaRPr lang="fr-FR" b="1" dirty="0">
                  <a:solidFill>
                    <a:srgbClr val="002060"/>
                  </a:solidFill>
                </a:endParaRPr>
              </a:p>
            </p:txBody>
          </p:sp>
          <p:sp>
            <p:nvSpPr>
              <p:cNvPr id="52" name="Ellipse 51"/>
              <p:cNvSpPr/>
              <p:nvPr/>
            </p:nvSpPr>
            <p:spPr>
              <a:xfrm>
                <a:off x="3294918" y="5520760"/>
                <a:ext cx="2517363" cy="39604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Réglementation</a:t>
                </a:r>
                <a:endParaRPr lang="fr-FR" b="1" dirty="0">
                  <a:solidFill>
                    <a:srgbClr val="002060"/>
                  </a:solidFill>
                </a:endParaRPr>
              </a:p>
            </p:txBody>
          </p:sp>
          <p:sp>
            <p:nvSpPr>
              <p:cNvPr id="53" name="Ellipse 52"/>
              <p:cNvSpPr/>
              <p:nvPr/>
            </p:nvSpPr>
            <p:spPr>
              <a:xfrm>
                <a:off x="6790973" y="4871288"/>
                <a:ext cx="2121413" cy="39604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Obsolescence</a:t>
                </a:r>
                <a:endParaRPr lang="fr-FR" b="1" dirty="0">
                  <a:solidFill>
                    <a:srgbClr val="002060"/>
                  </a:solidFill>
                </a:endParaRPr>
              </a:p>
            </p:txBody>
          </p:sp>
        </p:grpSp>
      </p:gr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32</a:t>
            </a:fld>
            <a:endParaRPr lang="fr-FR"/>
          </a:p>
        </p:txBody>
      </p:sp>
    </p:spTree>
    <p:extLst>
      <p:ext uri="{BB962C8B-B14F-4D97-AF65-F5344CB8AC3E}">
        <p14:creationId xmlns:p14="http://schemas.microsoft.com/office/powerpoint/2010/main" val="253811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circle(in)">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560488358"/>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907431574"/>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412914607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1027" name="Picture 3"/>
          <p:cNvPicPr>
            <a:picLocks noChangeAspect="1" noChangeArrowheads="1"/>
          </p:cNvPicPr>
          <p:nvPr/>
        </p:nvPicPr>
        <p:blipFill rotWithShape="1">
          <a:blip r:embed="rId18">
            <a:extLst>
              <a:ext uri="{28A0092B-C50C-407E-A947-70E740481C1C}">
                <a14:useLocalDpi xmlns:a14="http://schemas.microsoft.com/office/drawing/2010/main" val="0"/>
              </a:ext>
            </a:extLst>
          </a:blip>
          <a:srcRect l="18218" t="21488" r="32063" b="15158"/>
          <a:stretch/>
        </p:blipFill>
        <p:spPr bwMode="auto">
          <a:xfrm>
            <a:off x="994000" y="1111792"/>
            <a:ext cx="6469040" cy="463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33</a:t>
            </a:fld>
            <a:endParaRPr lang="fr-FR"/>
          </a:p>
        </p:txBody>
      </p:sp>
    </p:spTree>
    <p:extLst>
      <p:ext uri="{BB962C8B-B14F-4D97-AF65-F5344CB8AC3E}">
        <p14:creationId xmlns:p14="http://schemas.microsoft.com/office/powerpoint/2010/main" val="4017620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223259528"/>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524763661"/>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326360710"/>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703060153"/>
              </p:ext>
            </p:extLst>
          </p:nvPr>
        </p:nvGraphicFramePr>
        <p:xfrm>
          <a:off x="251521" y="960481"/>
          <a:ext cx="8568952" cy="5705978"/>
        </p:xfrm>
        <a:graphic>
          <a:graphicData uri="http://schemas.openxmlformats.org/drawingml/2006/table">
            <a:tbl>
              <a:tblPr firstRow="1" firstCol="1" lastRow="1" lastCol="1" bandRow="1" bandCol="1"/>
              <a:tblGrid>
                <a:gridCol w="8568952"/>
              </a:tblGrid>
              <a:tr h="338293">
                <a:tc>
                  <a:txBody>
                    <a:bodyPr/>
                    <a:lstStyle/>
                    <a:p>
                      <a:pPr algn="ctr">
                        <a:lnSpc>
                          <a:spcPct val="115000"/>
                        </a:lnSpc>
                        <a:spcAft>
                          <a:spcPts val="0"/>
                        </a:spcAft>
                      </a:pPr>
                      <a:r>
                        <a:rPr lang="fr-FR" sz="1400" b="1" cap="all" dirty="0">
                          <a:effectLst/>
                          <a:latin typeface="Arial"/>
                          <a:ea typeface="Times New Roman"/>
                          <a:cs typeface="Times New Roman"/>
                        </a:rPr>
                        <a:t>MOTIF DE LA DEMANDE - DESCRIPTION DE LA PROBLÉMATIQUE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122114">
                <a:tc>
                  <a:txBody>
                    <a:bodyPr/>
                    <a:lstStyle/>
                    <a:p>
                      <a:pPr>
                        <a:lnSpc>
                          <a:spcPct val="115000"/>
                        </a:lnSpc>
                        <a:spcAft>
                          <a:spcPts val="0"/>
                        </a:spcAft>
                      </a:pPr>
                      <a:r>
                        <a:rPr lang="fr-FR" sz="1600" b="1" dirty="0">
                          <a:effectLst/>
                          <a:latin typeface="Arial"/>
                          <a:ea typeface="Calibri"/>
                          <a:cs typeface="Times New Roman"/>
                        </a:rPr>
                        <a:t>Support du projet</a:t>
                      </a:r>
                      <a:r>
                        <a:rPr lang="fr-FR" sz="1600" dirty="0">
                          <a:effectLst/>
                          <a:latin typeface="Arial"/>
                          <a:ea typeface="Calibri"/>
                          <a:cs typeface="Times New Roman"/>
                        </a:rPr>
                        <a:t> </a:t>
                      </a:r>
                      <a:r>
                        <a:rPr lang="fr-FR" sz="1600" b="1" dirty="0">
                          <a:effectLst/>
                          <a:latin typeface="Arial"/>
                          <a:ea typeface="Calibri"/>
                          <a:cs typeface="Times New Roman"/>
                        </a:rPr>
                        <a:t>: </a:t>
                      </a:r>
                      <a:endParaRPr lang="fr-FR" sz="1600" b="1" dirty="0" smtClean="0">
                        <a:solidFill>
                          <a:srgbClr val="FF0000"/>
                        </a:solidFill>
                        <a:effectLst/>
                        <a:latin typeface="+mn-lt"/>
                        <a:ea typeface="Calibri"/>
                        <a:cs typeface="Times New Roman"/>
                      </a:endParaRPr>
                    </a:p>
                    <a:p>
                      <a:pPr algn="l">
                        <a:lnSpc>
                          <a:spcPct val="115000"/>
                        </a:lnSpc>
                        <a:spcAft>
                          <a:spcPts val="0"/>
                        </a:spcAft>
                      </a:pPr>
                      <a:endParaRPr lang="fr-FR" sz="1400" b="0" baseline="0" dirty="0" smtClean="0">
                        <a:solidFill>
                          <a:srgbClr val="002060"/>
                        </a:solidFill>
                        <a:effectLst/>
                        <a:latin typeface="+mn-lt"/>
                        <a:ea typeface="Calibri"/>
                        <a:cs typeface="Times New Roman"/>
                      </a:endParaRPr>
                    </a:p>
                    <a:p>
                      <a:pPr algn="l">
                        <a:lnSpc>
                          <a:spcPct val="115000"/>
                        </a:lnSpc>
                        <a:spcAft>
                          <a:spcPts val="0"/>
                        </a:spcAft>
                      </a:pPr>
                      <a:r>
                        <a:rPr lang="fr-FR" sz="1100" b="0" dirty="0">
                          <a:solidFill>
                            <a:srgbClr val="002060"/>
                          </a:solidFill>
                          <a:effectLst/>
                          <a:latin typeface="+mn-lt"/>
                          <a:ea typeface="Calibri"/>
                          <a:cs typeface="Times New Roman"/>
                        </a:rPr>
                        <a:t> </a:t>
                      </a:r>
                      <a:endParaRPr lang="fr-FR" sz="12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825686">
                <a:tc>
                  <a:txBody>
                    <a:bodyPr/>
                    <a:lstStyle/>
                    <a:p>
                      <a:pPr>
                        <a:lnSpc>
                          <a:spcPct val="115000"/>
                        </a:lnSpc>
                        <a:spcAft>
                          <a:spcPts val="0"/>
                        </a:spcAft>
                      </a:pPr>
                      <a:r>
                        <a:rPr lang="fr-FR" sz="1400" b="1" dirty="0">
                          <a:effectLst/>
                          <a:latin typeface="Arial"/>
                          <a:ea typeface="Calibri"/>
                          <a:cs typeface="Times New Roman"/>
                        </a:rPr>
                        <a:t>Fonction : </a:t>
                      </a:r>
                      <a:endParaRPr lang="fr-FR" sz="1600" b="1" dirty="0">
                        <a:solidFill>
                          <a:srgbClr val="FF0000"/>
                        </a:solidFill>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4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3060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Arial"/>
                          <a:ea typeface="Calibri"/>
                          <a:cs typeface="Times New Roman"/>
                        </a:rPr>
                        <a:t>Problématique de maintenance : </a:t>
                      </a:r>
                      <a:endParaRPr lang="fr-FR" sz="1600" b="1" dirty="0" smtClean="0">
                        <a:effectLst/>
                        <a:latin typeface="Arial"/>
                        <a:ea typeface="Calibri"/>
                        <a:cs typeface="Times New Roman"/>
                      </a:endParaRPr>
                    </a:p>
                    <a:p>
                      <a:pPr>
                        <a:lnSpc>
                          <a:spcPct val="115000"/>
                        </a:lnSpc>
                        <a:spcAft>
                          <a:spcPts val="0"/>
                        </a:spcAft>
                      </a:pPr>
                      <a:endParaRPr lang="fr-FR" sz="1400" b="0" dirty="0">
                        <a:solidFill>
                          <a:srgbClr val="002060"/>
                        </a:solidFill>
                        <a:effectLst/>
                        <a:latin typeface="Calibri"/>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algn="ctr">
                        <a:lnSpc>
                          <a:spcPct val="115000"/>
                        </a:lnSpc>
                        <a:spcAft>
                          <a:spcPts val="0"/>
                        </a:spcAft>
                      </a:pPr>
                      <a:r>
                        <a:rPr lang="fr-FR" sz="1400" b="1" cap="all" dirty="0" smtClean="0">
                          <a:effectLst/>
                          <a:latin typeface="Arial"/>
                          <a:ea typeface="Times New Roman"/>
                          <a:cs typeface="Times New Roman"/>
                        </a:rPr>
                        <a:t>Définition </a:t>
                      </a:r>
                      <a:r>
                        <a:rPr lang="fr-FR" sz="1400" b="1" cap="all" dirty="0">
                          <a:effectLst/>
                          <a:latin typeface="Arial"/>
                          <a:ea typeface="Times New Roman"/>
                          <a:cs typeface="Times New Roman"/>
                        </a:rPr>
                        <a:t>du projet TECHNIQUE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02347">
                <a:tc>
                  <a:txBody>
                    <a:bodyPr/>
                    <a:lstStyle/>
                    <a:p>
                      <a:pPr>
                        <a:lnSpc>
                          <a:spcPct val="115000"/>
                        </a:lnSpc>
                        <a:spcAft>
                          <a:spcPts val="0"/>
                        </a:spcAft>
                      </a:pPr>
                      <a:r>
                        <a:rPr lang="fr-FR" sz="1400" b="1" dirty="0">
                          <a:effectLst/>
                          <a:latin typeface="Arial"/>
                          <a:ea typeface="Times New Roman"/>
                          <a:cs typeface="Times New Roman"/>
                        </a:rPr>
                        <a:t>Énoncé général du besoin </a:t>
                      </a:r>
                      <a:r>
                        <a:rPr lang="fr-FR" sz="1400" b="1" dirty="0" smtClean="0">
                          <a:effectLst/>
                          <a:latin typeface="Arial"/>
                          <a:ea typeface="Times New Roman"/>
                          <a:cs typeface="Times New Roman"/>
                        </a:rPr>
                        <a:t>: </a:t>
                      </a:r>
                      <a:endParaRPr lang="fr-FR" sz="1600" dirty="0" smtClean="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400"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05657">
                <a:tc>
                  <a:txBody>
                    <a:bodyPr/>
                    <a:lstStyle/>
                    <a:p>
                      <a:pPr>
                        <a:lnSpc>
                          <a:spcPct val="115000"/>
                        </a:lnSpc>
                        <a:spcAft>
                          <a:spcPts val="0"/>
                        </a:spcAft>
                      </a:pPr>
                      <a:r>
                        <a:rPr lang="fr-FR" sz="1400" b="1" dirty="0">
                          <a:effectLst/>
                          <a:latin typeface="Arial"/>
                          <a:ea typeface="Times New Roman"/>
                          <a:cs typeface="Times New Roman"/>
                        </a:rPr>
                        <a:t>Motif et bénéficiaire du projet :</a:t>
                      </a:r>
                      <a:r>
                        <a:rPr lang="fr-FR" sz="1400" dirty="0">
                          <a:effectLst/>
                          <a:latin typeface="Arial"/>
                          <a:ea typeface="Times New Roman"/>
                          <a:cs typeface="Times New Roman"/>
                        </a:rPr>
                        <a:t> </a:t>
                      </a:r>
                      <a:endParaRPr lang="fr-FR" sz="1600" b="1" dirty="0">
                        <a:solidFill>
                          <a:srgbClr val="FF0000"/>
                        </a:solidFill>
                        <a:effectLst/>
                        <a:latin typeface="+mn-lt"/>
                        <a:ea typeface="Calibri"/>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0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effectLst/>
                          <a:latin typeface="Arial"/>
                          <a:ea typeface="Times New Roman"/>
                          <a:cs typeface="Times New Roman"/>
                        </a:rPr>
                        <a:t>Objectif du projet </a:t>
                      </a:r>
                      <a:r>
                        <a:rPr lang="fr-FR" sz="1400" b="1" dirty="0" smtClean="0">
                          <a:effectLst/>
                          <a:latin typeface="Arial"/>
                          <a:ea typeface="Times New Roman"/>
                          <a:cs typeface="Times New Roman"/>
                        </a:rPr>
                        <a:t>: </a:t>
                      </a:r>
                      <a:endParaRPr lang="fr-FR" sz="1600" b="1" dirty="0" smtClean="0">
                        <a:effectLst/>
                        <a:latin typeface="Arial"/>
                        <a:ea typeface="Times New Roman"/>
                        <a:cs typeface="Times New Roman"/>
                      </a:endParaRPr>
                    </a:p>
                    <a:p>
                      <a:pPr>
                        <a:lnSpc>
                          <a:spcPct val="115000"/>
                        </a:lnSpc>
                        <a:spcAft>
                          <a:spcPts val="0"/>
                        </a:spcAft>
                      </a:pPr>
                      <a:endParaRPr lang="fr-FR" sz="1400" b="0" dirty="0">
                        <a:solidFill>
                          <a:srgbClr val="002060"/>
                        </a:solidFill>
                        <a:effectLst/>
                        <a:latin typeface="+mj-lt"/>
                        <a:ea typeface="Calibri"/>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4" name="Espace réservé du numéro de diapositive 3"/>
          <p:cNvSpPr>
            <a:spLocks noGrp="1"/>
          </p:cNvSpPr>
          <p:nvPr>
            <p:ph type="sldNum" sz="quarter" idx="12"/>
          </p:nvPr>
        </p:nvSpPr>
        <p:spPr/>
        <p:txBody>
          <a:bodyPr/>
          <a:lstStyle/>
          <a:p>
            <a:fld id="{898C2B6A-585A-4FDA-8F79-084B1166EA1E}" type="slidenum">
              <a:rPr lang="fr-FR" smtClean="0"/>
              <a:pPr/>
              <a:t>34</a:t>
            </a:fld>
            <a:endParaRPr lang="fr-FR"/>
          </a:p>
        </p:txBody>
      </p:sp>
    </p:spTree>
    <p:extLst>
      <p:ext uri="{BB962C8B-B14F-4D97-AF65-F5344CB8AC3E}">
        <p14:creationId xmlns:p14="http://schemas.microsoft.com/office/powerpoint/2010/main" val="3170940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662400514"/>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712684707"/>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2277307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1800049251"/>
              </p:ext>
            </p:extLst>
          </p:nvPr>
        </p:nvGraphicFramePr>
        <p:xfrm>
          <a:off x="251521" y="960481"/>
          <a:ext cx="8568952" cy="5705978"/>
        </p:xfrm>
        <a:graphic>
          <a:graphicData uri="http://schemas.openxmlformats.org/drawingml/2006/table">
            <a:tbl>
              <a:tblPr firstRow="1" firstCol="1" lastRow="1" lastCol="1" bandRow="1" bandCol="1"/>
              <a:tblGrid>
                <a:gridCol w="8568952"/>
              </a:tblGrid>
              <a:tr h="338293">
                <a:tc>
                  <a:txBody>
                    <a:bodyPr/>
                    <a:lstStyle/>
                    <a:p>
                      <a:pPr algn="ctr">
                        <a:lnSpc>
                          <a:spcPct val="115000"/>
                        </a:lnSpc>
                        <a:spcAft>
                          <a:spcPts val="0"/>
                        </a:spcAft>
                      </a:pPr>
                      <a:r>
                        <a:rPr lang="fr-FR" sz="1400" b="1" cap="all" dirty="0">
                          <a:effectLst/>
                          <a:latin typeface="Arial"/>
                          <a:ea typeface="Times New Roman"/>
                          <a:cs typeface="Times New Roman"/>
                        </a:rPr>
                        <a:t>MOTIF DE LA DEMANDE - DESCRIPTION DE LA PROBLÉMATIQUE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122114">
                <a:tc>
                  <a:txBody>
                    <a:bodyPr/>
                    <a:lstStyle/>
                    <a:p>
                      <a:pPr>
                        <a:lnSpc>
                          <a:spcPct val="115000"/>
                        </a:lnSpc>
                        <a:spcAft>
                          <a:spcPts val="0"/>
                        </a:spcAft>
                      </a:pPr>
                      <a:r>
                        <a:rPr lang="fr-FR" sz="1600" b="1" dirty="0">
                          <a:effectLst/>
                          <a:latin typeface="Arial"/>
                          <a:ea typeface="Calibri"/>
                          <a:cs typeface="Times New Roman"/>
                        </a:rPr>
                        <a:t>Support du projet</a:t>
                      </a:r>
                      <a:r>
                        <a:rPr lang="fr-FR" sz="1600" dirty="0">
                          <a:effectLst/>
                          <a:latin typeface="Arial"/>
                          <a:ea typeface="Calibri"/>
                          <a:cs typeface="Times New Roman"/>
                        </a:rPr>
                        <a:t> </a:t>
                      </a:r>
                      <a:r>
                        <a:rPr lang="fr-FR" sz="1600" b="1" dirty="0">
                          <a:effectLst/>
                          <a:latin typeface="Arial"/>
                          <a:ea typeface="Calibri"/>
                          <a:cs typeface="Times New Roman"/>
                        </a:rPr>
                        <a:t>: </a:t>
                      </a:r>
                      <a:r>
                        <a:rPr lang="fr-FR" sz="1600" b="1" dirty="0" smtClean="0">
                          <a:solidFill>
                            <a:srgbClr val="FF0000"/>
                          </a:solidFill>
                          <a:effectLst/>
                          <a:latin typeface="+mn-lt"/>
                          <a:ea typeface="Calibri"/>
                          <a:cs typeface="Times New Roman"/>
                        </a:rPr>
                        <a:t>Le projet, sur QUOI</a:t>
                      </a:r>
                      <a:r>
                        <a:rPr lang="fr-FR" sz="1600" b="1" baseline="0" dirty="0" smtClean="0">
                          <a:solidFill>
                            <a:srgbClr val="FF0000"/>
                          </a:solidFill>
                          <a:effectLst/>
                          <a:latin typeface="+mn-lt"/>
                          <a:ea typeface="Calibri"/>
                          <a:cs typeface="Times New Roman"/>
                        </a:rPr>
                        <a:t> agit-il ?</a:t>
                      </a:r>
                      <a:endParaRPr lang="fr-FR" sz="1600" b="1" dirty="0" smtClean="0">
                        <a:solidFill>
                          <a:srgbClr val="FF0000"/>
                        </a:solidFill>
                        <a:effectLst/>
                        <a:latin typeface="+mn-lt"/>
                        <a:ea typeface="Calibri"/>
                        <a:cs typeface="Times New Roman"/>
                      </a:endParaRPr>
                    </a:p>
                    <a:p>
                      <a:pPr algn="l">
                        <a:lnSpc>
                          <a:spcPct val="115000"/>
                        </a:lnSpc>
                        <a:spcAft>
                          <a:spcPts val="0"/>
                        </a:spcAft>
                      </a:pPr>
                      <a:r>
                        <a:rPr lang="fr-FR" sz="1400" b="0" dirty="0" smtClean="0">
                          <a:solidFill>
                            <a:srgbClr val="002060"/>
                          </a:solidFill>
                          <a:effectLst/>
                          <a:latin typeface="+mn-lt"/>
                          <a:ea typeface="Calibri"/>
                          <a:cs typeface="Times New Roman"/>
                        </a:rPr>
                        <a:t>- Ligne</a:t>
                      </a:r>
                      <a:r>
                        <a:rPr lang="fr-FR" sz="1400" b="0" baseline="0" dirty="0" smtClean="0">
                          <a:solidFill>
                            <a:srgbClr val="002060"/>
                          </a:solidFill>
                          <a:effectLst/>
                          <a:latin typeface="+mn-lt"/>
                          <a:ea typeface="Calibri"/>
                          <a:cs typeface="Times New Roman"/>
                        </a:rPr>
                        <a:t> de production, machine (amélioration ou une intégration d’un bien)</a:t>
                      </a:r>
                    </a:p>
                    <a:p>
                      <a:pPr algn="l">
                        <a:lnSpc>
                          <a:spcPct val="115000"/>
                        </a:lnSpc>
                        <a:spcAft>
                          <a:spcPts val="0"/>
                        </a:spcAft>
                      </a:pPr>
                      <a:r>
                        <a:rPr lang="fr-FR" sz="1400" b="0" baseline="0" dirty="0" smtClean="0">
                          <a:solidFill>
                            <a:srgbClr val="002060"/>
                          </a:solidFill>
                          <a:effectLst/>
                          <a:latin typeface="+mn-lt"/>
                          <a:ea typeface="Calibri"/>
                          <a:cs typeface="Times New Roman"/>
                        </a:rPr>
                        <a:t>- Service de maintenance, magasin de pièces détachées</a:t>
                      </a:r>
                      <a:r>
                        <a:rPr lang="fr-FR" sz="1100" b="0" dirty="0">
                          <a:solidFill>
                            <a:srgbClr val="002060"/>
                          </a:solidFill>
                          <a:effectLst/>
                          <a:latin typeface="+mn-lt"/>
                          <a:ea typeface="Calibri"/>
                          <a:cs typeface="Times New Roman"/>
                        </a:rPr>
                        <a:t> </a:t>
                      </a:r>
                      <a:r>
                        <a:rPr lang="fr-FR" sz="1400" b="0" dirty="0" smtClean="0">
                          <a:solidFill>
                            <a:srgbClr val="002060"/>
                          </a:solidFill>
                          <a:effectLst/>
                          <a:latin typeface="+mn-lt"/>
                          <a:ea typeface="Calibri"/>
                          <a:cs typeface="Times New Roman"/>
                        </a:rPr>
                        <a:t>, etc… (amélioration de l’organisation de maintenance,</a:t>
                      </a:r>
                      <a:r>
                        <a:rPr lang="fr-FR" sz="1400" b="0" baseline="0" dirty="0" smtClean="0">
                          <a:solidFill>
                            <a:srgbClr val="002060"/>
                          </a:solidFill>
                          <a:effectLst/>
                          <a:latin typeface="+mn-lt"/>
                          <a:ea typeface="Calibri"/>
                          <a:cs typeface="Times New Roman"/>
                        </a:rPr>
                        <a:t> sur quoi porte t’elle ?)</a:t>
                      </a:r>
                      <a:r>
                        <a:rPr lang="fr-FR" sz="1100" b="0" dirty="0">
                          <a:solidFill>
                            <a:srgbClr val="002060"/>
                          </a:solidFill>
                          <a:effectLst/>
                          <a:latin typeface="+mn-lt"/>
                          <a:ea typeface="Calibri"/>
                          <a:cs typeface="Times New Roman"/>
                        </a:rPr>
                        <a:t> </a:t>
                      </a:r>
                      <a:endParaRPr lang="fr-FR" sz="12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825686">
                <a:tc>
                  <a:txBody>
                    <a:bodyPr/>
                    <a:lstStyle/>
                    <a:p>
                      <a:pPr>
                        <a:lnSpc>
                          <a:spcPct val="115000"/>
                        </a:lnSpc>
                        <a:spcAft>
                          <a:spcPts val="0"/>
                        </a:spcAft>
                      </a:pPr>
                      <a:r>
                        <a:rPr lang="fr-FR" sz="1400" b="1" dirty="0">
                          <a:effectLst/>
                          <a:latin typeface="Arial"/>
                          <a:ea typeface="Calibri"/>
                          <a:cs typeface="Times New Roman"/>
                        </a:rPr>
                        <a:t>Fonction : </a:t>
                      </a:r>
                      <a:endParaRPr lang="fr-FR" sz="1600" b="1" dirty="0">
                        <a:solidFill>
                          <a:srgbClr val="FF0000"/>
                        </a:solidFill>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4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3060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Arial"/>
                          <a:ea typeface="Calibri"/>
                          <a:cs typeface="Times New Roman"/>
                        </a:rPr>
                        <a:t>Problématique de maintenance : </a:t>
                      </a:r>
                      <a:endParaRPr lang="fr-FR" sz="1600" b="1" dirty="0" smtClean="0">
                        <a:effectLst/>
                        <a:latin typeface="Arial"/>
                        <a:ea typeface="Calibri"/>
                        <a:cs typeface="Times New Roman"/>
                      </a:endParaRPr>
                    </a:p>
                    <a:p>
                      <a:pPr>
                        <a:lnSpc>
                          <a:spcPct val="115000"/>
                        </a:lnSpc>
                        <a:spcAft>
                          <a:spcPts val="0"/>
                        </a:spcAft>
                      </a:pPr>
                      <a:endParaRPr lang="fr-FR" sz="1400" b="0" dirty="0">
                        <a:solidFill>
                          <a:srgbClr val="002060"/>
                        </a:solidFill>
                        <a:effectLst/>
                        <a:latin typeface="Calibri"/>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algn="ctr">
                        <a:lnSpc>
                          <a:spcPct val="115000"/>
                        </a:lnSpc>
                        <a:spcAft>
                          <a:spcPts val="0"/>
                        </a:spcAft>
                      </a:pPr>
                      <a:r>
                        <a:rPr lang="fr-FR" sz="1400" b="1" cap="all" dirty="0" smtClean="0">
                          <a:effectLst/>
                          <a:latin typeface="Arial"/>
                          <a:ea typeface="Times New Roman"/>
                          <a:cs typeface="Times New Roman"/>
                        </a:rPr>
                        <a:t>Définition </a:t>
                      </a:r>
                      <a:r>
                        <a:rPr lang="fr-FR" sz="1400" b="1" cap="all" dirty="0">
                          <a:effectLst/>
                          <a:latin typeface="Arial"/>
                          <a:ea typeface="Times New Roman"/>
                          <a:cs typeface="Times New Roman"/>
                        </a:rPr>
                        <a:t>du projet TECHNIQUE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02347">
                <a:tc>
                  <a:txBody>
                    <a:bodyPr/>
                    <a:lstStyle/>
                    <a:p>
                      <a:pPr>
                        <a:lnSpc>
                          <a:spcPct val="115000"/>
                        </a:lnSpc>
                        <a:spcAft>
                          <a:spcPts val="0"/>
                        </a:spcAft>
                      </a:pPr>
                      <a:r>
                        <a:rPr lang="fr-FR" sz="1400" b="1" dirty="0">
                          <a:effectLst/>
                          <a:latin typeface="Arial"/>
                          <a:ea typeface="Times New Roman"/>
                          <a:cs typeface="Times New Roman"/>
                        </a:rPr>
                        <a:t>Énoncé général du besoin </a:t>
                      </a:r>
                      <a:r>
                        <a:rPr lang="fr-FR" sz="1400" b="1" dirty="0" smtClean="0">
                          <a:effectLst/>
                          <a:latin typeface="Arial"/>
                          <a:ea typeface="Times New Roman"/>
                          <a:cs typeface="Times New Roman"/>
                        </a:rPr>
                        <a:t>: </a:t>
                      </a:r>
                      <a:endParaRPr lang="fr-FR" sz="1600" dirty="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400"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05657">
                <a:tc>
                  <a:txBody>
                    <a:bodyPr/>
                    <a:lstStyle/>
                    <a:p>
                      <a:pPr>
                        <a:lnSpc>
                          <a:spcPct val="115000"/>
                        </a:lnSpc>
                        <a:spcAft>
                          <a:spcPts val="0"/>
                        </a:spcAft>
                      </a:pPr>
                      <a:r>
                        <a:rPr lang="fr-FR" sz="1400" b="1" dirty="0">
                          <a:effectLst/>
                          <a:latin typeface="Arial"/>
                          <a:ea typeface="Times New Roman"/>
                          <a:cs typeface="Times New Roman"/>
                        </a:rPr>
                        <a:t>Motif et bénéficiaire du projet :</a:t>
                      </a:r>
                      <a:r>
                        <a:rPr lang="fr-FR" sz="1400" dirty="0">
                          <a:effectLst/>
                          <a:latin typeface="Arial"/>
                          <a:ea typeface="Times New Roman"/>
                          <a:cs typeface="Times New Roman"/>
                        </a:rPr>
                        <a:t> </a:t>
                      </a:r>
                      <a:endParaRPr lang="fr-FR" sz="1600" b="1" dirty="0">
                        <a:solidFill>
                          <a:srgbClr val="FF0000"/>
                        </a:solidFill>
                        <a:effectLst/>
                        <a:latin typeface="+mn-lt"/>
                        <a:ea typeface="Calibri"/>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0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effectLst/>
                          <a:latin typeface="Arial"/>
                          <a:ea typeface="Times New Roman"/>
                          <a:cs typeface="Times New Roman"/>
                        </a:rPr>
                        <a:t>Objectif du projet </a:t>
                      </a:r>
                      <a:r>
                        <a:rPr lang="fr-FR" sz="1400" b="1" dirty="0" smtClean="0">
                          <a:effectLst/>
                          <a:latin typeface="Arial"/>
                          <a:ea typeface="Times New Roman"/>
                          <a:cs typeface="Times New Roman"/>
                        </a:rPr>
                        <a:t>: </a:t>
                      </a:r>
                      <a:r>
                        <a:rPr lang="fr-FR" sz="1600" b="1" baseline="0" dirty="0" smtClean="0">
                          <a:solidFill>
                            <a:srgbClr val="FF0000"/>
                          </a:solidFill>
                          <a:effectLst/>
                          <a:latin typeface="+mn-lt"/>
                          <a:ea typeface="Calibri"/>
                          <a:cs typeface="Times New Roman"/>
                        </a:rPr>
                        <a:t> </a:t>
                      </a:r>
                      <a:endParaRPr lang="fr-FR" sz="1600" b="1" dirty="0" smtClean="0">
                        <a:effectLst/>
                        <a:latin typeface="Arial"/>
                        <a:ea typeface="Times New Roman"/>
                        <a:cs typeface="Times New Roman"/>
                      </a:endParaRPr>
                    </a:p>
                    <a:p>
                      <a:pPr>
                        <a:lnSpc>
                          <a:spcPct val="115000"/>
                        </a:lnSpc>
                        <a:spcAft>
                          <a:spcPts val="0"/>
                        </a:spcAft>
                      </a:pPr>
                      <a:endParaRPr lang="fr-FR" sz="1400" b="0" dirty="0">
                        <a:solidFill>
                          <a:srgbClr val="002060"/>
                        </a:solidFill>
                        <a:effectLst/>
                        <a:latin typeface="+mj-lt"/>
                        <a:ea typeface="Calibri"/>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4" name="Espace réservé du numéro de diapositive 3"/>
          <p:cNvSpPr>
            <a:spLocks noGrp="1"/>
          </p:cNvSpPr>
          <p:nvPr>
            <p:ph type="sldNum" sz="quarter" idx="12"/>
          </p:nvPr>
        </p:nvSpPr>
        <p:spPr/>
        <p:txBody>
          <a:bodyPr/>
          <a:lstStyle/>
          <a:p>
            <a:fld id="{898C2B6A-585A-4FDA-8F79-084B1166EA1E}" type="slidenum">
              <a:rPr lang="fr-FR" smtClean="0"/>
              <a:pPr/>
              <a:t>35</a:t>
            </a:fld>
            <a:endParaRPr lang="fr-FR"/>
          </a:p>
        </p:txBody>
      </p:sp>
    </p:spTree>
    <p:extLst>
      <p:ext uri="{BB962C8B-B14F-4D97-AF65-F5344CB8AC3E}">
        <p14:creationId xmlns:p14="http://schemas.microsoft.com/office/powerpoint/2010/main" val="2315041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384597186"/>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3283422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109554818"/>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214630010"/>
              </p:ext>
            </p:extLst>
          </p:nvPr>
        </p:nvGraphicFramePr>
        <p:xfrm>
          <a:off x="251521" y="960481"/>
          <a:ext cx="8568952" cy="5705978"/>
        </p:xfrm>
        <a:graphic>
          <a:graphicData uri="http://schemas.openxmlformats.org/drawingml/2006/table">
            <a:tbl>
              <a:tblPr firstRow="1" firstCol="1" lastRow="1" lastCol="1" bandRow="1" bandCol="1"/>
              <a:tblGrid>
                <a:gridCol w="8568952"/>
              </a:tblGrid>
              <a:tr h="338293">
                <a:tc>
                  <a:txBody>
                    <a:bodyPr/>
                    <a:lstStyle/>
                    <a:p>
                      <a:pPr algn="ctr">
                        <a:lnSpc>
                          <a:spcPct val="115000"/>
                        </a:lnSpc>
                        <a:spcAft>
                          <a:spcPts val="0"/>
                        </a:spcAft>
                      </a:pPr>
                      <a:r>
                        <a:rPr lang="fr-FR" sz="1400" b="1" cap="all" dirty="0">
                          <a:effectLst/>
                          <a:latin typeface="Arial"/>
                          <a:ea typeface="Times New Roman"/>
                          <a:cs typeface="Times New Roman"/>
                        </a:rPr>
                        <a:t>MOTIF DE LA DEMANDE - DESCRIPTION DE LA PROBLÉMATIQUE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122114">
                <a:tc>
                  <a:txBody>
                    <a:bodyPr/>
                    <a:lstStyle/>
                    <a:p>
                      <a:pPr>
                        <a:lnSpc>
                          <a:spcPct val="115000"/>
                        </a:lnSpc>
                        <a:spcAft>
                          <a:spcPts val="0"/>
                        </a:spcAft>
                      </a:pPr>
                      <a:r>
                        <a:rPr lang="fr-FR" sz="1600" b="1" dirty="0">
                          <a:effectLst/>
                          <a:latin typeface="Arial"/>
                          <a:ea typeface="Calibri"/>
                          <a:cs typeface="Times New Roman"/>
                        </a:rPr>
                        <a:t>Support du projet</a:t>
                      </a:r>
                      <a:r>
                        <a:rPr lang="fr-FR" sz="1600" dirty="0">
                          <a:effectLst/>
                          <a:latin typeface="Arial"/>
                          <a:ea typeface="Calibri"/>
                          <a:cs typeface="Times New Roman"/>
                        </a:rPr>
                        <a:t> </a:t>
                      </a:r>
                      <a:r>
                        <a:rPr lang="fr-FR" sz="1600" b="1" dirty="0">
                          <a:effectLst/>
                          <a:latin typeface="Arial"/>
                          <a:ea typeface="Calibri"/>
                          <a:cs typeface="Times New Roman"/>
                        </a:rPr>
                        <a:t>: </a:t>
                      </a:r>
                      <a:r>
                        <a:rPr lang="fr-FR" sz="1600" b="1" dirty="0" smtClean="0">
                          <a:solidFill>
                            <a:srgbClr val="FF0000"/>
                          </a:solidFill>
                          <a:effectLst/>
                          <a:latin typeface="+mn-lt"/>
                          <a:ea typeface="Calibri"/>
                          <a:cs typeface="Times New Roman"/>
                        </a:rPr>
                        <a:t>Le projet, sur QUOI</a:t>
                      </a:r>
                      <a:r>
                        <a:rPr lang="fr-FR" sz="1600" b="1" baseline="0" dirty="0" smtClean="0">
                          <a:solidFill>
                            <a:srgbClr val="FF0000"/>
                          </a:solidFill>
                          <a:effectLst/>
                          <a:latin typeface="+mn-lt"/>
                          <a:ea typeface="Calibri"/>
                          <a:cs typeface="Times New Roman"/>
                        </a:rPr>
                        <a:t> agit-il ?</a:t>
                      </a:r>
                      <a:endParaRPr lang="fr-FR" sz="1600" b="1" dirty="0" smtClean="0">
                        <a:solidFill>
                          <a:srgbClr val="FF0000"/>
                        </a:solidFill>
                        <a:effectLst/>
                        <a:latin typeface="+mn-lt"/>
                        <a:ea typeface="Calibri"/>
                        <a:cs typeface="Times New Roman"/>
                      </a:endParaRPr>
                    </a:p>
                    <a:p>
                      <a:pPr algn="l">
                        <a:lnSpc>
                          <a:spcPct val="115000"/>
                        </a:lnSpc>
                        <a:spcAft>
                          <a:spcPts val="0"/>
                        </a:spcAft>
                      </a:pPr>
                      <a:r>
                        <a:rPr lang="fr-FR" sz="1400" b="0" dirty="0" smtClean="0">
                          <a:solidFill>
                            <a:srgbClr val="002060"/>
                          </a:solidFill>
                          <a:effectLst/>
                          <a:latin typeface="+mn-lt"/>
                          <a:ea typeface="Calibri"/>
                          <a:cs typeface="Times New Roman"/>
                        </a:rPr>
                        <a:t>- Ligne</a:t>
                      </a:r>
                      <a:r>
                        <a:rPr lang="fr-FR" sz="1400" b="0" baseline="0" dirty="0" smtClean="0">
                          <a:solidFill>
                            <a:srgbClr val="002060"/>
                          </a:solidFill>
                          <a:effectLst/>
                          <a:latin typeface="+mn-lt"/>
                          <a:ea typeface="Calibri"/>
                          <a:cs typeface="Times New Roman"/>
                        </a:rPr>
                        <a:t> de production, machine (amélioration ou une intégration d’un bien)</a:t>
                      </a:r>
                    </a:p>
                    <a:p>
                      <a:pPr algn="l">
                        <a:lnSpc>
                          <a:spcPct val="115000"/>
                        </a:lnSpc>
                        <a:spcAft>
                          <a:spcPts val="0"/>
                        </a:spcAft>
                      </a:pPr>
                      <a:r>
                        <a:rPr lang="fr-FR" sz="1400" b="0" baseline="0" dirty="0" smtClean="0">
                          <a:solidFill>
                            <a:srgbClr val="002060"/>
                          </a:solidFill>
                          <a:effectLst/>
                          <a:latin typeface="+mn-lt"/>
                          <a:ea typeface="Calibri"/>
                          <a:cs typeface="Times New Roman"/>
                        </a:rPr>
                        <a:t>- Service de maintenance, magasin de pièces détachées</a:t>
                      </a:r>
                      <a:r>
                        <a:rPr lang="fr-FR" sz="1100" b="0" dirty="0">
                          <a:solidFill>
                            <a:srgbClr val="002060"/>
                          </a:solidFill>
                          <a:effectLst/>
                          <a:latin typeface="+mn-lt"/>
                          <a:ea typeface="Calibri"/>
                          <a:cs typeface="Times New Roman"/>
                        </a:rPr>
                        <a:t> </a:t>
                      </a:r>
                      <a:r>
                        <a:rPr lang="fr-FR" sz="1400" b="0" dirty="0" smtClean="0">
                          <a:solidFill>
                            <a:srgbClr val="002060"/>
                          </a:solidFill>
                          <a:effectLst/>
                          <a:latin typeface="+mn-lt"/>
                          <a:ea typeface="Calibri"/>
                          <a:cs typeface="Times New Roman"/>
                        </a:rPr>
                        <a:t>, etc… (amélioration de l’organisation de maintenance,</a:t>
                      </a:r>
                      <a:r>
                        <a:rPr lang="fr-FR" sz="1400" b="0" baseline="0" dirty="0" smtClean="0">
                          <a:solidFill>
                            <a:srgbClr val="002060"/>
                          </a:solidFill>
                          <a:effectLst/>
                          <a:latin typeface="+mn-lt"/>
                          <a:ea typeface="Calibri"/>
                          <a:cs typeface="Times New Roman"/>
                        </a:rPr>
                        <a:t> sur quoi porte t’elle ?)</a:t>
                      </a:r>
                      <a:r>
                        <a:rPr lang="fr-FR" sz="1100" b="0" dirty="0">
                          <a:solidFill>
                            <a:srgbClr val="002060"/>
                          </a:solidFill>
                          <a:effectLst/>
                          <a:latin typeface="+mn-lt"/>
                          <a:ea typeface="Calibri"/>
                          <a:cs typeface="Times New Roman"/>
                        </a:rPr>
                        <a:t> </a:t>
                      </a:r>
                      <a:endParaRPr lang="fr-FR" sz="12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825686">
                <a:tc>
                  <a:txBody>
                    <a:bodyPr/>
                    <a:lstStyle/>
                    <a:p>
                      <a:pPr>
                        <a:lnSpc>
                          <a:spcPct val="115000"/>
                        </a:lnSpc>
                        <a:spcAft>
                          <a:spcPts val="0"/>
                        </a:spcAft>
                      </a:pPr>
                      <a:r>
                        <a:rPr lang="fr-FR" sz="1400" b="1" dirty="0">
                          <a:effectLst/>
                          <a:latin typeface="Arial"/>
                          <a:ea typeface="Calibri"/>
                          <a:cs typeface="Times New Roman"/>
                        </a:rPr>
                        <a:t>Fonction : </a:t>
                      </a:r>
                      <a:r>
                        <a:rPr lang="fr-FR" sz="1600" b="1" dirty="0" smtClean="0">
                          <a:solidFill>
                            <a:srgbClr val="FF0000"/>
                          </a:solidFill>
                          <a:effectLst/>
                          <a:latin typeface="+mn-lt"/>
                          <a:ea typeface="Calibri"/>
                          <a:cs typeface="Times New Roman"/>
                        </a:rPr>
                        <a:t>Le support, à quoi sert-il ?</a:t>
                      </a:r>
                      <a:endParaRPr lang="fr-FR" sz="1600" b="1" dirty="0">
                        <a:solidFill>
                          <a:srgbClr val="FF0000"/>
                        </a:solidFill>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Times New Roman"/>
                          <a:cs typeface="Times New Roman"/>
                        </a:rPr>
                        <a:t>Dans le cas d’une ligne</a:t>
                      </a:r>
                      <a:r>
                        <a:rPr lang="fr-FR" sz="1400" b="0" baseline="0" dirty="0" smtClean="0">
                          <a:solidFill>
                            <a:srgbClr val="002060"/>
                          </a:solidFill>
                          <a:effectLst/>
                          <a:latin typeface="+mn-lt"/>
                          <a:ea typeface="Times New Roman"/>
                          <a:cs typeface="Times New Roman"/>
                        </a:rPr>
                        <a:t> ou machine, préciser  ce qu’elle fait et dans quel contexte.</a:t>
                      </a:r>
                      <a:r>
                        <a:rPr lang="fr-FR" sz="1400" b="0" dirty="0" smtClean="0">
                          <a:solidFill>
                            <a:srgbClr val="002060"/>
                          </a:solidFill>
                          <a:effectLst/>
                          <a:latin typeface="+mn-lt"/>
                          <a:ea typeface="Calibri"/>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Dans le cas de l’organisation de maintenance, préciser ce que fait le support actuel.</a:t>
                      </a:r>
                      <a:endParaRPr lang="fr-FR" sz="14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3060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Arial"/>
                          <a:ea typeface="Calibri"/>
                          <a:cs typeface="Times New Roman"/>
                        </a:rPr>
                        <a:t>Problématique de maintenance : </a:t>
                      </a:r>
                      <a:endParaRPr lang="fr-FR" sz="1600" b="1" dirty="0" smtClean="0">
                        <a:effectLst/>
                        <a:latin typeface="Arial"/>
                        <a:ea typeface="Calibri"/>
                        <a:cs typeface="Times New Roman"/>
                      </a:endParaRPr>
                    </a:p>
                    <a:p>
                      <a:pPr>
                        <a:lnSpc>
                          <a:spcPct val="115000"/>
                        </a:lnSpc>
                        <a:spcAft>
                          <a:spcPts val="0"/>
                        </a:spcAft>
                      </a:pPr>
                      <a:endParaRPr lang="fr-FR" sz="1400" b="0" dirty="0">
                        <a:solidFill>
                          <a:srgbClr val="002060"/>
                        </a:solidFill>
                        <a:effectLst/>
                        <a:latin typeface="Calibri"/>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algn="ctr">
                        <a:lnSpc>
                          <a:spcPct val="115000"/>
                        </a:lnSpc>
                        <a:spcAft>
                          <a:spcPts val="0"/>
                        </a:spcAft>
                      </a:pPr>
                      <a:r>
                        <a:rPr lang="fr-FR" sz="1400" b="1" cap="all" dirty="0" smtClean="0">
                          <a:effectLst/>
                          <a:latin typeface="Arial"/>
                          <a:ea typeface="Times New Roman"/>
                          <a:cs typeface="Times New Roman"/>
                        </a:rPr>
                        <a:t>Définition </a:t>
                      </a:r>
                      <a:r>
                        <a:rPr lang="fr-FR" sz="1400" b="1" cap="all" dirty="0">
                          <a:effectLst/>
                          <a:latin typeface="Arial"/>
                          <a:ea typeface="Times New Roman"/>
                          <a:cs typeface="Times New Roman"/>
                        </a:rPr>
                        <a:t>du projet TECHNIQUE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02347">
                <a:tc>
                  <a:txBody>
                    <a:bodyPr/>
                    <a:lstStyle/>
                    <a:p>
                      <a:pPr>
                        <a:lnSpc>
                          <a:spcPct val="115000"/>
                        </a:lnSpc>
                        <a:spcAft>
                          <a:spcPts val="0"/>
                        </a:spcAft>
                      </a:pPr>
                      <a:r>
                        <a:rPr lang="fr-FR" sz="1400" b="1" dirty="0">
                          <a:effectLst/>
                          <a:latin typeface="Arial"/>
                          <a:ea typeface="Times New Roman"/>
                          <a:cs typeface="Times New Roman"/>
                        </a:rPr>
                        <a:t>Énoncé général du besoin </a:t>
                      </a:r>
                      <a:r>
                        <a:rPr lang="fr-FR" sz="1400" b="1" dirty="0" smtClean="0">
                          <a:effectLst/>
                          <a:latin typeface="Arial"/>
                          <a:ea typeface="Times New Roman"/>
                          <a:cs typeface="Times New Roman"/>
                        </a:rPr>
                        <a:t>: </a:t>
                      </a:r>
                      <a:endParaRPr lang="fr-FR" sz="1600" dirty="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400"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05657">
                <a:tc>
                  <a:txBody>
                    <a:bodyPr/>
                    <a:lstStyle/>
                    <a:p>
                      <a:pPr>
                        <a:lnSpc>
                          <a:spcPct val="115000"/>
                        </a:lnSpc>
                        <a:spcAft>
                          <a:spcPts val="0"/>
                        </a:spcAft>
                      </a:pPr>
                      <a:r>
                        <a:rPr lang="fr-FR" sz="1400" b="1" dirty="0">
                          <a:effectLst/>
                          <a:latin typeface="Arial"/>
                          <a:ea typeface="Times New Roman"/>
                          <a:cs typeface="Times New Roman"/>
                        </a:rPr>
                        <a:t>Motif et bénéficiaire du projet :</a:t>
                      </a:r>
                      <a:r>
                        <a:rPr lang="fr-FR" sz="1400" dirty="0">
                          <a:effectLst/>
                          <a:latin typeface="Arial"/>
                          <a:ea typeface="Times New Roman"/>
                          <a:cs typeface="Times New Roman"/>
                        </a:rPr>
                        <a:t> </a:t>
                      </a:r>
                      <a:endParaRPr lang="fr-FR" sz="1600" b="1" dirty="0">
                        <a:solidFill>
                          <a:srgbClr val="FF0000"/>
                        </a:solidFill>
                        <a:effectLst/>
                        <a:latin typeface="+mn-lt"/>
                        <a:ea typeface="Calibri"/>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0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effectLst/>
                          <a:latin typeface="Arial"/>
                          <a:ea typeface="Times New Roman"/>
                          <a:cs typeface="Times New Roman"/>
                        </a:rPr>
                        <a:t>Objectif du projet </a:t>
                      </a:r>
                      <a:r>
                        <a:rPr lang="fr-FR" sz="1400" b="1" dirty="0" smtClean="0">
                          <a:effectLst/>
                          <a:latin typeface="Arial"/>
                          <a:ea typeface="Times New Roman"/>
                          <a:cs typeface="Times New Roman"/>
                        </a:rPr>
                        <a:t>: </a:t>
                      </a:r>
                      <a:r>
                        <a:rPr lang="fr-FR" sz="1600" b="1" baseline="0" dirty="0" smtClean="0">
                          <a:solidFill>
                            <a:srgbClr val="FF0000"/>
                          </a:solidFill>
                          <a:effectLst/>
                          <a:latin typeface="+mn-lt"/>
                          <a:ea typeface="Calibri"/>
                          <a:cs typeface="Times New Roman"/>
                        </a:rPr>
                        <a:t> </a:t>
                      </a:r>
                      <a:endParaRPr lang="fr-FR" sz="1600" b="1" dirty="0" smtClean="0">
                        <a:effectLst/>
                        <a:latin typeface="Arial"/>
                        <a:ea typeface="Times New Roman"/>
                        <a:cs typeface="Times New Roman"/>
                      </a:endParaRPr>
                    </a:p>
                    <a:p>
                      <a:pPr>
                        <a:lnSpc>
                          <a:spcPct val="115000"/>
                        </a:lnSpc>
                        <a:spcAft>
                          <a:spcPts val="0"/>
                        </a:spcAft>
                      </a:pPr>
                      <a:endParaRPr lang="fr-FR" sz="1400" b="0" dirty="0">
                        <a:solidFill>
                          <a:srgbClr val="002060"/>
                        </a:solidFill>
                        <a:effectLst/>
                        <a:latin typeface="+mj-lt"/>
                        <a:ea typeface="Calibri"/>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4" name="Espace réservé du numéro de diapositive 3"/>
          <p:cNvSpPr>
            <a:spLocks noGrp="1"/>
          </p:cNvSpPr>
          <p:nvPr>
            <p:ph type="sldNum" sz="quarter" idx="12"/>
          </p:nvPr>
        </p:nvSpPr>
        <p:spPr/>
        <p:txBody>
          <a:bodyPr/>
          <a:lstStyle/>
          <a:p>
            <a:fld id="{898C2B6A-585A-4FDA-8F79-084B1166EA1E}" type="slidenum">
              <a:rPr lang="fr-FR" smtClean="0"/>
              <a:pPr/>
              <a:t>36</a:t>
            </a:fld>
            <a:endParaRPr lang="fr-FR"/>
          </a:p>
        </p:txBody>
      </p:sp>
    </p:spTree>
    <p:extLst>
      <p:ext uri="{BB962C8B-B14F-4D97-AF65-F5344CB8AC3E}">
        <p14:creationId xmlns:p14="http://schemas.microsoft.com/office/powerpoint/2010/main" val="2466681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046235611"/>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852321084"/>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362027588"/>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1729411342"/>
              </p:ext>
            </p:extLst>
          </p:nvPr>
        </p:nvGraphicFramePr>
        <p:xfrm>
          <a:off x="251521" y="960481"/>
          <a:ext cx="8568952" cy="5705978"/>
        </p:xfrm>
        <a:graphic>
          <a:graphicData uri="http://schemas.openxmlformats.org/drawingml/2006/table">
            <a:tbl>
              <a:tblPr firstRow="1" firstCol="1" lastRow="1" lastCol="1" bandRow="1" bandCol="1"/>
              <a:tblGrid>
                <a:gridCol w="8568952"/>
              </a:tblGrid>
              <a:tr h="338293">
                <a:tc>
                  <a:txBody>
                    <a:bodyPr/>
                    <a:lstStyle/>
                    <a:p>
                      <a:pPr algn="ctr">
                        <a:lnSpc>
                          <a:spcPct val="115000"/>
                        </a:lnSpc>
                        <a:spcAft>
                          <a:spcPts val="0"/>
                        </a:spcAft>
                      </a:pPr>
                      <a:r>
                        <a:rPr lang="fr-FR" sz="1400" b="1" cap="all" dirty="0">
                          <a:effectLst/>
                          <a:latin typeface="Arial"/>
                          <a:ea typeface="Times New Roman"/>
                          <a:cs typeface="Times New Roman"/>
                        </a:rPr>
                        <a:t>MOTIF DE LA DEMANDE - DESCRIPTION DE LA PROBLÉMATIQUE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122114">
                <a:tc>
                  <a:txBody>
                    <a:bodyPr/>
                    <a:lstStyle/>
                    <a:p>
                      <a:pPr>
                        <a:lnSpc>
                          <a:spcPct val="115000"/>
                        </a:lnSpc>
                        <a:spcAft>
                          <a:spcPts val="0"/>
                        </a:spcAft>
                      </a:pPr>
                      <a:r>
                        <a:rPr lang="fr-FR" sz="1600" b="1" dirty="0">
                          <a:effectLst/>
                          <a:latin typeface="Arial"/>
                          <a:ea typeface="Calibri"/>
                          <a:cs typeface="Times New Roman"/>
                        </a:rPr>
                        <a:t>Support du projet</a:t>
                      </a:r>
                      <a:r>
                        <a:rPr lang="fr-FR" sz="1600" dirty="0">
                          <a:effectLst/>
                          <a:latin typeface="Arial"/>
                          <a:ea typeface="Calibri"/>
                          <a:cs typeface="Times New Roman"/>
                        </a:rPr>
                        <a:t> </a:t>
                      </a:r>
                      <a:r>
                        <a:rPr lang="fr-FR" sz="1600" b="1" dirty="0">
                          <a:effectLst/>
                          <a:latin typeface="Arial"/>
                          <a:ea typeface="Calibri"/>
                          <a:cs typeface="Times New Roman"/>
                        </a:rPr>
                        <a:t>: </a:t>
                      </a:r>
                      <a:r>
                        <a:rPr lang="fr-FR" sz="1600" b="1" dirty="0" smtClean="0">
                          <a:solidFill>
                            <a:srgbClr val="FF0000"/>
                          </a:solidFill>
                          <a:effectLst/>
                          <a:latin typeface="+mn-lt"/>
                          <a:ea typeface="Calibri"/>
                          <a:cs typeface="Times New Roman"/>
                        </a:rPr>
                        <a:t>Le projet, sur QUOI</a:t>
                      </a:r>
                      <a:r>
                        <a:rPr lang="fr-FR" sz="1600" b="1" baseline="0" dirty="0" smtClean="0">
                          <a:solidFill>
                            <a:srgbClr val="FF0000"/>
                          </a:solidFill>
                          <a:effectLst/>
                          <a:latin typeface="+mn-lt"/>
                          <a:ea typeface="Calibri"/>
                          <a:cs typeface="Times New Roman"/>
                        </a:rPr>
                        <a:t> agit-il ?</a:t>
                      </a:r>
                      <a:endParaRPr lang="fr-FR" sz="1600" b="1" dirty="0" smtClean="0">
                        <a:solidFill>
                          <a:srgbClr val="FF0000"/>
                        </a:solidFill>
                        <a:effectLst/>
                        <a:latin typeface="+mn-lt"/>
                        <a:ea typeface="Calibri"/>
                        <a:cs typeface="Times New Roman"/>
                      </a:endParaRPr>
                    </a:p>
                    <a:p>
                      <a:pPr algn="l">
                        <a:lnSpc>
                          <a:spcPct val="115000"/>
                        </a:lnSpc>
                        <a:spcAft>
                          <a:spcPts val="0"/>
                        </a:spcAft>
                      </a:pPr>
                      <a:r>
                        <a:rPr lang="fr-FR" sz="1400" b="0" dirty="0" smtClean="0">
                          <a:solidFill>
                            <a:srgbClr val="002060"/>
                          </a:solidFill>
                          <a:effectLst/>
                          <a:latin typeface="+mn-lt"/>
                          <a:ea typeface="Calibri"/>
                          <a:cs typeface="Times New Roman"/>
                        </a:rPr>
                        <a:t>- Ligne</a:t>
                      </a:r>
                      <a:r>
                        <a:rPr lang="fr-FR" sz="1400" b="0" baseline="0" dirty="0" smtClean="0">
                          <a:solidFill>
                            <a:srgbClr val="002060"/>
                          </a:solidFill>
                          <a:effectLst/>
                          <a:latin typeface="+mn-lt"/>
                          <a:ea typeface="Calibri"/>
                          <a:cs typeface="Times New Roman"/>
                        </a:rPr>
                        <a:t> de production, machine (amélioration ou une intégration d’un bien)</a:t>
                      </a:r>
                    </a:p>
                    <a:p>
                      <a:pPr algn="l">
                        <a:lnSpc>
                          <a:spcPct val="115000"/>
                        </a:lnSpc>
                        <a:spcAft>
                          <a:spcPts val="0"/>
                        </a:spcAft>
                      </a:pPr>
                      <a:r>
                        <a:rPr lang="fr-FR" sz="1400" b="0" baseline="0" dirty="0" smtClean="0">
                          <a:solidFill>
                            <a:srgbClr val="002060"/>
                          </a:solidFill>
                          <a:effectLst/>
                          <a:latin typeface="+mn-lt"/>
                          <a:ea typeface="Calibri"/>
                          <a:cs typeface="Times New Roman"/>
                        </a:rPr>
                        <a:t>- Service de maintenance, magasin de pièces détachées</a:t>
                      </a:r>
                      <a:r>
                        <a:rPr lang="fr-FR" sz="1100" b="0" dirty="0">
                          <a:solidFill>
                            <a:srgbClr val="002060"/>
                          </a:solidFill>
                          <a:effectLst/>
                          <a:latin typeface="+mn-lt"/>
                          <a:ea typeface="Calibri"/>
                          <a:cs typeface="Times New Roman"/>
                        </a:rPr>
                        <a:t> </a:t>
                      </a:r>
                      <a:r>
                        <a:rPr lang="fr-FR" sz="1400" b="0" dirty="0" smtClean="0">
                          <a:solidFill>
                            <a:srgbClr val="002060"/>
                          </a:solidFill>
                          <a:effectLst/>
                          <a:latin typeface="+mn-lt"/>
                          <a:ea typeface="Calibri"/>
                          <a:cs typeface="Times New Roman"/>
                        </a:rPr>
                        <a:t>, etc… (amélioration de l’organisation de maintenance,</a:t>
                      </a:r>
                      <a:r>
                        <a:rPr lang="fr-FR" sz="1400" b="0" baseline="0" dirty="0" smtClean="0">
                          <a:solidFill>
                            <a:srgbClr val="002060"/>
                          </a:solidFill>
                          <a:effectLst/>
                          <a:latin typeface="+mn-lt"/>
                          <a:ea typeface="Calibri"/>
                          <a:cs typeface="Times New Roman"/>
                        </a:rPr>
                        <a:t> sur quoi porte t’elle ?)</a:t>
                      </a:r>
                      <a:r>
                        <a:rPr lang="fr-FR" sz="1100" b="0" dirty="0">
                          <a:solidFill>
                            <a:srgbClr val="002060"/>
                          </a:solidFill>
                          <a:effectLst/>
                          <a:latin typeface="+mn-lt"/>
                          <a:ea typeface="Calibri"/>
                          <a:cs typeface="Times New Roman"/>
                        </a:rPr>
                        <a:t> </a:t>
                      </a:r>
                      <a:endParaRPr lang="fr-FR" sz="12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825686">
                <a:tc>
                  <a:txBody>
                    <a:bodyPr/>
                    <a:lstStyle/>
                    <a:p>
                      <a:pPr>
                        <a:lnSpc>
                          <a:spcPct val="115000"/>
                        </a:lnSpc>
                        <a:spcAft>
                          <a:spcPts val="0"/>
                        </a:spcAft>
                      </a:pPr>
                      <a:r>
                        <a:rPr lang="fr-FR" sz="1400" b="1" dirty="0">
                          <a:effectLst/>
                          <a:latin typeface="Arial"/>
                          <a:ea typeface="Calibri"/>
                          <a:cs typeface="Times New Roman"/>
                        </a:rPr>
                        <a:t>Fonction : </a:t>
                      </a:r>
                      <a:r>
                        <a:rPr lang="fr-FR" sz="1600" b="1" dirty="0" smtClean="0">
                          <a:solidFill>
                            <a:srgbClr val="FF0000"/>
                          </a:solidFill>
                          <a:effectLst/>
                          <a:latin typeface="+mn-lt"/>
                          <a:ea typeface="Calibri"/>
                          <a:cs typeface="Times New Roman"/>
                        </a:rPr>
                        <a:t>Le support, à quoi sert-il ?</a:t>
                      </a:r>
                      <a:endParaRPr lang="fr-FR" sz="1600" b="1" dirty="0">
                        <a:solidFill>
                          <a:srgbClr val="FF0000"/>
                        </a:solidFill>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Times New Roman"/>
                          <a:cs typeface="Times New Roman"/>
                        </a:rPr>
                        <a:t>Dans le cas d’une ligne</a:t>
                      </a:r>
                      <a:r>
                        <a:rPr lang="fr-FR" sz="1400" b="0" baseline="0" dirty="0" smtClean="0">
                          <a:solidFill>
                            <a:srgbClr val="002060"/>
                          </a:solidFill>
                          <a:effectLst/>
                          <a:latin typeface="+mn-lt"/>
                          <a:ea typeface="Times New Roman"/>
                          <a:cs typeface="Times New Roman"/>
                        </a:rPr>
                        <a:t> ou machine, préciser  ce qu’elle fait et dans quel contexte.</a:t>
                      </a:r>
                      <a:r>
                        <a:rPr lang="fr-FR" sz="1400" b="0" dirty="0" smtClean="0">
                          <a:solidFill>
                            <a:srgbClr val="002060"/>
                          </a:solidFill>
                          <a:effectLst/>
                          <a:latin typeface="+mn-lt"/>
                          <a:ea typeface="Calibri"/>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Dans le cas de l’organisation de maintenance, préciser ce que fait le support actuel.</a:t>
                      </a:r>
                      <a:endParaRPr lang="fr-FR" sz="14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3060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Arial"/>
                          <a:ea typeface="Calibri"/>
                          <a:cs typeface="Times New Roman"/>
                        </a:rPr>
                        <a:t>Problématique de maintenance : </a:t>
                      </a:r>
                      <a:r>
                        <a:rPr kumimoji="0" lang="fr-FR" sz="1600" b="1" i="0" u="none" strike="noStrike" kern="1200" cap="none" spc="0" normalizeH="0" baseline="0" noProof="0" dirty="0" smtClean="0">
                          <a:ln>
                            <a:noFill/>
                          </a:ln>
                          <a:solidFill>
                            <a:srgbClr val="FF0000"/>
                          </a:solidFill>
                          <a:effectLst/>
                          <a:uLnTx/>
                          <a:uFillTx/>
                          <a:latin typeface="+mn-lt"/>
                          <a:ea typeface="Calibri"/>
                          <a:cs typeface="Times New Roman"/>
                        </a:rPr>
                        <a:t>C’est quoi le problème ?</a:t>
                      </a:r>
                      <a:endParaRPr lang="fr-FR" sz="1600" b="1" dirty="0" smtClean="0">
                        <a:effectLst/>
                        <a:latin typeface="Arial"/>
                        <a:ea typeface="Calibri"/>
                        <a:cs typeface="Times New Roman"/>
                      </a:endParaRPr>
                    </a:p>
                    <a:p>
                      <a:pPr>
                        <a:lnSpc>
                          <a:spcPct val="115000"/>
                        </a:lnSpc>
                        <a:spcAft>
                          <a:spcPts val="0"/>
                        </a:spcAft>
                      </a:pPr>
                      <a:r>
                        <a:rPr lang="fr-FR" sz="1400" b="0" dirty="0" smtClean="0">
                          <a:solidFill>
                            <a:srgbClr val="002060"/>
                          </a:solidFill>
                          <a:effectLst/>
                          <a:latin typeface="+mn-lt"/>
                          <a:ea typeface="Calibri"/>
                          <a:cs typeface="Times New Roman"/>
                        </a:rPr>
                        <a:t>Quel est le problème à résoudre,  quel est le contexte industriel ?</a:t>
                      </a:r>
                      <a:endParaRPr lang="fr-FR" sz="1400" b="0" dirty="0">
                        <a:solidFill>
                          <a:srgbClr val="002060"/>
                        </a:solidFill>
                        <a:effectLst/>
                        <a:latin typeface="Calibri"/>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algn="ctr">
                        <a:lnSpc>
                          <a:spcPct val="115000"/>
                        </a:lnSpc>
                        <a:spcAft>
                          <a:spcPts val="0"/>
                        </a:spcAft>
                      </a:pPr>
                      <a:r>
                        <a:rPr lang="fr-FR" sz="1400" b="1" cap="all" dirty="0" smtClean="0">
                          <a:effectLst/>
                          <a:latin typeface="Arial"/>
                          <a:ea typeface="Times New Roman"/>
                          <a:cs typeface="Times New Roman"/>
                        </a:rPr>
                        <a:t>Définition </a:t>
                      </a:r>
                      <a:r>
                        <a:rPr lang="fr-FR" sz="1400" b="1" cap="all" dirty="0">
                          <a:effectLst/>
                          <a:latin typeface="Arial"/>
                          <a:ea typeface="Times New Roman"/>
                          <a:cs typeface="Times New Roman"/>
                        </a:rPr>
                        <a:t>du projet TECHNIQUE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02347">
                <a:tc>
                  <a:txBody>
                    <a:bodyPr/>
                    <a:lstStyle/>
                    <a:p>
                      <a:pPr>
                        <a:lnSpc>
                          <a:spcPct val="115000"/>
                        </a:lnSpc>
                        <a:spcAft>
                          <a:spcPts val="0"/>
                        </a:spcAft>
                      </a:pPr>
                      <a:r>
                        <a:rPr lang="fr-FR" sz="1400" b="1" dirty="0">
                          <a:effectLst/>
                          <a:latin typeface="Arial"/>
                          <a:ea typeface="Times New Roman"/>
                          <a:cs typeface="Times New Roman"/>
                        </a:rPr>
                        <a:t>Énoncé général du besoin </a:t>
                      </a:r>
                      <a:r>
                        <a:rPr lang="fr-FR" sz="1400" b="1" dirty="0" smtClean="0">
                          <a:effectLst/>
                          <a:latin typeface="Arial"/>
                          <a:ea typeface="Times New Roman"/>
                          <a:cs typeface="Times New Roman"/>
                        </a:rPr>
                        <a:t>: </a:t>
                      </a:r>
                      <a:endParaRPr lang="fr-FR" sz="1600" dirty="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400"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05657">
                <a:tc>
                  <a:txBody>
                    <a:bodyPr/>
                    <a:lstStyle/>
                    <a:p>
                      <a:pPr>
                        <a:lnSpc>
                          <a:spcPct val="115000"/>
                        </a:lnSpc>
                        <a:spcAft>
                          <a:spcPts val="0"/>
                        </a:spcAft>
                      </a:pPr>
                      <a:r>
                        <a:rPr lang="fr-FR" sz="1400" b="1" dirty="0">
                          <a:effectLst/>
                          <a:latin typeface="Arial"/>
                          <a:ea typeface="Times New Roman"/>
                          <a:cs typeface="Times New Roman"/>
                        </a:rPr>
                        <a:t>Motif et bénéficiaire du projet :</a:t>
                      </a:r>
                      <a:r>
                        <a:rPr lang="fr-FR" sz="1400" dirty="0">
                          <a:effectLst/>
                          <a:latin typeface="Arial"/>
                          <a:ea typeface="Times New Roman"/>
                          <a:cs typeface="Times New Roman"/>
                        </a:rPr>
                        <a:t> </a:t>
                      </a:r>
                      <a:endParaRPr lang="fr-FR" sz="1600" b="1" dirty="0">
                        <a:solidFill>
                          <a:srgbClr val="FF0000"/>
                        </a:solidFill>
                        <a:effectLst/>
                        <a:latin typeface="+mn-lt"/>
                        <a:ea typeface="Calibri"/>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0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effectLst/>
                          <a:latin typeface="Arial"/>
                          <a:ea typeface="Times New Roman"/>
                          <a:cs typeface="Times New Roman"/>
                        </a:rPr>
                        <a:t>Objectif du projet </a:t>
                      </a:r>
                      <a:r>
                        <a:rPr lang="fr-FR" sz="1400" b="1" dirty="0" smtClean="0">
                          <a:effectLst/>
                          <a:latin typeface="Arial"/>
                          <a:ea typeface="Times New Roman"/>
                          <a:cs typeface="Times New Roman"/>
                        </a:rPr>
                        <a:t>: </a:t>
                      </a:r>
                      <a:r>
                        <a:rPr lang="fr-FR" sz="1600" b="1" baseline="0" dirty="0" smtClean="0">
                          <a:solidFill>
                            <a:srgbClr val="FF0000"/>
                          </a:solidFill>
                          <a:effectLst/>
                          <a:latin typeface="+mn-lt"/>
                          <a:ea typeface="Calibri"/>
                          <a:cs typeface="Times New Roman"/>
                        </a:rPr>
                        <a:t> </a:t>
                      </a:r>
                      <a:endParaRPr lang="fr-FR" sz="1600" b="1" dirty="0" smtClean="0">
                        <a:effectLst/>
                        <a:latin typeface="Arial"/>
                        <a:ea typeface="Times New Roman"/>
                        <a:cs typeface="Times New Roman"/>
                      </a:endParaRPr>
                    </a:p>
                    <a:p>
                      <a:pPr>
                        <a:lnSpc>
                          <a:spcPct val="115000"/>
                        </a:lnSpc>
                        <a:spcAft>
                          <a:spcPts val="0"/>
                        </a:spcAft>
                      </a:pPr>
                      <a:endParaRPr lang="fr-FR" sz="1400" b="0" dirty="0">
                        <a:solidFill>
                          <a:srgbClr val="002060"/>
                        </a:solidFill>
                        <a:effectLst/>
                        <a:latin typeface="+mj-lt"/>
                        <a:ea typeface="Calibri"/>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4" name="Espace réservé du numéro de diapositive 3"/>
          <p:cNvSpPr>
            <a:spLocks noGrp="1"/>
          </p:cNvSpPr>
          <p:nvPr>
            <p:ph type="sldNum" sz="quarter" idx="12"/>
          </p:nvPr>
        </p:nvSpPr>
        <p:spPr/>
        <p:txBody>
          <a:bodyPr/>
          <a:lstStyle/>
          <a:p>
            <a:fld id="{898C2B6A-585A-4FDA-8F79-084B1166EA1E}" type="slidenum">
              <a:rPr lang="fr-FR" smtClean="0"/>
              <a:pPr/>
              <a:t>37</a:t>
            </a:fld>
            <a:endParaRPr lang="fr-FR"/>
          </a:p>
        </p:txBody>
      </p:sp>
    </p:spTree>
    <p:extLst>
      <p:ext uri="{BB962C8B-B14F-4D97-AF65-F5344CB8AC3E}">
        <p14:creationId xmlns:p14="http://schemas.microsoft.com/office/powerpoint/2010/main" val="4155936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1022089001"/>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06629904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61410656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1656690741"/>
              </p:ext>
            </p:extLst>
          </p:nvPr>
        </p:nvGraphicFramePr>
        <p:xfrm>
          <a:off x="251521" y="960481"/>
          <a:ext cx="8568952" cy="5705978"/>
        </p:xfrm>
        <a:graphic>
          <a:graphicData uri="http://schemas.openxmlformats.org/drawingml/2006/table">
            <a:tbl>
              <a:tblPr firstRow="1" firstCol="1" lastRow="1" lastCol="1" bandRow="1" bandCol="1"/>
              <a:tblGrid>
                <a:gridCol w="8568952"/>
              </a:tblGrid>
              <a:tr h="338293">
                <a:tc>
                  <a:txBody>
                    <a:bodyPr/>
                    <a:lstStyle/>
                    <a:p>
                      <a:pPr algn="ctr">
                        <a:lnSpc>
                          <a:spcPct val="115000"/>
                        </a:lnSpc>
                        <a:spcAft>
                          <a:spcPts val="0"/>
                        </a:spcAft>
                      </a:pPr>
                      <a:r>
                        <a:rPr lang="fr-FR" sz="1400" b="1" cap="all" dirty="0">
                          <a:effectLst/>
                          <a:latin typeface="Arial"/>
                          <a:ea typeface="Times New Roman"/>
                          <a:cs typeface="Times New Roman"/>
                        </a:rPr>
                        <a:t>MOTIF DE LA DEMANDE - DESCRIPTION DE LA PROBLÉMATIQUE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122114">
                <a:tc>
                  <a:txBody>
                    <a:bodyPr/>
                    <a:lstStyle/>
                    <a:p>
                      <a:pPr>
                        <a:lnSpc>
                          <a:spcPct val="115000"/>
                        </a:lnSpc>
                        <a:spcAft>
                          <a:spcPts val="0"/>
                        </a:spcAft>
                      </a:pPr>
                      <a:r>
                        <a:rPr lang="fr-FR" sz="1600" b="1" dirty="0">
                          <a:effectLst/>
                          <a:latin typeface="Arial"/>
                          <a:ea typeface="Calibri"/>
                          <a:cs typeface="Times New Roman"/>
                        </a:rPr>
                        <a:t>Support du projet</a:t>
                      </a:r>
                      <a:r>
                        <a:rPr lang="fr-FR" sz="1600" dirty="0">
                          <a:effectLst/>
                          <a:latin typeface="Arial"/>
                          <a:ea typeface="Calibri"/>
                          <a:cs typeface="Times New Roman"/>
                        </a:rPr>
                        <a:t> </a:t>
                      </a:r>
                      <a:r>
                        <a:rPr lang="fr-FR" sz="1600" b="1" dirty="0">
                          <a:effectLst/>
                          <a:latin typeface="Arial"/>
                          <a:ea typeface="Calibri"/>
                          <a:cs typeface="Times New Roman"/>
                        </a:rPr>
                        <a:t>: </a:t>
                      </a:r>
                      <a:r>
                        <a:rPr lang="fr-FR" sz="1600" b="1" dirty="0" smtClean="0">
                          <a:solidFill>
                            <a:srgbClr val="FF0000"/>
                          </a:solidFill>
                          <a:effectLst/>
                          <a:latin typeface="+mn-lt"/>
                          <a:ea typeface="Calibri"/>
                          <a:cs typeface="Times New Roman"/>
                        </a:rPr>
                        <a:t>Le projet, sur QUOI</a:t>
                      </a:r>
                      <a:r>
                        <a:rPr lang="fr-FR" sz="1600" b="1" baseline="0" dirty="0" smtClean="0">
                          <a:solidFill>
                            <a:srgbClr val="FF0000"/>
                          </a:solidFill>
                          <a:effectLst/>
                          <a:latin typeface="+mn-lt"/>
                          <a:ea typeface="Calibri"/>
                          <a:cs typeface="Times New Roman"/>
                        </a:rPr>
                        <a:t> agit-il ?</a:t>
                      </a:r>
                      <a:endParaRPr lang="fr-FR" sz="1600" b="1" dirty="0" smtClean="0">
                        <a:solidFill>
                          <a:srgbClr val="FF0000"/>
                        </a:solidFill>
                        <a:effectLst/>
                        <a:latin typeface="+mn-lt"/>
                        <a:ea typeface="Calibri"/>
                        <a:cs typeface="Times New Roman"/>
                      </a:endParaRPr>
                    </a:p>
                    <a:p>
                      <a:pPr algn="l">
                        <a:lnSpc>
                          <a:spcPct val="115000"/>
                        </a:lnSpc>
                        <a:spcAft>
                          <a:spcPts val="0"/>
                        </a:spcAft>
                      </a:pPr>
                      <a:r>
                        <a:rPr lang="fr-FR" sz="1400" b="0" dirty="0" smtClean="0">
                          <a:solidFill>
                            <a:srgbClr val="002060"/>
                          </a:solidFill>
                          <a:effectLst/>
                          <a:latin typeface="+mn-lt"/>
                          <a:ea typeface="Calibri"/>
                          <a:cs typeface="Times New Roman"/>
                        </a:rPr>
                        <a:t>- Ligne</a:t>
                      </a:r>
                      <a:r>
                        <a:rPr lang="fr-FR" sz="1400" b="0" baseline="0" dirty="0" smtClean="0">
                          <a:solidFill>
                            <a:srgbClr val="002060"/>
                          </a:solidFill>
                          <a:effectLst/>
                          <a:latin typeface="+mn-lt"/>
                          <a:ea typeface="Calibri"/>
                          <a:cs typeface="Times New Roman"/>
                        </a:rPr>
                        <a:t> de production, machine (amélioration ou une intégration d’un bien)</a:t>
                      </a:r>
                    </a:p>
                    <a:p>
                      <a:pPr algn="l">
                        <a:lnSpc>
                          <a:spcPct val="115000"/>
                        </a:lnSpc>
                        <a:spcAft>
                          <a:spcPts val="0"/>
                        </a:spcAft>
                      </a:pPr>
                      <a:r>
                        <a:rPr lang="fr-FR" sz="1400" b="0" baseline="0" dirty="0" smtClean="0">
                          <a:solidFill>
                            <a:srgbClr val="002060"/>
                          </a:solidFill>
                          <a:effectLst/>
                          <a:latin typeface="+mn-lt"/>
                          <a:ea typeface="Calibri"/>
                          <a:cs typeface="Times New Roman"/>
                        </a:rPr>
                        <a:t>- Service de maintenance, magasin de pièces détachées</a:t>
                      </a:r>
                      <a:r>
                        <a:rPr lang="fr-FR" sz="1100" b="0" dirty="0">
                          <a:solidFill>
                            <a:srgbClr val="002060"/>
                          </a:solidFill>
                          <a:effectLst/>
                          <a:latin typeface="+mn-lt"/>
                          <a:ea typeface="Calibri"/>
                          <a:cs typeface="Times New Roman"/>
                        </a:rPr>
                        <a:t> </a:t>
                      </a:r>
                      <a:r>
                        <a:rPr lang="fr-FR" sz="1400" b="0" dirty="0" smtClean="0">
                          <a:solidFill>
                            <a:srgbClr val="002060"/>
                          </a:solidFill>
                          <a:effectLst/>
                          <a:latin typeface="+mn-lt"/>
                          <a:ea typeface="Calibri"/>
                          <a:cs typeface="Times New Roman"/>
                        </a:rPr>
                        <a:t>, etc… (amélioration de l’organisation de maintenance,</a:t>
                      </a:r>
                      <a:r>
                        <a:rPr lang="fr-FR" sz="1400" b="0" baseline="0" dirty="0" smtClean="0">
                          <a:solidFill>
                            <a:srgbClr val="002060"/>
                          </a:solidFill>
                          <a:effectLst/>
                          <a:latin typeface="+mn-lt"/>
                          <a:ea typeface="Calibri"/>
                          <a:cs typeface="Times New Roman"/>
                        </a:rPr>
                        <a:t> sur quoi porte t’elle ?)</a:t>
                      </a:r>
                      <a:r>
                        <a:rPr lang="fr-FR" sz="1100" b="0" dirty="0">
                          <a:solidFill>
                            <a:srgbClr val="002060"/>
                          </a:solidFill>
                          <a:effectLst/>
                          <a:latin typeface="+mn-lt"/>
                          <a:ea typeface="Calibri"/>
                          <a:cs typeface="Times New Roman"/>
                        </a:rPr>
                        <a:t> </a:t>
                      </a:r>
                      <a:endParaRPr lang="fr-FR" sz="12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825686">
                <a:tc>
                  <a:txBody>
                    <a:bodyPr/>
                    <a:lstStyle/>
                    <a:p>
                      <a:pPr>
                        <a:lnSpc>
                          <a:spcPct val="115000"/>
                        </a:lnSpc>
                        <a:spcAft>
                          <a:spcPts val="0"/>
                        </a:spcAft>
                      </a:pPr>
                      <a:r>
                        <a:rPr lang="fr-FR" sz="1400" b="1" dirty="0">
                          <a:effectLst/>
                          <a:latin typeface="Arial"/>
                          <a:ea typeface="Calibri"/>
                          <a:cs typeface="Times New Roman"/>
                        </a:rPr>
                        <a:t>Fonction : </a:t>
                      </a:r>
                      <a:r>
                        <a:rPr lang="fr-FR" sz="1600" b="1" dirty="0" smtClean="0">
                          <a:solidFill>
                            <a:srgbClr val="FF0000"/>
                          </a:solidFill>
                          <a:effectLst/>
                          <a:latin typeface="+mn-lt"/>
                          <a:ea typeface="Calibri"/>
                          <a:cs typeface="Times New Roman"/>
                        </a:rPr>
                        <a:t>Le support, à quoi sert-il ?</a:t>
                      </a:r>
                      <a:endParaRPr lang="fr-FR" sz="1600" b="1" dirty="0">
                        <a:solidFill>
                          <a:srgbClr val="FF0000"/>
                        </a:solidFill>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Times New Roman"/>
                          <a:cs typeface="Times New Roman"/>
                        </a:rPr>
                        <a:t>Dans le cas d’une ligne</a:t>
                      </a:r>
                      <a:r>
                        <a:rPr lang="fr-FR" sz="1400" b="0" baseline="0" dirty="0" smtClean="0">
                          <a:solidFill>
                            <a:srgbClr val="002060"/>
                          </a:solidFill>
                          <a:effectLst/>
                          <a:latin typeface="+mn-lt"/>
                          <a:ea typeface="Times New Roman"/>
                          <a:cs typeface="Times New Roman"/>
                        </a:rPr>
                        <a:t> ou machine, préciser  ce qu’elle fait et dans quel contexte.</a:t>
                      </a:r>
                      <a:r>
                        <a:rPr lang="fr-FR" sz="1400" b="0" dirty="0" smtClean="0">
                          <a:solidFill>
                            <a:srgbClr val="002060"/>
                          </a:solidFill>
                          <a:effectLst/>
                          <a:latin typeface="+mn-lt"/>
                          <a:ea typeface="Calibri"/>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Dans le cas de l’organisation de maintenance, préciser ce que fait le support actuel.</a:t>
                      </a:r>
                      <a:endParaRPr lang="fr-FR" sz="14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3060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Arial"/>
                          <a:ea typeface="Calibri"/>
                          <a:cs typeface="Times New Roman"/>
                        </a:rPr>
                        <a:t>Problématique de maintenance : </a:t>
                      </a:r>
                      <a:r>
                        <a:rPr kumimoji="0" lang="fr-FR" sz="1600" b="1" i="0" u="none" strike="noStrike" kern="1200" cap="none" spc="0" normalizeH="0" baseline="0" noProof="0" dirty="0" smtClean="0">
                          <a:ln>
                            <a:noFill/>
                          </a:ln>
                          <a:solidFill>
                            <a:srgbClr val="FF0000"/>
                          </a:solidFill>
                          <a:effectLst/>
                          <a:uLnTx/>
                          <a:uFillTx/>
                          <a:latin typeface="+mn-lt"/>
                          <a:ea typeface="Calibri"/>
                          <a:cs typeface="Times New Roman"/>
                        </a:rPr>
                        <a:t>C’est quoi le problème ?</a:t>
                      </a:r>
                      <a:endParaRPr lang="fr-FR" sz="1600" b="1" dirty="0" smtClean="0">
                        <a:effectLst/>
                        <a:latin typeface="Arial"/>
                        <a:ea typeface="Calibri"/>
                        <a:cs typeface="Times New Roman"/>
                      </a:endParaRPr>
                    </a:p>
                    <a:p>
                      <a:pPr>
                        <a:lnSpc>
                          <a:spcPct val="115000"/>
                        </a:lnSpc>
                        <a:spcAft>
                          <a:spcPts val="0"/>
                        </a:spcAft>
                      </a:pPr>
                      <a:r>
                        <a:rPr lang="fr-FR" sz="1400" b="0" dirty="0" smtClean="0">
                          <a:solidFill>
                            <a:srgbClr val="002060"/>
                          </a:solidFill>
                          <a:effectLst/>
                          <a:latin typeface="+mn-lt"/>
                          <a:ea typeface="Calibri"/>
                          <a:cs typeface="Times New Roman"/>
                        </a:rPr>
                        <a:t>Quel est le problème à résoudre,  quel est le contexte industriel ?</a:t>
                      </a:r>
                      <a:endParaRPr lang="fr-FR" sz="1400" b="0" dirty="0">
                        <a:solidFill>
                          <a:srgbClr val="002060"/>
                        </a:solidFill>
                        <a:effectLst/>
                        <a:latin typeface="Calibri"/>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algn="ctr">
                        <a:lnSpc>
                          <a:spcPct val="115000"/>
                        </a:lnSpc>
                        <a:spcAft>
                          <a:spcPts val="0"/>
                        </a:spcAft>
                      </a:pPr>
                      <a:r>
                        <a:rPr lang="fr-FR" sz="1400" b="1" cap="all" dirty="0" smtClean="0">
                          <a:effectLst/>
                          <a:latin typeface="Arial"/>
                          <a:ea typeface="Times New Roman"/>
                          <a:cs typeface="Times New Roman"/>
                        </a:rPr>
                        <a:t>Définition </a:t>
                      </a:r>
                      <a:r>
                        <a:rPr lang="fr-FR" sz="1400" b="1" cap="all" dirty="0">
                          <a:effectLst/>
                          <a:latin typeface="Arial"/>
                          <a:ea typeface="Times New Roman"/>
                          <a:cs typeface="Times New Roman"/>
                        </a:rPr>
                        <a:t>du projet TECHNIQUE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02347">
                <a:tc>
                  <a:txBody>
                    <a:bodyPr/>
                    <a:lstStyle/>
                    <a:p>
                      <a:pPr>
                        <a:lnSpc>
                          <a:spcPct val="115000"/>
                        </a:lnSpc>
                        <a:spcAft>
                          <a:spcPts val="0"/>
                        </a:spcAft>
                      </a:pPr>
                      <a:r>
                        <a:rPr lang="fr-FR" sz="1400" b="1" dirty="0">
                          <a:effectLst/>
                          <a:latin typeface="Arial"/>
                          <a:ea typeface="Times New Roman"/>
                          <a:cs typeface="Times New Roman"/>
                        </a:rPr>
                        <a:t>Énoncé général du besoin </a:t>
                      </a:r>
                      <a:r>
                        <a:rPr lang="fr-FR" sz="1400" b="1" dirty="0" smtClean="0">
                          <a:effectLst/>
                          <a:latin typeface="Arial"/>
                          <a:ea typeface="Times New Roman"/>
                          <a:cs typeface="Times New Roman"/>
                        </a:rPr>
                        <a:t>: </a:t>
                      </a:r>
                      <a:r>
                        <a:rPr kumimoji="0" lang="fr-FR" sz="1600" b="1" i="0" u="none" strike="noStrike" kern="1200" cap="none" spc="0" normalizeH="0" baseline="0" noProof="0" dirty="0" smtClean="0">
                          <a:ln>
                            <a:noFill/>
                          </a:ln>
                          <a:solidFill>
                            <a:srgbClr val="FF0000"/>
                          </a:solidFill>
                          <a:effectLst/>
                          <a:uLnTx/>
                          <a:uFillTx/>
                          <a:latin typeface="+mn-lt"/>
                          <a:ea typeface="Calibri"/>
                          <a:cs typeface="Times New Roman"/>
                        </a:rPr>
                        <a:t>C’est quoi le projet ?</a:t>
                      </a:r>
                      <a:endParaRPr lang="fr-FR" sz="1600" dirty="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Quel est le besoin</a:t>
                      </a:r>
                      <a:r>
                        <a:rPr lang="fr-FR" sz="1400" b="0" baseline="0" dirty="0" smtClean="0">
                          <a:solidFill>
                            <a:srgbClr val="002060"/>
                          </a:solidFill>
                          <a:effectLst/>
                          <a:latin typeface="+mn-lt"/>
                          <a:ea typeface="Calibri"/>
                          <a:cs typeface="Times New Roman"/>
                        </a:rPr>
                        <a:t> précis de l’industriel par rapport au problème posé ?</a:t>
                      </a:r>
                      <a:endParaRPr lang="fr-FR" sz="1400"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05657">
                <a:tc>
                  <a:txBody>
                    <a:bodyPr/>
                    <a:lstStyle/>
                    <a:p>
                      <a:pPr>
                        <a:lnSpc>
                          <a:spcPct val="115000"/>
                        </a:lnSpc>
                        <a:spcAft>
                          <a:spcPts val="0"/>
                        </a:spcAft>
                      </a:pPr>
                      <a:r>
                        <a:rPr lang="fr-FR" sz="1400" b="1" dirty="0">
                          <a:effectLst/>
                          <a:latin typeface="Arial"/>
                          <a:ea typeface="Times New Roman"/>
                          <a:cs typeface="Times New Roman"/>
                        </a:rPr>
                        <a:t>Motif et bénéficiaire du projet :</a:t>
                      </a:r>
                      <a:r>
                        <a:rPr lang="fr-FR" sz="1400" dirty="0">
                          <a:effectLst/>
                          <a:latin typeface="Arial"/>
                          <a:ea typeface="Times New Roman"/>
                          <a:cs typeface="Times New Roman"/>
                        </a:rPr>
                        <a:t> </a:t>
                      </a:r>
                      <a:endParaRPr lang="fr-FR" sz="1600" b="1" dirty="0">
                        <a:solidFill>
                          <a:srgbClr val="FF0000"/>
                        </a:solidFill>
                        <a:effectLst/>
                        <a:latin typeface="+mn-lt"/>
                        <a:ea typeface="Calibri"/>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p>
                      <a:pPr>
                        <a:lnSpc>
                          <a:spcPct val="115000"/>
                        </a:lnSpc>
                        <a:spcAft>
                          <a:spcPts val="0"/>
                        </a:spcAft>
                      </a:pPr>
                      <a:endParaRPr lang="fr-FR" sz="1400" b="0" baseline="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0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effectLst/>
                          <a:latin typeface="Arial"/>
                          <a:ea typeface="Times New Roman"/>
                          <a:cs typeface="Times New Roman"/>
                        </a:rPr>
                        <a:t>Objectif du projet </a:t>
                      </a:r>
                      <a:r>
                        <a:rPr lang="fr-FR" sz="1400" b="1" dirty="0" smtClean="0">
                          <a:effectLst/>
                          <a:latin typeface="Arial"/>
                          <a:ea typeface="Times New Roman"/>
                          <a:cs typeface="Times New Roman"/>
                        </a:rPr>
                        <a:t>: </a:t>
                      </a:r>
                      <a:r>
                        <a:rPr lang="fr-FR" sz="1600" b="1" baseline="0" dirty="0" smtClean="0">
                          <a:solidFill>
                            <a:srgbClr val="FF0000"/>
                          </a:solidFill>
                          <a:effectLst/>
                          <a:latin typeface="+mn-lt"/>
                          <a:ea typeface="Calibri"/>
                          <a:cs typeface="Times New Roman"/>
                        </a:rPr>
                        <a:t> </a:t>
                      </a:r>
                      <a:endParaRPr lang="fr-FR" sz="1600" b="1" dirty="0" smtClean="0">
                        <a:effectLst/>
                        <a:latin typeface="Arial"/>
                        <a:ea typeface="Times New Roman"/>
                        <a:cs typeface="Times New Roman"/>
                      </a:endParaRPr>
                    </a:p>
                    <a:p>
                      <a:pPr>
                        <a:lnSpc>
                          <a:spcPct val="115000"/>
                        </a:lnSpc>
                        <a:spcAft>
                          <a:spcPts val="0"/>
                        </a:spcAft>
                      </a:pPr>
                      <a:endParaRPr lang="fr-FR" sz="1400" b="0" dirty="0">
                        <a:solidFill>
                          <a:srgbClr val="002060"/>
                        </a:solidFill>
                        <a:effectLst/>
                        <a:latin typeface="+mj-lt"/>
                        <a:ea typeface="Calibri"/>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4" name="Espace réservé du numéro de diapositive 3"/>
          <p:cNvSpPr>
            <a:spLocks noGrp="1"/>
          </p:cNvSpPr>
          <p:nvPr>
            <p:ph type="sldNum" sz="quarter" idx="12"/>
          </p:nvPr>
        </p:nvSpPr>
        <p:spPr/>
        <p:txBody>
          <a:bodyPr/>
          <a:lstStyle/>
          <a:p>
            <a:fld id="{898C2B6A-585A-4FDA-8F79-084B1166EA1E}" type="slidenum">
              <a:rPr lang="fr-FR" smtClean="0"/>
              <a:pPr/>
              <a:t>38</a:t>
            </a:fld>
            <a:endParaRPr lang="fr-FR"/>
          </a:p>
        </p:txBody>
      </p:sp>
    </p:spTree>
    <p:extLst>
      <p:ext uri="{BB962C8B-B14F-4D97-AF65-F5344CB8AC3E}">
        <p14:creationId xmlns:p14="http://schemas.microsoft.com/office/powerpoint/2010/main" val="3333514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638537372"/>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768868391"/>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77435383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989841383"/>
              </p:ext>
            </p:extLst>
          </p:nvPr>
        </p:nvGraphicFramePr>
        <p:xfrm>
          <a:off x="251521" y="960481"/>
          <a:ext cx="8568952" cy="5741030"/>
        </p:xfrm>
        <a:graphic>
          <a:graphicData uri="http://schemas.openxmlformats.org/drawingml/2006/table">
            <a:tbl>
              <a:tblPr firstRow="1" firstCol="1" lastRow="1" lastCol="1" bandRow="1" bandCol="1"/>
              <a:tblGrid>
                <a:gridCol w="8568952"/>
              </a:tblGrid>
              <a:tr h="338293">
                <a:tc>
                  <a:txBody>
                    <a:bodyPr/>
                    <a:lstStyle/>
                    <a:p>
                      <a:pPr algn="ctr">
                        <a:lnSpc>
                          <a:spcPct val="115000"/>
                        </a:lnSpc>
                        <a:spcAft>
                          <a:spcPts val="0"/>
                        </a:spcAft>
                      </a:pPr>
                      <a:r>
                        <a:rPr lang="fr-FR" sz="1400" b="1" cap="all" dirty="0">
                          <a:effectLst/>
                          <a:latin typeface="Arial"/>
                          <a:ea typeface="Times New Roman"/>
                          <a:cs typeface="Times New Roman"/>
                        </a:rPr>
                        <a:t>MOTIF DE LA DEMANDE - DESCRIPTION DE LA PROBLÉMATIQUE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122114">
                <a:tc>
                  <a:txBody>
                    <a:bodyPr/>
                    <a:lstStyle/>
                    <a:p>
                      <a:pPr>
                        <a:lnSpc>
                          <a:spcPct val="115000"/>
                        </a:lnSpc>
                        <a:spcAft>
                          <a:spcPts val="0"/>
                        </a:spcAft>
                      </a:pPr>
                      <a:r>
                        <a:rPr lang="fr-FR" sz="1600" b="1" dirty="0">
                          <a:effectLst/>
                          <a:latin typeface="Arial"/>
                          <a:ea typeface="Calibri"/>
                          <a:cs typeface="Times New Roman"/>
                        </a:rPr>
                        <a:t>Support du projet</a:t>
                      </a:r>
                      <a:r>
                        <a:rPr lang="fr-FR" sz="1600" dirty="0">
                          <a:effectLst/>
                          <a:latin typeface="Arial"/>
                          <a:ea typeface="Calibri"/>
                          <a:cs typeface="Times New Roman"/>
                        </a:rPr>
                        <a:t> </a:t>
                      </a:r>
                      <a:r>
                        <a:rPr lang="fr-FR" sz="1600" b="1" dirty="0">
                          <a:effectLst/>
                          <a:latin typeface="Arial"/>
                          <a:ea typeface="Calibri"/>
                          <a:cs typeface="Times New Roman"/>
                        </a:rPr>
                        <a:t>: </a:t>
                      </a:r>
                      <a:r>
                        <a:rPr lang="fr-FR" sz="1600" b="1" dirty="0" smtClean="0">
                          <a:solidFill>
                            <a:srgbClr val="FF0000"/>
                          </a:solidFill>
                          <a:effectLst/>
                          <a:latin typeface="+mn-lt"/>
                          <a:ea typeface="Calibri"/>
                          <a:cs typeface="Times New Roman"/>
                        </a:rPr>
                        <a:t>Le projet, sur QUOI</a:t>
                      </a:r>
                      <a:r>
                        <a:rPr lang="fr-FR" sz="1600" b="1" baseline="0" dirty="0" smtClean="0">
                          <a:solidFill>
                            <a:srgbClr val="FF0000"/>
                          </a:solidFill>
                          <a:effectLst/>
                          <a:latin typeface="+mn-lt"/>
                          <a:ea typeface="Calibri"/>
                          <a:cs typeface="Times New Roman"/>
                        </a:rPr>
                        <a:t> agit-il ?</a:t>
                      </a:r>
                      <a:endParaRPr lang="fr-FR" sz="1600" b="1" dirty="0" smtClean="0">
                        <a:solidFill>
                          <a:srgbClr val="FF0000"/>
                        </a:solidFill>
                        <a:effectLst/>
                        <a:latin typeface="+mn-lt"/>
                        <a:ea typeface="Calibri"/>
                        <a:cs typeface="Times New Roman"/>
                      </a:endParaRPr>
                    </a:p>
                    <a:p>
                      <a:pPr algn="l">
                        <a:lnSpc>
                          <a:spcPct val="115000"/>
                        </a:lnSpc>
                        <a:spcAft>
                          <a:spcPts val="0"/>
                        </a:spcAft>
                      </a:pPr>
                      <a:r>
                        <a:rPr lang="fr-FR" sz="1400" b="0" dirty="0" smtClean="0">
                          <a:solidFill>
                            <a:srgbClr val="002060"/>
                          </a:solidFill>
                          <a:effectLst/>
                          <a:latin typeface="+mn-lt"/>
                          <a:ea typeface="Calibri"/>
                          <a:cs typeface="Times New Roman"/>
                        </a:rPr>
                        <a:t>- Ligne</a:t>
                      </a:r>
                      <a:r>
                        <a:rPr lang="fr-FR" sz="1400" b="0" baseline="0" dirty="0" smtClean="0">
                          <a:solidFill>
                            <a:srgbClr val="002060"/>
                          </a:solidFill>
                          <a:effectLst/>
                          <a:latin typeface="+mn-lt"/>
                          <a:ea typeface="Calibri"/>
                          <a:cs typeface="Times New Roman"/>
                        </a:rPr>
                        <a:t> de production, machine (amélioration ou une intégration d’un bien)</a:t>
                      </a:r>
                    </a:p>
                    <a:p>
                      <a:pPr algn="l">
                        <a:lnSpc>
                          <a:spcPct val="115000"/>
                        </a:lnSpc>
                        <a:spcAft>
                          <a:spcPts val="0"/>
                        </a:spcAft>
                      </a:pPr>
                      <a:r>
                        <a:rPr lang="fr-FR" sz="1400" b="0" baseline="0" dirty="0" smtClean="0">
                          <a:solidFill>
                            <a:srgbClr val="002060"/>
                          </a:solidFill>
                          <a:effectLst/>
                          <a:latin typeface="+mn-lt"/>
                          <a:ea typeface="Calibri"/>
                          <a:cs typeface="Times New Roman"/>
                        </a:rPr>
                        <a:t>- Service de maintenance, magasin de pièces détachées</a:t>
                      </a:r>
                      <a:r>
                        <a:rPr lang="fr-FR" sz="1100" b="0" dirty="0">
                          <a:solidFill>
                            <a:srgbClr val="002060"/>
                          </a:solidFill>
                          <a:effectLst/>
                          <a:latin typeface="+mn-lt"/>
                          <a:ea typeface="Calibri"/>
                          <a:cs typeface="Times New Roman"/>
                        </a:rPr>
                        <a:t> </a:t>
                      </a:r>
                      <a:r>
                        <a:rPr lang="fr-FR" sz="1400" b="0" dirty="0" smtClean="0">
                          <a:solidFill>
                            <a:srgbClr val="002060"/>
                          </a:solidFill>
                          <a:effectLst/>
                          <a:latin typeface="+mn-lt"/>
                          <a:ea typeface="Calibri"/>
                          <a:cs typeface="Times New Roman"/>
                        </a:rPr>
                        <a:t>, etc… (amélioration de l’organisation de maintenance,</a:t>
                      </a:r>
                      <a:r>
                        <a:rPr lang="fr-FR" sz="1400" b="0" baseline="0" dirty="0" smtClean="0">
                          <a:solidFill>
                            <a:srgbClr val="002060"/>
                          </a:solidFill>
                          <a:effectLst/>
                          <a:latin typeface="+mn-lt"/>
                          <a:ea typeface="Calibri"/>
                          <a:cs typeface="Times New Roman"/>
                        </a:rPr>
                        <a:t> sur quoi porte t’elle ?)</a:t>
                      </a:r>
                      <a:r>
                        <a:rPr lang="fr-FR" sz="1100" b="0" dirty="0">
                          <a:solidFill>
                            <a:srgbClr val="002060"/>
                          </a:solidFill>
                          <a:effectLst/>
                          <a:latin typeface="+mn-lt"/>
                          <a:ea typeface="Calibri"/>
                          <a:cs typeface="Times New Roman"/>
                        </a:rPr>
                        <a:t> </a:t>
                      </a:r>
                      <a:endParaRPr lang="fr-FR" sz="12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825686">
                <a:tc>
                  <a:txBody>
                    <a:bodyPr/>
                    <a:lstStyle/>
                    <a:p>
                      <a:pPr>
                        <a:lnSpc>
                          <a:spcPct val="115000"/>
                        </a:lnSpc>
                        <a:spcAft>
                          <a:spcPts val="0"/>
                        </a:spcAft>
                      </a:pPr>
                      <a:r>
                        <a:rPr lang="fr-FR" sz="1400" b="1" dirty="0">
                          <a:effectLst/>
                          <a:latin typeface="Arial"/>
                          <a:ea typeface="Calibri"/>
                          <a:cs typeface="Times New Roman"/>
                        </a:rPr>
                        <a:t>Fonction : </a:t>
                      </a:r>
                      <a:r>
                        <a:rPr lang="fr-FR" sz="1600" b="1" dirty="0" smtClean="0">
                          <a:solidFill>
                            <a:srgbClr val="FF0000"/>
                          </a:solidFill>
                          <a:effectLst/>
                          <a:latin typeface="+mn-lt"/>
                          <a:ea typeface="Calibri"/>
                          <a:cs typeface="Times New Roman"/>
                        </a:rPr>
                        <a:t>Le support, à quoi sert-il ?</a:t>
                      </a:r>
                      <a:endParaRPr lang="fr-FR" sz="1600" b="1" dirty="0">
                        <a:solidFill>
                          <a:srgbClr val="FF0000"/>
                        </a:solidFill>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Times New Roman"/>
                          <a:cs typeface="Times New Roman"/>
                        </a:rPr>
                        <a:t>Dans le cas d’une ligne</a:t>
                      </a:r>
                      <a:r>
                        <a:rPr lang="fr-FR" sz="1400" b="0" baseline="0" dirty="0" smtClean="0">
                          <a:solidFill>
                            <a:srgbClr val="002060"/>
                          </a:solidFill>
                          <a:effectLst/>
                          <a:latin typeface="+mn-lt"/>
                          <a:ea typeface="Times New Roman"/>
                          <a:cs typeface="Times New Roman"/>
                        </a:rPr>
                        <a:t> ou machine, préciser  ce qu’elle fait et dans quel contexte.</a:t>
                      </a:r>
                      <a:r>
                        <a:rPr lang="fr-FR" sz="1400" b="0" dirty="0" smtClean="0">
                          <a:solidFill>
                            <a:srgbClr val="002060"/>
                          </a:solidFill>
                          <a:effectLst/>
                          <a:latin typeface="+mn-lt"/>
                          <a:ea typeface="Calibri"/>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Dans le cas de l’organisation de maintenance, préciser ce que fait le support actuel.</a:t>
                      </a:r>
                      <a:endParaRPr lang="fr-FR" sz="14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3060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Arial"/>
                          <a:ea typeface="Calibri"/>
                          <a:cs typeface="Times New Roman"/>
                        </a:rPr>
                        <a:t>Problématique de maintenance : </a:t>
                      </a:r>
                      <a:r>
                        <a:rPr kumimoji="0" lang="fr-FR" sz="1600" b="1" i="0" u="none" strike="noStrike" kern="1200" cap="none" spc="0" normalizeH="0" baseline="0" noProof="0" dirty="0" smtClean="0">
                          <a:ln>
                            <a:noFill/>
                          </a:ln>
                          <a:solidFill>
                            <a:srgbClr val="FF0000"/>
                          </a:solidFill>
                          <a:effectLst/>
                          <a:uLnTx/>
                          <a:uFillTx/>
                          <a:latin typeface="+mn-lt"/>
                          <a:ea typeface="Calibri"/>
                          <a:cs typeface="Times New Roman"/>
                        </a:rPr>
                        <a:t>C’est quoi le problème ?</a:t>
                      </a:r>
                      <a:endParaRPr lang="fr-FR" sz="1600" b="1" dirty="0" smtClean="0">
                        <a:effectLst/>
                        <a:latin typeface="Arial"/>
                        <a:ea typeface="Calibri"/>
                        <a:cs typeface="Times New Roman"/>
                      </a:endParaRPr>
                    </a:p>
                    <a:p>
                      <a:pPr>
                        <a:lnSpc>
                          <a:spcPct val="115000"/>
                        </a:lnSpc>
                        <a:spcAft>
                          <a:spcPts val="0"/>
                        </a:spcAft>
                      </a:pPr>
                      <a:r>
                        <a:rPr lang="fr-FR" sz="1400" b="0" dirty="0" smtClean="0">
                          <a:solidFill>
                            <a:srgbClr val="002060"/>
                          </a:solidFill>
                          <a:effectLst/>
                          <a:latin typeface="+mn-lt"/>
                          <a:ea typeface="Calibri"/>
                          <a:cs typeface="Times New Roman"/>
                        </a:rPr>
                        <a:t>Quel est le problème à résoudre,  quel est le contexte industriel ?</a:t>
                      </a:r>
                      <a:endParaRPr lang="fr-FR" sz="1400" b="0" dirty="0">
                        <a:solidFill>
                          <a:srgbClr val="002060"/>
                        </a:solidFill>
                        <a:effectLst/>
                        <a:latin typeface="Calibri"/>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algn="ctr">
                        <a:lnSpc>
                          <a:spcPct val="115000"/>
                        </a:lnSpc>
                        <a:spcAft>
                          <a:spcPts val="0"/>
                        </a:spcAft>
                      </a:pPr>
                      <a:r>
                        <a:rPr lang="fr-FR" sz="1400" b="1" cap="all" dirty="0" smtClean="0">
                          <a:effectLst/>
                          <a:latin typeface="Arial"/>
                          <a:ea typeface="Times New Roman"/>
                          <a:cs typeface="Times New Roman"/>
                        </a:rPr>
                        <a:t>Définition </a:t>
                      </a:r>
                      <a:r>
                        <a:rPr lang="fr-FR" sz="1400" b="1" cap="all" dirty="0">
                          <a:effectLst/>
                          <a:latin typeface="Arial"/>
                          <a:ea typeface="Times New Roman"/>
                          <a:cs typeface="Times New Roman"/>
                        </a:rPr>
                        <a:t>du projet TECHNIQUE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02347">
                <a:tc>
                  <a:txBody>
                    <a:bodyPr/>
                    <a:lstStyle/>
                    <a:p>
                      <a:pPr>
                        <a:lnSpc>
                          <a:spcPct val="115000"/>
                        </a:lnSpc>
                        <a:spcAft>
                          <a:spcPts val="0"/>
                        </a:spcAft>
                      </a:pPr>
                      <a:r>
                        <a:rPr lang="fr-FR" sz="1400" b="1" dirty="0">
                          <a:effectLst/>
                          <a:latin typeface="Arial"/>
                          <a:ea typeface="Times New Roman"/>
                          <a:cs typeface="Times New Roman"/>
                        </a:rPr>
                        <a:t>Énoncé général du besoin </a:t>
                      </a:r>
                      <a:r>
                        <a:rPr lang="fr-FR" sz="1400" b="1" dirty="0" smtClean="0">
                          <a:effectLst/>
                          <a:latin typeface="Arial"/>
                          <a:ea typeface="Times New Roman"/>
                          <a:cs typeface="Times New Roman"/>
                        </a:rPr>
                        <a:t>: </a:t>
                      </a:r>
                      <a:r>
                        <a:rPr kumimoji="0" lang="fr-FR" sz="1600" b="1" i="0" u="none" strike="noStrike" kern="1200" cap="none" spc="0" normalizeH="0" baseline="0" noProof="0" dirty="0" smtClean="0">
                          <a:ln>
                            <a:noFill/>
                          </a:ln>
                          <a:solidFill>
                            <a:srgbClr val="FF0000"/>
                          </a:solidFill>
                          <a:effectLst/>
                          <a:uLnTx/>
                          <a:uFillTx/>
                          <a:latin typeface="+mn-lt"/>
                          <a:ea typeface="Calibri"/>
                          <a:cs typeface="Times New Roman"/>
                        </a:rPr>
                        <a:t>C’est quoi le projet ?</a:t>
                      </a:r>
                      <a:endParaRPr lang="fr-FR" sz="1600" dirty="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Quel est le besoin</a:t>
                      </a:r>
                      <a:r>
                        <a:rPr lang="fr-FR" sz="1400" b="0" baseline="0" dirty="0" smtClean="0">
                          <a:solidFill>
                            <a:srgbClr val="002060"/>
                          </a:solidFill>
                          <a:effectLst/>
                          <a:latin typeface="+mn-lt"/>
                          <a:ea typeface="Calibri"/>
                          <a:cs typeface="Times New Roman"/>
                        </a:rPr>
                        <a:t> précis de l’industriel par rapport au problème posé ?</a:t>
                      </a:r>
                      <a:endParaRPr lang="fr-FR" sz="1400"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05657">
                <a:tc>
                  <a:txBody>
                    <a:bodyPr/>
                    <a:lstStyle/>
                    <a:p>
                      <a:pPr>
                        <a:lnSpc>
                          <a:spcPct val="115000"/>
                        </a:lnSpc>
                        <a:spcAft>
                          <a:spcPts val="0"/>
                        </a:spcAft>
                      </a:pPr>
                      <a:r>
                        <a:rPr lang="fr-FR" sz="1400" b="1" dirty="0">
                          <a:effectLst/>
                          <a:latin typeface="Arial"/>
                          <a:ea typeface="Times New Roman"/>
                          <a:cs typeface="Times New Roman"/>
                        </a:rPr>
                        <a:t>Motif et bénéficiaire du projet :</a:t>
                      </a:r>
                      <a:r>
                        <a:rPr lang="fr-FR" sz="1400" dirty="0">
                          <a:effectLst/>
                          <a:latin typeface="Arial"/>
                          <a:ea typeface="Times New Roman"/>
                          <a:cs typeface="Times New Roman"/>
                        </a:rPr>
                        <a:t> </a:t>
                      </a:r>
                      <a:r>
                        <a:rPr lang="fr-FR" sz="1600" b="1" dirty="0" smtClean="0">
                          <a:solidFill>
                            <a:srgbClr val="FF0000"/>
                          </a:solidFill>
                          <a:effectLst/>
                          <a:latin typeface="+mn-lt"/>
                          <a:ea typeface="Times New Roman"/>
                          <a:cs typeface="Times New Roman"/>
                        </a:rPr>
                        <a:t>Pourquoi ce  projet, à  QUI rend-il service ?</a:t>
                      </a:r>
                      <a:endParaRPr lang="fr-FR" sz="1600" b="1" dirty="0">
                        <a:solidFill>
                          <a:srgbClr val="FF0000"/>
                        </a:solidFill>
                        <a:effectLst/>
                        <a:latin typeface="+mn-lt"/>
                        <a:ea typeface="Calibri"/>
                        <a:cs typeface="Times New Roman"/>
                      </a:endParaRPr>
                    </a:p>
                    <a:p>
                      <a:pPr>
                        <a:lnSpc>
                          <a:spcPct val="115000"/>
                        </a:lnSpc>
                        <a:spcAft>
                          <a:spcPts val="0"/>
                        </a:spcAft>
                      </a:pPr>
                      <a:r>
                        <a:rPr lang="fr-FR" sz="1400" b="0" dirty="0" smtClean="0">
                          <a:solidFill>
                            <a:srgbClr val="002060"/>
                          </a:solidFill>
                          <a:effectLst/>
                          <a:latin typeface="+mn-lt"/>
                          <a:ea typeface="Times New Roman"/>
                          <a:cs typeface="Times New Roman"/>
                        </a:rPr>
                        <a:t>Quels</a:t>
                      </a:r>
                      <a:r>
                        <a:rPr lang="fr-FR" sz="1400" b="0" baseline="0" dirty="0" smtClean="0">
                          <a:solidFill>
                            <a:srgbClr val="002060"/>
                          </a:solidFill>
                          <a:effectLst/>
                          <a:latin typeface="+mn-lt"/>
                          <a:ea typeface="Times New Roman"/>
                          <a:cs typeface="Times New Roman"/>
                        </a:rPr>
                        <a:t> sont les motifs qui ont initiés ce projet,  dans quel but ?</a:t>
                      </a:r>
                    </a:p>
                    <a:p>
                      <a:pPr>
                        <a:lnSpc>
                          <a:spcPct val="115000"/>
                        </a:lnSpc>
                        <a:spcAft>
                          <a:spcPts val="0"/>
                        </a:spcAft>
                      </a:pPr>
                      <a:r>
                        <a:rPr lang="fr-FR" sz="1400" b="0" baseline="0" dirty="0" smtClean="0">
                          <a:solidFill>
                            <a:srgbClr val="002060"/>
                          </a:solidFill>
                          <a:effectLst/>
                          <a:latin typeface="+mn-lt"/>
                          <a:ea typeface="Times New Roman"/>
                          <a:cs typeface="Times New Roman"/>
                        </a:rPr>
                        <a:t>Pour qui ce projet ?</a:t>
                      </a: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0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effectLst/>
                          <a:latin typeface="Arial"/>
                          <a:ea typeface="Times New Roman"/>
                          <a:cs typeface="Times New Roman"/>
                        </a:rPr>
                        <a:t>Objectif du projet </a:t>
                      </a:r>
                      <a:r>
                        <a:rPr lang="fr-FR" sz="1400" b="1" dirty="0" smtClean="0">
                          <a:effectLst/>
                          <a:latin typeface="Arial"/>
                          <a:ea typeface="Times New Roman"/>
                          <a:cs typeface="Times New Roman"/>
                        </a:rPr>
                        <a:t>: </a:t>
                      </a:r>
                      <a:r>
                        <a:rPr lang="fr-FR" sz="1600" b="1" baseline="0" dirty="0" smtClean="0">
                          <a:solidFill>
                            <a:srgbClr val="FF0000"/>
                          </a:solidFill>
                          <a:effectLst/>
                          <a:latin typeface="+mn-lt"/>
                          <a:ea typeface="Calibri"/>
                          <a:cs typeface="Times New Roman"/>
                        </a:rPr>
                        <a:t> </a:t>
                      </a:r>
                      <a:endParaRPr lang="fr-FR" sz="1600" b="1" dirty="0" smtClean="0">
                        <a:effectLst/>
                        <a:latin typeface="Arial"/>
                        <a:ea typeface="Times New Roman"/>
                        <a:cs typeface="Times New Roman"/>
                      </a:endParaRPr>
                    </a:p>
                    <a:p>
                      <a:pPr>
                        <a:lnSpc>
                          <a:spcPct val="115000"/>
                        </a:lnSpc>
                        <a:spcAft>
                          <a:spcPts val="0"/>
                        </a:spcAft>
                      </a:pPr>
                      <a:endParaRPr lang="fr-FR" sz="1400" b="0" dirty="0">
                        <a:solidFill>
                          <a:srgbClr val="002060"/>
                        </a:solidFill>
                        <a:effectLst/>
                        <a:latin typeface="+mj-lt"/>
                        <a:ea typeface="Calibri"/>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p>
                      <a:pPr>
                        <a:lnSpc>
                          <a:spcPct val="115000"/>
                        </a:lnSpc>
                        <a:spcAft>
                          <a:spcPts val="0"/>
                        </a:spcAft>
                      </a:pPr>
                      <a:endParaRPr lang="fr-FR" sz="1400" b="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4" name="Espace réservé du numéro de diapositive 3"/>
          <p:cNvSpPr>
            <a:spLocks noGrp="1"/>
          </p:cNvSpPr>
          <p:nvPr>
            <p:ph type="sldNum" sz="quarter" idx="12"/>
          </p:nvPr>
        </p:nvSpPr>
        <p:spPr/>
        <p:txBody>
          <a:bodyPr/>
          <a:lstStyle/>
          <a:p>
            <a:fld id="{898C2B6A-585A-4FDA-8F79-084B1166EA1E}" type="slidenum">
              <a:rPr lang="fr-FR" smtClean="0"/>
              <a:pPr/>
              <a:t>39</a:t>
            </a:fld>
            <a:endParaRPr lang="fr-FR"/>
          </a:p>
        </p:txBody>
      </p:sp>
    </p:spTree>
    <p:extLst>
      <p:ext uri="{BB962C8B-B14F-4D97-AF65-F5344CB8AC3E}">
        <p14:creationId xmlns:p14="http://schemas.microsoft.com/office/powerpoint/2010/main" val="1395562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Compétences/Savoirs - 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864977166"/>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401775388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98600401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19" name="pic00001.png" descr="MindMap Preview"/>
          <p:cNvPicPr/>
          <p:nvPr/>
        </p:nvPicPr>
        <p:blipFill>
          <a:blip r:embed="rId18" cstate="print"/>
          <a:srcRect/>
          <a:stretch>
            <a:fillRect/>
          </a:stretch>
        </p:blipFill>
        <p:spPr bwMode="auto">
          <a:xfrm>
            <a:off x="323528" y="1340768"/>
            <a:ext cx="8496944" cy="3816424"/>
          </a:xfrm>
          <a:prstGeom prst="rect">
            <a:avLst/>
          </a:prstGeom>
          <a:noFill/>
          <a:ln>
            <a:noFill/>
          </a:ln>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4</a:t>
            </a:fld>
            <a:endParaRPr lang="fr-FR"/>
          </a:p>
        </p:txBody>
      </p:sp>
    </p:spTree>
    <p:extLst>
      <p:ext uri="{BB962C8B-B14F-4D97-AF65-F5344CB8AC3E}">
        <p14:creationId xmlns:p14="http://schemas.microsoft.com/office/powerpoint/2010/main" val="438554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4187145859"/>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51473183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03841869"/>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095637524"/>
              </p:ext>
            </p:extLst>
          </p:nvPr>
        </p:nvGraphicFramePr>
        <p:xfrm>
          <a:off x="251521" y="960481"/>
          <a:ext cx="8568952" cy="5741030"/>
        </p:xfrm>
        <a:graphic>
          <a:graphicData uri="http://schemas.openxmlformats.org/drawingml/2006/table">
            <a:tbl>
              <a:tblPr firstRow="1" firstCol="1" lastRow="1" lastCol="1" bandRow="1" bandCol="1"/>
              <a:tblGrid>
                <a:gridCol w="8568952"/>
              </a:tblGrid>
              <a:tr h="338293">
                <a:tc>
                  <a:txBody>
                    <a:bodyPr/>
                    <a:lstStyle/>
                    <a:p>
                      <a:pPr algn="ctr">
                        <a:lnSpc>
                          <a:spcPct val="115000"/>
                        </a:lnSpc>
                        <a:spcAft>
                          <a:spcPts val="0"/>
                        </a:spcAft>
                      </a:pPr>
                      <a:r>
                        <a:rPr lang="fr-FR" sz="1400" b="1" cap="all" dirty="0">
                          <a:effectLst/>
                          <a:latin typeface="Arial"/>
                          <a:ea typeface="Times New Roman"/>
                          <a:cs typeface="Times New Roman"/>
                        </a:rPr>
                        <a:t>MOTIF DE LA DEMANDE - DESCRIPTION DE LA PROBLÉMATIQUE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122114">
                <a:tc>
                  <a:txBody>
                    <a:bodyPr/>
                    <a:lstStyle/>
                    <a:p>
                      <a:pPr>
                        <a:lnSpc>
                          <a:spcPct val="115000"/>
                        </a:lnSpc>
                        <a:spcAft>
                          <a:spcPts val="0"/>
                        </a:spcAft>
                      </a:pPr>
                      <a:r>
                        <a:rPr lang="fr-FR" sz="1600" b="1" dirty="0">
                          <a:effectLst/>
                          <a:latin typeface="Arial"/>
                          <a:ea typeface="Calibri"/>
                          <a:cs typeface="Times New Roman"/>
                        </a:rPr>
                        <a:t>Support du projet</a:t>
                      </a:r>
                      <a:r>
                        <a:rPr lang="fr-FR" sz="1600" dirty="0">
                          <a:effectLst/>
                          <a:latin typeface="Arial"/>
                          <a:ea typeface="Calibri"/>
                          <a:cs typeface="Times New Roman"/>
                        </a:rPr>
                        <a:t> </a:t>
                      </a:r>
                      <a:r>
                        <a:rPr lang="fr-FR" sz="1600" b="1" dirty="0">
                          <a:effectLst/>
                          <a:latin typeface="Arial"/>
                          <a:ea typeface="Calibri"/>
                          <a:cs typeface="Times New Roman"/>
                        </a:rPr>
                        <a:t>: </a:t>
                      </a:r>
                      <a:r>
                        <a:rPr lang="fr-FR" sz="1600" b="1" dirty="0" smtClean="0">
                          <a:solidFill>
                            <a:srgbClr val="FF0000"/>
                          </a:solidFill>
                          <a:effectLst/>
                          <a:latin typeface="+mn-lt"/>
                          <a:ea typeface="Calibri"/>
                          <a:cs typeface="Times New Roman"/>
                        </a:rPr>
                        <a:t>Le projet, sur QUOI</a:t>
                      </a:r>
                      <a:r>
                        <a:rPr lang="fr-FR" sz="1600" b="1" baseline="0" dirty="0" smtClean="0">
                          <a:solidFill>
                            <a:srgbClr val="FF0000"/>
                          </a:solidFill>
                          <a:effectLst/>
                          <a:latin typeface="+mn-lt"/>
                          <a:ea typeface="Calibri"/>
                          <a:cs typeface="Times New Roman"/>
                        </a:rPr>
                        <a:t> agit-il ?</a:t>
                      </a:r>
                      <a:endParaRPr lang="fr-FR" sz="1600" b="1" dirty="0" smtClean="0">
                        <a:solidFill>
                          <a:srgbClr val="FF0000"/>
                        </a:solidFill>
                        <a:effectLst/>
                        <a:latin typeface="+mn-lt"/>
                        <a:ea typeface="Calibri"/>
                        <a:cs typeface="Times New Roman"/>
                      </a:endParaRPr>
                    </a:p>
                    <a:p>
                      <a:pPr algn="l">
                        <a:lnSpc>
                          <a:spcPct val="115000"/>
                        </a:lnSpc>
                        <a:spcAft>
                          <a:spcPts val="0"/>
                        </a:spcAft>
                      </a:pPr>
                      <a:r>
                        <a:rPr lang="fr-FR" sz="1400" b="0" dirty="0" smtClean="0">
                          <a:solidFill>
                            <a:srgbClr val="002060"/>
                          </a:solidFill>
                          <a:effectLst/>
                          <a:latin typeface="+mn-lt"/>
                          <a:ea typeface="Calibri"/>
                          <a:cs typeface="Times New Roman"/>
                        </a:rPr>
                        <a:t>- Ligne</a:t>
                      </a:r>
                      <a:r>
                        <a:rPr lang="fr-FR" sz="1400" b="0" baseline="0" dirty="0" smtClean="0">
                          <a:solidFill>
                            <a:srgbClr val="002060"/>
                          </a:solidFill>
                          <a:effectLst/>
                          <a:latin typeface="+mn-lt"/>
                          <a:ea typeface="Calibri"/>
                          <a:cs typeface="Times New Roman"/>
                        </a:rPr>
                        <a:t> de production, machine (amélioration ou une intégration d’un bien)</a:t>
                      </a:r>
                    </a:p>
                    <a:p>
                      <a:pPr algn="l">
                        <a:lnSpc>
                          <a:spcPct val="115000"/>
                        </a:lnSpc>
                        <a:spcAft>
                          <a:spcPts val="0"/>
                        </a:spcAft>
                      </a:pPr>
                      <a:r>
                        <a:rPr lang="fr-FR" sz="1400" b="0" baseline="0" dirty="0" smtClean="0">
                          <a:solidFill>
                            <a:srgbClr val="002060"/>
                          </a:solidFill>
                          <a:effectLst/>
                          <a:latin typeface="+mn-lt"/>
                          <a:ea typeface="Calibri"/>
                          <a:cs typeface="Times New Roman"/>
                        </a:rPr>
                        <a:t>- Service de maintenance, magasin de pièces détachées</a:t>
                      </a:r>
                      <a:r>
                        <a:rPr lang="fr-FR" sz="1100" b="0" dirty="0">
                          <a:solidFill>
                            <a:srgbClr val="002060"/>
                          </a:solidFill>
                          <a:effectLst/>
                          <a:latin typeface="+mn-lt"/>
                          <a:ea typeface="Calibri"/>
                          <a:cs typeface="Times New Roman"/>
                        </a:rPr>
                        <a:t> </a:t>
                      </a:r>
                      <a:r>
                        <a:rPr lang="fr-FR" sz="1400" b="0" dirty="0" smtClean="0">
                          <a:solidFill>
                            <a:srgbClr val="002060"/>
                          </a:solidFill>
                          <a:effectLst/>
                          <a:latin typeface="+mn-lt"/>
                          <a:ea typeface="Calibri"/>
                          <a:cs typeface="Times New Roman"/>
                        </a:rPr>
                        <a:t>, etc… (amélioration de l’organisation de maintenance,</a:t>
                      </a:r>
                      <a:r>
                        <a:rPr lang="fr-FR" sz="1400" b="0" baseline="0" dirty="0" smtClean="0">
                          <a:solidFill>
                            <a:srgbClr val="002060"/>
                          </a:solidFill>
                          <a:effectLst/>
                          <a:latin typeface="+mn-lt"/>
                          <a:ea typeface="Calibri"/>
                          <a:cs typeface="Times New Roman"/>
                        </a:rPr>
                        <a:t> sur quoi porte t’elle ?)</a:t>
                      </a:r>
                      <a:r>
                        <a:rPr lang="fr-FR" sz="1100" b="0" dirty="0">
                          <a:solidFill>
                            <a:srgbClr val="002060"/>
                          </a:solidFill>
                          <a:effectLst/>
                          <a:latin typeface="+mn-lt"/>
                          <a:ea typeface="Calibri"/>
                          <a:cs typeface="Times New Roman"/>
                        </a:rPr>
                        <a:t> </a:t>
                      </a:r>
                      <a:endParaRPr lang="fr-FR" sz="12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825686">
                <a:tc>
                  <a:txBody>
                    <a:bodyPr/>
                    <a:lstStyle/>
                    <a:p>
                      <a:pPr>
                        <a:lnSpc>
                          <a:spcPct val="115000"/>
                        </a:lnSpc>
                        <a:spcAft>
                          <a:spcPts val="0"/>
                        </a:spcAft>
                      </a:pPr>
                      <a:r>
                        <a:rPr lang="fr-FR" sz="1400" b="1" dirty="0">
                          <a:effectLst/>
                          <a:latin typeface="Arial"/>
                          <a:ea typeface="Calibri"/>
                          <a:cs typeface="Times New Roman"/>
                        </a:rPr>
                        <a:t>Fonction : </a:t>
                      </a:r>
                      <a:r>
                        <a:rPr lang="fr-FR" sz="1600" b="1" dirty="0" smtClean="0">
                          <a:solidFill>
                            <a:srgbClr val="FF0000"/>
                          </a:solidFill>
                          <a:effectLst/>
                          <a:latin typeface="+mn-lt"/>
                          <a:ea typeface="Calibri"/>
                          <a:cs typeface="Times New Roman"/>
                        </a:rPr>
                        <a:t>Le support, à quoi sert-il ?</a:t>
                      </a:r>
                      <a:endParaRPr lang="fr-FR" sz="1600" b="1" dirty="0">
                        <a:solidFill>
                          <a:srgbClr val="FF0000"/>
                        </a:solidFill>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Times New Roman"/>
                          <a:cs typeface="Times New Roman"/>
                        </a:rPr>
                        <a:t>Dans le cas d’une ligne</a:t>
                      </a:r>
                      <a:r>
                        <a:rPr lang="fr-FR" sz="1400" b="0" baseline="0" dirty="0" smtClean="0">
                          <a:solidFill>
                            <a:srgbClr val="002060"/>
                          </a:solidFill>
                          <a:effectLst/>
                          <a:latin typeface="+mn-lt"/>
                          <a:ea typeface="Times New Roman"/>
                          <a:cs typeface="Times New Roman"/>
                        </a:rPr>
                        <a:t> ou machine, préciser  ce qu’elle fait et dans quel contexte.</a:t>
                      </a:r>
                      <a:r>
                        <a:rPr lang="fr-FR" sz="1400" b="0" dirty="0" smtClean="0">
                          <a:solidFill>
                            <a:srgbClr val="002060"/>
                          </a:solidFill>
                          <a:effectLst/>
                          <a:latin typeface="+mn-lt"/>
                          <a:ea typeface="Calibri"/>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Dans le cas de l’organisation de maintenance, préciser ce que fait le support actuel.</a:t>
                      </a:r>
                      <a:endParaRPr lang="fr-FR" sz="1400" b="0" dirty="0">
                        <a:solidFill>
                          <a:srgbClr val="002060"/>
                        </a:solidFill>
                        <a:effectLst/>
                        <a:latin typeface="+mn-lt"/>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3060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smtClean="0">
                          <a:effectLst/>
                          <a:latin typeface="Arial"/>
                          <a:ea typeface="Calibri"/>
                          <a:cs typeface="Times New Roman"/>
                        </a:rPr>
                        <a:t>Problématique de maintenance : </a:t>
                      </a:r>
                      <a:r>
                        <a:rPr kumimoji="0" lang="fr-FR" sz="1600" b="1" i="0" u="none" strike="noStrike" kern="1200" cap="none" spc="0" normalizeH="0" baseline="0" noProof="0" dirty="0" smtClean="0">
                          <a:ln>
                            <a:noFill/>
                          </a:ln>
                          <a:solidFill>
                            <a:srgbClr val="FF0000"/>
                          </a:solidFill>
                          <a:effectLst/>
                          <a:uLnTx/>
                          <a:uFillTx/>
                          <a:latin typeface="+mn-lt"/>
                          <a:ea typeface="Calibri"/>
                          <a:cs typeface="Times New Roman"/>
                        </a:rPr>
                        <a:t>C’est quoi le problème ?</a:t>
                      </a:r>
                      <a:endParaRPr lang="fr-FR" sz="1600" b="1" dirty="0" smtClean="0">
                        <a:effectLst/>
                        <a:latin typeface="Arial"/>
                        <a:ea typeface="Calibri"/>
                        <a:cs typeface="Times New Roman"/>
                      </a:endParaRPr>
                    </a:p>
                    <a:p>
                      <a:pPr>
                        <a:lnSpc>
                          <a:spcPct val="115000"/>
                        </a:lnSpc>
                        <a:spcAft>
                          <a:spcPts val="0"/>
                        </a:spcAft>
                      </a:pPr>
                      <a:r>
                        <a:rPr lang="fr-FR" sz="1400" b="0" dirty="0" smtClean="0">
                          <a:solidFill>
                            <a:srgbClr val="002060"/>
                          </a:solidFill>
                          <a:effectLst/>
                          <a:latin typeface="+mn-lt"/>
                          <a:ea typeface="Calibri"/>
                          <a:cs typeface="Times New Roman"/>
                        </a:rPr>
                        <a:t>Quel est le problème à résoudre,  quel est le contexte industriel ?</a:t>
                      </a:r>
                      <a:endParaRPr lang="fr-FR" sz="1400" b="0" dirty="0">
                        <a:solidFill>
                          <a:srgbClr val="002060"/>
                        </a:solidFill>
                        <a:effectLst/>
                        <a:latin typeface="Calibri"/>
                        <a:ea typeface="Calibri"/>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60040">
                <a:tc>
                  <a:txBody>
                    <a:bodyPr/>
                    <a:lstStyle/>
                    <a:p>
                      <a:pPr algn="ctr">
                        <a:lnSpc>
                          <a:spcPct val="115000"/>
                        </a:lnSpc>
                        <a:spcAft>
                          <a:spcPts val="0"/>
                        </a:spcAft>
                      </a:pPr>
                      <a:r>
                        <a:rPr lang="fr-FR" sz="1400" b="1" cap="all" dirty="0" smtClean="0">
                          <a:effectLst/>
                          <a:latin typeface="Arial"/>
                          <a:ea typeface="Times New Roman"/>
                          <a:cs typeface="Times New Roman"/>
                        </a:rPr>
                        <a:t>Définition </a:t>
                      </a:r>
                      <a:r>
                        <a:rPr lang="fr-FR" sz="1400" b="1" cap="all" dirty="0">
                          <a:effectLst/>
                          <a:latin typeface="Arial"/>
                          <a:ea typeface="Times New Roman"/>
                          <a:cs typeface="Times New Roman"/>
                        </a:rPr>
                        <a:t>du projet TECHNIQUE</a:t>
                      </a:r>
                      <a:endParaRPr lang="fr-FR" sz="1100" b="1"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02347">
                <a:tc>
                  <a:txBody>
                    <a:bodyPr/>
                    <a:lstStyle/>
                    <a:p>
                      <a:pPr>
                        <a:lnSpc>
                          <a:spcPct val="115000"/>
                        </a:lnSpc>
                        <a:spcAft>
                          <a:spcPts val="0"/>
                        </a:spcAft>
                      </a:pPr>
                      <a:r>
                        <a:rPr lang="fr-FR" sz="1400" b="1" dirty="0">
                          <a:effectLst/>
                          <a:latin typeface="Arial"/>
                          <a:ea typeface="Times New Roman"/>
                          <a:cs typeface="Times New Roman"/>
                        </a:rPr>
                        <a:t>Énoncé général du besoin </a:t>
                      </a:r>
                      <a:r>
                        <a:rPr lang="fr-FR" sz="1400" b="1" dirty="0" smtClean="0">
                          <a:effectLst/>
                          <a:latin typeface="Arial"/>
                          <a:ea typeface="Times New Roman"/>
                          <a:cs typeface="Times New Roman"/>
                        </a:rPr>
                        <a:t>: </a:t>
                      </a:r>
                      <a:r>
                        <a:rPr kumimoji="0" lang="fr-FR" sz="1600" b="1" i="0" u="none" strike="noStrike" kern="1200" cap="none" spc="0" normalizeH="0" baseline="0" noProof="0" dirty="0" smtClean="0">
                          <a:ln>
                            <a:noFill/>
                          </a:ln>
                          <a:solidFill>
                            <a:srgbClr val="FF0000"/>
                          </a:solidFill>
                          <a:effectLst/>
                          <a:uLnTx/>
                          <a:uFillTx/>
                          <a:latin typeface="+mn-lt"/>
                          <a:ea typeface="Calibri"/>
                          <a:cs typeface="Times New Roman"/>
                        </a:rPr>
                        <a:t>C’est quoi le projet ?</a:t>
                      </a:r>
                      <a:endParaRPr lang="fr-FR" sz="1600" dirty="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0" dirty="0" smtClean="0">
                          <a:solidFill>
                            <a:srgbClr val="002060"/>
                          </a:solidFill>
                          <a:effectLst/>
                          <a:latin typeface="+mn-lt"/>
                          <a:ea typeface="Calibri"/>
                          <a:cs typeface="Times New Roman"/>
                        </a:rPr>
                        <a:t>Quel est le besoin</a:t>
                      </a:r>
                      <a:r>
                        <a:rPr lang="fr-FR" sz="1400" b="0" baseline="0" dirty="0" smtClean="0">
                          <a:solidFill>
                            <a:srgbClr val="002060"/>
                          </a:solidFill>
                          <a:effectLst/>
                          <a:latin typeface="+mn-lt"/>
                          <a:ea typeface="Calibri"/>
                          <a:cs typeface="Times New Roman"/>
                        </a:rPr>
                        <a:t> précis de l’industriel par rapport au problème posé ?</a:t>
                      </a:r>
                      <a:endParaRPr lang="fr-FR" sz="1400" dirty="0">
                        <a:effectLst/>
                        <a:latin typeface="Calibri"/>
                        <a:ea typeface="Calibri"/>
                        <a:cs typeface="Times New Roman"/>
                      </a:endParaRPr>
                    </a:p>
                  </a:txBody>
                  <a:tcPr marL="63921" marR="639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05657">
                <a:tc>
                  <a:txBody>
                    <a:bodyPr/>
                    <a:lstStyle/>
                    <a:p>
                      <a:pPr>
                        <a:lnSpc>
                          <a:spcPct val="115000"/>
                        </a:lnSpc>
                        <a:spcAft>
                          <a:spcPts val="0"/>
                        </a:spcAft>
                      </a:pPr>
                      <a:r>
                        <a:rPr lang="fr-FR" sz="1400" b="1" dirty="0">
                          <a:effectLst/>
                          <a:latin typeface="Arial"/>
                          <a:ea typeface="Times New Roman"/>
                          <a:cs typeface="Times New Roman"/>
                        </a:rPr>
                        <a:t>Motif et bénéficiaire du projet :</a:t>
                      </a:r>
                      <a:r>
                        <a:rPr lang="fr-FR" sz="1400" dirty="0">
                          <a:effectLst/>
                          <a:latin typeface="Arial"/>
                          <a:ea typeface="Times New Roman"/>
                          <a:cs typeface="Times New Roman"/>
                        </a:rPr>
                        <a:t> </a:t>
                      </a:r>
                      <a:r>
                        <a:rPr lang="fr-FR" sz="1600" b="1" dirty="0" smtClean="0">
                          <a:solidFill>
                            <a:srgbClr val="FF0000"/>
                          </a:solidFill>
                          <a:effectLst/>
                          <a:latin typeface="+mn-lt"/>
                          <a:ea typeface="Times New Roman"/>
                          <a:cs typeface="Times New Roman"/>
                        </a:rPr>
                        <a:t>Pourquoi ce  projet, à  QUI rend-il service ?</a:t>
                      </a:r>
                      <a:endParaRPr lang="fr-FR" sz="1600" b="1" dirty="0">
                        <a:solidFill>
                          <a:srgbClr val="FF0000"/>
                        </a:solidFill>
                        <a:effectLst/>
                        <a:latin typeface="+mn-lt"/>
                        <a:ea typeface="Calibri"/>
                        <a:cs typeface="Times New Roman"/>
                      </a:endParaRPr>
                    </a:p>
                    <a:p>
                      <a:pPr>
                        <a:lnSpc>
                          <a:spcPct val="115000"/>
                        </a:lnSpc>
                        <a:spcAft>
                          <a:spcPts val="0"/>
                        </a:spcAft>
                      </a:pPr>
                      <a:r>
                        <a:rPr lang="fr-FR" sz="1400" b="0" dirty="0" smtClean="0">
                          <a:solidFill>
                            <a:srgbClr val="002060"/>
                          </a:solidFill>
                          <a:effectLst/>
                          <a:latin typeface="+mn-lt"/>
                          <a:ea typeface="Times New Roman"/>
                          <a:cs typeface="Times New Roman"/>
                        </a:rPr>
                        <a:t>Quels</a:t>
                      </a:r>
                      <a:r>
                        <a:rPr lang="fr-FR" sz="1400" b="0" baseline="0" dirty="0" smtClean="0">
                          <a:solidFill>
                            <a:srgbClr val="002060"/>
                          </a:solidFill>
                          <a:effectLst/>
                          <a:latin typeface="+mn-lt"/>
                          <a:ea typeface="Times New Roman"/>
                          <a:cs typeface="Times New Roman"/>
                        </a:rPr>
                        <a:t> sont les motifs qui ont initiés ce projet,  dans quel but ?</a:t>
                      </a:r>
                    </a:p>
                    <a:p>
                      <a:pPr>
                        <a:lnSpc>
                          <a:spcPct val="115000"/>
                        </a:lnSpc>
                        <a:spcAft>
                          <a:spcPts val="0"/>
                        </a:spcAft>
                      </a:pPr>
                      <a:r>
                        <a:rPr lang="fr-FR" sz="1400" b="0" baseline="0" dirty="0" smtClean="0">
                          <a:solidFill>
                            <a:srgbClr val="002060"/>
                          </a:solidFill>
                          <a:effectLst/>
                          <a:latin typeface="+mn-lt"/>
                          <a:ea typeface="Times New Roman"/>
                          <a:cs typeface="Times New Roman"/>
                        </a:rPr>
                        <a:t>Pour qui ce projet ?</a:t>
                      </a: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0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effectLst/>
                          <a:latin typeface="Arial"/>
                          <a:ea typeface="Times New Roman"/>
                          <a:cs typeface="Times New Roman"/>
                        </a:rPr>
                        <a:t>Objectif du projet </a:t>
                      </a:r>
                      <a:r>
                        <a:rPr lang="fr-FR" sz="1400" b="1" dirty="0" smtClean="0">
                          <a:effectLst/>
                          <a:latin typeface="Arial"/>
                          <a:ea typeface="Times New Roman"/>
                          <a:cs typeface="Times New Roman"/>
                        </a:rPr>
                        <a:t>: </a:t>
                      </a:r>
                      <a:r>
                        <a:rPr lang="fr-FR" sz="1600" b="1" dirty="0" smtClean="0">
                          <a:solidFill>
                            <a:srgbClr val="FF0000"/>
                          </a:solidFill>
                          <a:effectLst/>
                          <a:latin typeface="+mn-lt"/>
                          <a:ea typeface="Calibri"/>
                          <a:cs typeface="Times New Roman"/>
                        </a:rPr>
                        <a:t>Cela</a:t>
                      </a:r>
                      <a:r>
                        <a:rPr lang="fr-FR" sz="1600" b="1" baseline="0" dirty="0" smtClean="0">
                          <a:solidFill>
                            <a:srgbClr val="FF0000"/>
                          </a:solidFill>
                          <a:effectLst/>
                          <a:latin typeface="+mn-lt"/>
                          <a:ea typeface="Calibri"/>
                          <a:cs typeface="Times New Roman"/>
                        </a:rPr>
                        <a:t> sert à préciser l’énoncé général du besoin pour le candidat</a:t>
                      </a:r>
                      <a:endParaRPr lang="fr-FR" sz="1600" b="1" dirty="0" smtClean="0">
                        <a:effectLst/>
                        <a:latin typeface="Arial"/>
                        <a:ea typeface="Times New Roman"/>
                        <a:cs typeface="Times New Roman"/>
                      </a:endParaRPr>
                    </a:p>
                    <a:p>
                      <a:pPr>
                        <a:lnSpc>
                          <a:spcPct val="115000"/>
                        </a:lnSpc>
                        <a:spcAft>
                          <a:spcPts val="0"/>
                        </a:spcAft>
                      </a:pPr>
                      <a:r>
                        <a:rPr lang="fr-FR" sz="1400" b="0" dirty="0" smtClean="0">
                          <a:solidFill>
                            <a:srgbClr val="002060"/>
                          </a:solidFill>
                          <a:effectLst/>
                          <a:latin typeface="+mn-lt"/>
                          <a:ea typeface="Times New Roman"/>
                          <a:cs typeface="Times New Roman"/>
                        </a:rPr>
                        <a:t>Qu’attend  t’on du candidat ?</a:t>
                      </a:r>
                    </a:p>
                    <a:p>
                      <a:pPr>
                        <a:lnSpc>
                          <a:spcPct val="115000"/>
                        </a:lnSpc>
                        <a:spcAft>
                          <a:spcPts val="0"/>
                        </a:spcAft>
                      </a:pPr>
                      <a:r>
                        <a:rPr lang="fr-FR" sz="1400" b="0" dirty="0" smtClean="0">
                          <a:solidFill>
                            <a:srgbClr val="002060"/>
                          </a:solidFill>
                          <a:effectLst/>
                          <a:latin typeface="+mn-lt"/>
                          <a:ea typeface="Times New Roman"/>
                          <a:cs typeface="Times New Roman"/>
                        </a:rPr>
                        <a:t>Quelles sont les travaux à réaliser pour satisfaire le besoin de l’industriel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400" b="1" kern="1200" dirty="0" smtClean="0">
                          <a:solidFill>
                            <a:srgbClr val="FF0000"/>
                          </a:solidFill>
                          <a:effectLst/>
                          <a:latin typeface="+mn-lt"/>
                          <a:ea typeface="Times New Roman"/>
                          <a:cs typeface="Times New Roman"/>
                        </a:rPr>
                        <a:t>On n’attend pas des </a:t>
                      </a:r>
                      <a:r>
                        <a:rPr lang="fr-FR" sz="1400" b="1" kern="1200" baseline="0" dirty="0" smtClean="0">
                          <a:solidFill>
                            <a:srgbClr val="FF0000"/>
                          </a:solidFill>
                          <a:effectLst/>
                          <a:latin typeface="+mn-lt"/>
                          <a:ea typeface="Times New Roman"/>
                          <a:cs typeface="Times New Roman"/>
                        </a:rPr>
                        <a:t>performances industrielles chiffrées fixant les objectifs à atteindre</a:t>
                      </a:r>
                      <a:endParaRPr lang="fr-FR" sz="1400" b="0" dirty="0" smtClean="0">
                        <a:solidFill>
                          <a:srgbClr val="002060"/>
                        </a:solidFill>
                        <a:effectLst/>
                        <a:latin typeface="+mn-lt"/>
                        <a:ea typeface="Times New Roman"/>
                        <a:cs typeface="Times New Roman"/>
                      </a:endParaRPr>
                    </a:p>
                  </a:txBody>
                  <a:tcPr marL="63921" marR="63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4" name="Espace réservé du numéro de diapositive 3"/>
          <p:cNvSpPr>
            <a:spLocks noGrp="1"/>
          </p:cNvSpPr>
          <p:nvPr>
            <p:ph type="sldNum" sz="quarter" idx="12"/>
          </p:nvPr>
        </p:nvSpPr>
        <p:spPr/>
        <p:txBody>
          <a:bodyPr/>
          <a:lstStyle/>
          <a:p>
            <a:fld id="{898C2B6A-585A-4FDA-8F79-084B1166EA1E}" type="slidenum">
              <a:rPr lang="fr-FR" smtClean="0"/>
              <a:pPr/>
              <a:t>40</a:t>
            </a:fld>
            <a:endParaRPr lang="fr-FR"/>
          </a:p>
        </p:txBody>
      </p:sp>
    </p:spTree>
    <p:extLst>
      <p:ext uri="{BB962C8B-B14F-4D97-AF65-F5344CB8AC3E}">
        <p14:creationId xmlns:p14="http://schemas.microsoft.com/office/powerpoint/2010/main" val="2656943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544055256"/>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2632382398"/>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260488777"/>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24100433"/>
              </p:ext>
            </p:extLst>
          </p:nvPr>
        </p:nvGraphicFramePr>
        <p:xfrm>
          <a:off x="251520" y="922154"/>
          <a:ext cx="8640960" cy="5877305"/>
        </p:xfrm>
        <a:graphic>
          <a:graphicData uri="http://schemas.openxmlformats.org/drawingml/2006/table">
            <a:tbl>
              <a:tblPr firstRow="1" firstCol="1" lastRow="1" lastCol="1" bandRow="1" bandCol="1"/>
              <a:tblGrid>
                <a:gridCol w="5395074"/>
                <a:gridCol w="336352"/>
                <a:gridCol w="2573971"/>
                <a:gridCol w="335563"/>
              </a:tblGrid>
              <a:tr h="198316">
                <a:tc gridSpan="4">
                  <a:txBody>
                    <a:bodyPr/>
                    <a:lstStyle/>
                    <a:p>
                      <a:pPr indent="180340" algn="ctr">
                        <a:lnSpc>
                          <a:spcPct val="115000"/>
                        </a:lnSpc>
                        <a:spcAft>
                          <a:spcPts val="0"/>
                        </a:spcAft>
                      </a:pPr>
                      <a:r>
                        <a:rPr lang="fr-FR" sz="1100" b="1" cap="all" dirty="0">
                          <a:effectLst/>
                          <a:latin typeface="Arial"/>
                          <a:ea typeface="Times New Roman"/>
                          <a:cs typeface="Times New Roman"/>
                        </a:rPr>
                        <a:t>Contrat individuel du candidat</a:t>
                      </a:r>
                      <a:endParaRPr lang="fr-FR" sz="1100" b="1"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8518">
                <a:tc gridSpan="4">
                  <a:txBody>
                    <a:bodyPr/>
                    <a:lstStyle/>
                    <a:p>
                      <a:pPr marL="21590" indent="-21590">
                        <a:lnSpc>
                          <a:spcPct val="115000"/>
                        </a:lnSpc>
                        <a:spcAft>
                          <a:spcPts val="0"/>
                        </a:spcAft>
                      </a:pPr>
                      <a:r>
                        <a:rPr lang="fr-FR" sz="1100" b="1">
                          <a:effectLst/>
                          <a:latin typeface="Arial"/>
                          <a:ea typeface="Times New Roman"/>
                          <a:cs typeface="Times New Roman"/>
                        </a:rPr>
                        <a:t>Proposer et/ou concevoir des solutions d’amélioration d’un bien ou d’une organisation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Exploiter</a:t>
                      </a:r>
                      <a:r>
                        <a:rPr lang="fr-FR" sz="1000" b="1" dirty="0">
                          <a:effectLst/>
                          <a:latin typeface="Arial"/>
                          <a:ea typeface="Times New Roman"/>
                          <a:cs typeface="Times New Roman"/>
                        </a:rPr>
                        <a:t> </a:t>
                      </a:r>
                      <a:r>
                        <a:rPr lang="fr-FR" sz="1000" dirty="0">
                          <a:effectLst/>
                          <a:latin typeface="Arial"/>
                          <a:ea typeface="Times New Roman"/>
                          <a:cs typeface="Times New Roman"/>
                        </a:rPr>
                        <a:t>l’historique du bien pour justifier l’objectif de l’amélioration.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5">
                  <a:txBody>
                    <a:bodyPr/>
                    <a:lstStyle/>
                    <a:p>
                      <a:pPr algn="ctr">
                        <a:lnSpc>
                          <a:spcPct val="115000"/>
                        </a:lnSpc>
                        <a:spcAft>
                          <a:spcPts val="0"/>
                        </a:spcAft>
                      </a:pPr>
                      <a:r>
                        <a:rPr lang="fr-FR" sz="1000" b="1">
                          <a:effectLst/>
                          <a:latin typeface="Arial"/>
                          <a:ea typeface="Calibri"/>
                          <a:cs typeface="Times New Roman"/>
                        </a:rPr>
                        <a:t>Analyse de l’existant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5">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Rechercher et proposer des solutions répondant à l’objectif d’amélioration ou à la problématique de maintenance.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Décrire la solution à l’aide d’outils de descriptions adaptés.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Déterminer les caractéristiques des composants des chaînes d’information et/ou d’énergie.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valeurs des paramètres de réglage.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Valider la solution par des tests appropriés.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3810" algn="ctr">
                        <a:lnSpc>
                          <a:spcPct val="115000"/>
                        </a:lnSpc>
                        <a:spcAft>
                          <a:spcPts val="0"/>
                        </a:spcAft>
                      </a:pPr>
                      <a:r>
                        <a:rPr lang="fr-FR" sz="1000" b="1">
                          <a:effectLst/>
                          <a:latin typeface="Arial"/>
                          <a:ea typeface="Calibri"/>
                          <a:cs typeface="Times New Roman"/>
                        </a:rPr>
                        <a:t>Etude préalable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Décrire les incidences sur le plan de maintenance du bien.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Élaborer et composer le dossier de réalisation de la solution d’amélioration.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Calibri"/>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000" b="1" dirty="0">
                          <a:effectLst/>
                          <a:latin typeface="Arial"/>
                          <a:ea typeface="Calibri"/>
                          <a:cs typeface="Times New Roman"/>
                        </a:rPr>
                        <a:t>Etude de réalisation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000" dirty="0">
                          <a:effectLst/>
                          <a:latin typeface="Arial"/>
                          <a:ea typeface="Calibri"/>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Mettre à jour les dossiers techniques.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8518">
                <a:tc gridSpan="4">
                  <a:txBody>
                    <a:bodyPr/>
                    <a:lstStyle/>
                    <a:p>
                      <a:pPr>
                        <a:lnSpc>
                          <a:spcPct val="115000"/>
                        </a:lnSpc>
                        <a:spcAft>
                          <a:spcPts val="0"/>
                        </a:spcAft>
                      </a:pPr>
                      <a:r>
                        <a:rPr lang="fr-FR" sz="1100" b="1">
                          <a:effectLst/>
                          <a:latin typeface="Arial"/>
                          <a:ea typeface="Times New Roman"/>
                          <a:cs typeface="Times New Roman"/>
                        </a:rPr>
                        <a:t>Préparer les travaux d’amélioration ou d’intégration d’un bien ou d’une organisation</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besoins et les contraintes liés à l’installation d’un nouveau bien</a:t>
                      </a:r>
                      <a:r>
                        <a:rPr lang="fr-FR" sz="1000" dirty="0">
                          <a:solidFill>
                            <a:srgbClr val="FF0000"/>
                          </a:solidFill>
                          <a:effectLst/>
                          <a:latin typeface="Arial"/>
                          <a:ea typeface="Times New Roman"/>
                          <a:cs typeface="Times New Roman"/>
                        </a:rPr>
                        <a:t> </a:t>
                      </a:r>
                      <a:r>
                        <a:rPr lang="fr-FR" sz="1000" dirty="0">
                          <a:effectLst/>
                          <a:latin typeface="Arial"/>
                          <a:ea typeface="Times New Roman"/>
                          <a:cs typeface="Times New Roman"/>
                        </a:rPr>
                        <a:t>ou de l’organisation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marL="3810" algn="ctr">
                        <a:lnSpc>
                          <a:spcPct val="115000"/>
                        </a:lnSpc>
                        <a:spcAft>
                          <a:spcPts val="0"/>
                        </a:spcAft>
                      </a:pPr>
                      <a:r>
                        <a:rPr lang="fr-FR" sz="1000" b="1" dirty="0">
                          <a:effectLst/>
                          <a:latin typeface="Arial"/>
                          <a:ea typeface="Calibri"/>
                          <a:cs typeface="Times New Roman"/>
                        </a:rPr>
                        <a:t>Matériels et les moyens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 processus opératoire de l’amélioration ou de l’installation.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moyens matériels et humains nécessaires et la charge de travail.</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Planifier les opérations.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3810" algn="ctr">
                        <a:lnSpc>
                          <a:spcPct val="115000"/>
                        </a:lnSpc>
                        <a:spcAft>
                          <a:spcPts val="0"/>
                        </a:spcAft>
                      </a:pPr>
                      <a:r>
                        <a:rPr lang="fr-FR" sz="1000" b="1" dirty="0">
                          <a:effectLst/>
                          <a:latin typeface="Arial"/>
                          <a:ea typeface="Calibri"/>
                          <a:cs typeface="Times New Roman"/>
                        </a:rPr>
                        <a:t>Planning de réalisation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Élaborer le dossier de préparation.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8518">
                <a:tc gridSpan="4">
                  <a:txBody>
                    <a:bodyPr/>
                    <a:lstStyle/>
                    <a:p>
                      <a:pPr>
                        <a:lnSpc>
                          <a:spcPct val="115000"/>
                        </a:lnSpc>
                        <a:spcAft>
                          <a:spcPts val="0"/>
                        </a:spcAft>
                      </a:pPr>
                      <a:r>
                        <a:rPr lang="fr-FR" sz="1100" b="1">
                          <a:effectLst/>
                          <a:latin typeface="Arial"/>
                          <a:ea typeface="Times New Roman"/>
                          <a:cs typeface="Times New Roman"/>
                        </a:rPr>
                        <a:t>Réaliser des travaux d’amélioration, de réception d’un nouveau bien ou d’une organisation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déposes nécessaires à l’intervention.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4">
                  <a:txBody>
                    <a:bodyPr/>
                    <a:lstStyle/>
                    <a:p>
                      <a:pPr marL="3810" algn="ctr">
                        <a:lnSpc>
                          <a:spcPct val="115000"/>
                        </a:lnSpc>
                        <a:spcAft>
                          <a:spcPts val="0"/>
                        </a:spcAft>
                      </a:pPr>
                      <a:r>
                        <a:rPr lang="fr-FR" sz="1000" b="1">
                          <a:effectLst/>
                          <a:latin typeface="Arial"/>
                          <a:ea typeface="Calibri"/>
                          <a:cs typeface="Times New Roman"/>
                        </a:rPr>
                        <a:t>Réalisation du projet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p>
                      <a:pPr algn="ctr">
                        <a:lnSpc>
                          <a:spcPct val="115000"/>
                        </a:lnSpc>
                        <a:spcAft>
                          <a:spcPts val="0"/>
                        </a:spcAft>
                      </a:pPr>
                      <a:r>
                        <a:rPr lang="fr-FR" sz="10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4">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Implanter l’ensemble des composants et effectuer les raccordements ou l’organisation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modifications ou les adaptations logicielles.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Calibri"/>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Paramétrer les moyens de commande.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Calibri"/>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tests et procéder à la mise au point.</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000" b="1">
                          <a:effectLst/>
                          <a:latin typeface="Arial"/>
                          <a:ea typeface="Calibri"/>
                          <a:cs typeface="Times New Roman"/>
                        </a:rPr>
                        <a:t>Tests, essais, performances</a:t>
                      </a:r>
                      <a:r>
                        <a:rPr lang="fr-FR" sz="1000">
                          <a:effectLst/>
                          <a:latin typeface="Arial"/>
                          <a:ea typeface="Calibri"/>
                          <a:cs typeface="Times New Roman"/>
                        </a:rPr>
                        <a: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Procéder à la remise en service.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Renseigner l’historique du bien et mettre à jour si nécessaire la documentation technique.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marL="3810" algn="ctr">
                        <a:lnSpc>
                          <a:spcPct val="115000"/>
                        </a:lnSpc>
                        <a:spcAft>
                          <a:spcPts val="0"/>
                        </a:spcAft>
                      </a:pPr>
                      <a:r>
                        <a:rPr lang="fr-FR" sz="1000" b="1">
                          <a:effectLst/>
                          <a:latin typeface="Arial"/>
                          <a:ea typeface="Calibri"/>
                          <a:cs typeface="Times New Roman"/>
                        </a:rPr>
                        <a:t>Bilan du projet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p>
                      <a:pPr algn="ctr">
                        <a:lnSpc>
                          <a:spcPct val="115000"/>
                        </a:lnSpc>
                        <a:spcAft>
                          <a:spcPts val="0"/>
                        </a:spcAft>
                      </a:pPr>
                      <a:r>
                        <a:rPr lang="fr-FR" sz="10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Dans le cas de la réception d’un nouveau bien, coordonner les travaux et assurer le suivi.</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Dans le cas de la réception d’un nouveau bien, collaborer à la réception, l’installation et la mise en service.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217011">
                <a:tc gridSpan="2">
                  <a:txBody>
                    <a:bodyPr/>
                    <a:lstStyle/>
                    <a:p>
                      <a:pPr algn="r">
                        <a:lnSpc>
                          <a:spcPct val="115000"/>
                        </a:lnSpc>
                        <a:spcAft>
                          <a:spcPts val="0"/>
                        </a:spcAft>
                      </a:pPr>
                      <a:r>
                        <a:rPr lang="fr-FR" sz="1000" b="1">
                          <a:effectLst/>
                          <a:latin typeface="Arial"/>
                          <a:ea typeface="Calibri"/>
                          <a:cs typeface="Times New Roman"/>
                        </a:rPr>
                        <a:t>NOTE : au moins 60% de l’ensemble des actions ci-dessus sont  à évaluer </a:t>
                      </a:r>
                      <a:endParaRPr lang="fr-FR" sz="1100">
                        <a:effectLst/>
                        <a:latin typeface="Calibri"/>
                        <a:ea typeface="Calibri"/>
                        <a:cs typeface="Times New Roman"/>
                      </a:endParaRPr>
                    </a:p>
                    <a:p>
                      <a:pPr algn="r">
                        <a:lnSpc>
                          <a:spcPct val="115000"/>
                        </a:lnSpc>
                        <a:spcAft>
                          <a:spcPts val="0"/>
                        </a:spcAft>
                      </a:pPr>
                      <a:r>
                        <a:rPr lang="fr-FR" sz="1000" b="1">
                          <a:effectLst/>
                          <a:latin typeface="Arial"/>
                          <a:ea typeface="Calibri"/>
                          <a:cs typeface="Times New Roman"/>
                        </a:rPr>
                        <a:t>cocher les activités à contractualiser </a:t>
                      </a:r>
                      <a:r>
                        <a:rPr lang="fr-FR" sz="1000" b="1">
                          <a:effectLst/>
                          <a:latin typeface="Arial"/>
                          <a:ea typeface="Calibri"/>
                          <a:cs typeface="Arial"/>
                          <a:sym typeface="Wingdings"/>
                        </a:rPr>
                        <a:t></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gridSpan="2">
                  <a:txBody>
                    <a:bodyPr/>
                    <a:lstStyle/>
                    <a:p>
                      <a:pPr algn="r">
                        <a:lnSpc>
                          <a:spcPct val="115000"/>
                        </a:lnSpc>
                        <a:spcAft>
                          <a:spcPts val="0"/>
                        </a:spcAft>
                      </a:pPr>
                      <a:r>
                        <a:rPr lang="fr-FR" sz="1000" b="1" dirty="0">
                          <a:effectLst/>
                          <a:latin typeface="Arial"/>
                          <a:ea typeface="Calibri"/>
                          <a:cs typeface="Times New Roman"/>
                        </a:rPr>
                        <a:t>Définir les livrables à contractualiser </a:t>
                      </a:r>
                      <a:r>
                        <a:rPr lang="fr-FR" sz="1000" b="1" dirty="0">
                          <a:effectLst/>
                          <a:latin typeface="Arial"/>
                          <a:ea typeface="Calibri"/>
                          <a:cs typeface="Arial"/>
                          <a:sym typeface="Wingdings"/>
                        </a:rPr>
                        <a:t></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r>
            </a:tbl>
          </a:graphicData>
        </a:graphic>
      </p:graphicFrame>
      <p:sp>
        <p:nvSpPr>
          <p:cNvPr id="4" name="Rectangle 3"/>
          <p:cNvSpPr/>
          <p:nvPr/>
        </p:nvSpPr>
        <p:spPr>
          <a:xfrm>
            <a:off x="6444208" y="1124744"/>
            <a:ext cx="2448272" cy="57332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Cocher les actions concernées par le projet</a:t>
            </a:r>
            <a:endParaRPr lang="fr-FR"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41</a:t>
            </a:fld>
            <a:endParaRPr lang="fr-FR"/>
          </a:p>
        </p:txBody>
      </p:sp>
    </p:spTree>
    <p:extLst>
      <p:ext uri="{BB962C8B-B14F-4D97-AF65-F5344CB8AC3E}">
        <p14:creationId xmlns:p14="http://schemas.microsoft.com/office/powerpoint/2010/main" val="3964508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06976766"/>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478011897"/>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64401023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789380747"/>
              </p:ext>
            </p:extLst>
          </p:nvPr>
        </p:nvGraphicFramePr>
        <p:xfrm>
          <a:off x="251520" y="922154"/>
          <a:ext cx="8640960" cy="5877305"/>
        </p:xfrm>
        <a:graphic>
          <a:graphicData uri="http://schemas.openxmlformats.org/drawingml/2006/table">
            <a:tbl>
              <a:tblPr firstRow="1" firstCol="1" lastRow="1" lastCol="1" bandRow="1" bandCol="1"/>
              <a:tblGrid>
                <a:gridCol w="5395074"/>
                <a:gridCol w="336352"/>
                <a:gridCol w="2573971"/>
                <a:gridCol w="335563"/>
              </a:tblGrid>
              <a:tr h="198316">
                <a:tc gridSpan="4">
                  <a:txBody>
                    <a:bodyPr/>
                    <a:lstStyle/>
                    <a:p>
                      <a:pPr indent="180340" algn="ctr">
                        <a:lnSpc>
                          <a:spcPct val="115000"/>
                        </a:lnSpc>
                        <a:spcAft>
                          <a:spcPts val="0"/>
                        </a:spcAft>
                      </a:pPr>
                      <a:r>
                        <a:rPr lang="fr-FR" sz="1100" b="1" cap="all" dirty="0">
                          <a:effectLst/>
                          <a:latin typeface="Arial"/>
                          <a:ea typeface="Times New Roman"/>
                          <a:cs typeface="Times New Roman"/>
                        </a:rPr>
                        <a:t>Contrat individuel du candidat</a:t>
                      </a:r>
                      <a:endParaRPr lang="fr-FR" sz="1100" b="1"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8518">
                <a:tc gridSpan="4">
                  <a:txBody>
                    <a:bodyPr/>
                    <a:lstStyle/>
                    <a:p>
                      <a:pPr marL="21590" indent="-21590">
                        <a:lnSpc>
                          <a:spcPct val="115000"/>
                        </a:lnSpc>
                        <a:spcAft>
                          <a:spcPts val="0"/>
                        </a:spcAft>
                      </a:pPr>
                      <a:r>
                        <a:rPr lang="fr-FR" sz="1100" b="1">
                          <a:effectLst/>
                          <a:latin typeface="Arial"/>
                          <a:ea typeface="Times New Roman"/>
                          <a:cs typeface="Times New Roman"/>
                        </a:rPr>
                        <a:t>Proposer et/ou concevoir des solutions d’amélioration d’un bien ou d’une organisation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Exploiter</a:t>
                      </a:r>
                      <a:r>
                        <a:rPr lang="fr-FR" sz="1000" b="1" dirty="0">
                          <a:effectLst/>
                          <a:latin typeface="Arial"/>
                          <a:ea typeface="Times New Roman"/>
                          <a:cs typeface="Times New Roman"/>
                        </a:rPr>
                        <a:t> </a:t>
                      </a:r>
                      <a:r>
                        <a:rPr lang="fr-FR" sz="1000" dirty="0">
                          <a:effectLst/>
                          <a:latin typeface="Arial"/>
                          <a:ea typeface="Times New Roman"/>
                          <a:cs typeface="Times New Roman"/>
                        </a:rPr>
                        <a:t>l’historique du bien pour justifier l’objectif de l’amélioration.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5">
                  <a:txBody>
                    <a:bodyPr/>
                    <a:lstStyle/>
                    <a:p>
                      <a:pPr algn="ctr">
                        <a:lnSpc>
                          <a:spcPct val="115000"/>
                        </a:lnSpc>
                        <a:spcAft>
                          <a:spcPts val="0"/>
                        </a:spcAft>
                      </a:pPr>
                      <a:r>
                        <a:rPr lang="fr-FR" sz="1000" b="1">
                          <a:effectLst/>
                          <a:latin typeface="Arial"/>
                          <a:ea typeface="Calibri"/>
                          <a:cs typeface="Times New Roman"/>
                        </a:rPr>
                        <a:t>Analyse de l’existant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5">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Rechercher et proposer des solutions répondant à l’objectif d’amélioration ou à la problématique de maintenance.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Décrire la solution à l’aide d’outils de descriptions adaptés.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Déterminer les caractéristiques des composants des chaînes d’information et/ou d’énergie.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valeurs des paramètres de réglage.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Valider la solution par des tests appropriés.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3810" algn="ctr">
                        <a:lnSpc>
                          <a:spcPct val="115000"/>
                        </a:lnSpc>
                        <a:spcAft>
                          <a:spcPts val="0"/>
                        </a:spcAft>
                      </a:pPr>
                      <a:r>
                        <a:rPr lang="fr-FR" sz="1000" b="1">
                          <a:effectLst/>
                          <a:latin typeface="Arial"/>
                          <a:ea typeface="Calibri"/>
                          <a:cs typeface="Times New Roman"/>
                        </a:rPr>
                        <a:t>Etude préalable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Décrire les incidences sur le plan de maintenance du bien.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Élaborer et composer le dossier de réalisation de la solution d’amélioration.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000" b="1" dirty="0">
                          <a:effectLst/>
                          <a:latin typeface="Arial"/>
                          <a:ea typeface="Calibri"/>
                          <a:cs typeface="Times New Roman"/>
                        </a:rPr>
                        <a:t>Etude de réalisation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000" dirty="0">
                          <a:effectLst/>
                          <a:latin typeface="Arial"/>
                          <a:ea typeface="Calibri"/>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Mettre à jour les dossiers techniques.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8518">
                <a:tc gridSpan="4">
                  <a:txBody>
                    <a:bodyPr/>
                    <a:lstStyle/>
                    <a:p>
                      <a:pPr>
                        <a:lnSpc>
                          <a:spcPct val="115000"/>
                        </a:lnSpc>
                        <a:spcAft>
                          <a:spcPts val="0"/>
                        </a:spcAft>
                      </a:pPr>
                      <a:r>
                        <a:rPr lang="fr-FR" sz="1100" b="1">
                          <a:effectLst/>
                          <a:latin typeface="Arial"/>
                          <a:ea typeface="Times New Roman"/>
                          <a:cs typeface="Times New Roman"/>
                        </a:rPr>
                        <a:t>Préparer les travaux d’amélioration ou d’intégration d’un bien ou d’une organisation</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besoins et les contraintes liés à l’installation d’un nouveau bien</a:t>
                      </a:r>
                      <a:r>
                        <a:rPr lang="fr-FR" sz="1000" dirty="0">
                          <a:solidFill>
                            <a:srgbClr val="FF0000"/>
                          </a:solidFill>
                          <a:effectLst/>
                          <a:latin typeface="Arial"/>
                          <a:ea typeface="Times New Roman"/>
                          <a:cs typeface="Times New Roman"/>
                        </a:rPr>
                        <a:t> </a:t>
                      </a:r>
                      <a:r>
                        <a:rPr lang="fr-FR" sz="1000" dirty="0">
                          <a:effectLst/>
                          <a:latin typeface="Arial"/>
                          <a:ea typeface="Times New Roman"/>
                          <a:cs typeface="Times New Roman"/>
                        </a:rPr>
                        <a:t>ou de l’organisation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marL="3810" algn="ctr">
                        <a:lnSpc>
                          <a:spcPct val="115000"/>
                        </a:lnSpc>
                        <a:spcAft>
                          <a:spcPts val="0"/>
                        </a:spcAft>
                      </a:pPr>
                      <a:r>
                        <a:rPr lang="fr-FR" sz="1000" b="1" dirty="0">
                          <a:effectLst/>
                          <a:latin typeface="Arial"/>
                          <a:ea typeface="Calibri"/>
                          <a:cs typeface="Times New Roman"/>
                        </a:rPr>
                        <a:t>Matériels et les moyens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 processus opératoire de l’amélioration ou de l’installation.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moyens matériels et humains nécessaires et la charge de travail.</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Planifier les opérations.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3810" algn="ctr">
                        <a:lnSpc>
                          <a:spcPct val="115000"/>
                        </a:lnSpc>
                        <a:spcAft>
                          <a:spcPts val="0"/>
                        </a:spcAft>
                      </a:pPr>
                      <a:r>
                        <a:rPr lang="fr-FR" sz="1000" b="1" dirty="0">
                          <a:effectLst/>
                          <a:latin typeface="Arial"/>
                          <a:ea typeface="Calibri"/>
                          <a:cs typeface="Times New Roman"/>
                        </a:rPr>
                        <a:t>Planning de réalisation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Élaborer le dossier de préparation.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8518">
                <a:tc gridSpan="4">
                  <a:txBody>
                    <a:bodyPr/>
                    <a:lstStyle/>
                    <a:p>
                      <a:pPr>
                        <a:lnSpc>
                          <a:spcPct val="115000"/>
                        </a:lnSpc>
                        <a:spcAft>
                          <a:spcPts val="0"/>
                        </a:spcAft>
                      </a:pPr>
                      <a:r>
                        <a:rPr lang="fr-FR" sz="1100" b="1">
                          <a:effectLst/>
                          <a:latin typeface="Arial"/>
                          <a:ea typeface="Times New Roman"/>
                          <a:cs typeface="Times New Roman"/>
                        </a:rPr>
                        <a:t>Réaliser des travaux d’amélioration, de réception d’un nouveau bien ou d’une organisation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déposes nécessaires à l’intervention.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4">
                  <a:txBody>
                    <a:bodyPr/>
                    <a:lstStyle/>
                    <a:p>
                      <a:pPr marL="3810" algn="ctr">
                        <a:lnSpc>
                          <a:spcPct val="115000"/>
                        </a:lnSpc>
                        <a:spcAft>
                          <a:spcPts val="0"/>
                        </a:spcAft>
                      </a:pPr>
                      <a:r>
                        <a:rPr lang="fr-FR" sz="1000" b="1">
                          <a:effectLst/>
                          <a:latin typeface="Arial"/>
                          <a:ea typeface="Calibri"/>
                          <a:cs typeface="Times New Roman"/>
                        </a:rPr>
                        <a:t>Réalisation du projet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p>
                      <a:pPr algn="ctr">
                        <a:lnSpc>
                          <a:spcPct val="115000"/>
                        </a:lnSpc>
                        <a:spcAft>
                          <a:spcPts val="0"/>
                        </a:spcAft>
                      </a:pPr>
                      <a:r>
                        <a:rPr lang="fr-FR" sz="10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4">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Implanter l’ensemble des composants et effectuer les raccordements ou l’organisation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modifications ou les adaptations logicielles.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Paramétrer les moyens de commande.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tests et procéder à la mise au point.</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000" b="1">
                          <a:effectLst/>
                          <a:latin typeface="Arial"/>
                          <a:ea typeface="Calibri"/>
                          <a:cs typeface="Times New Roman"/>
                        </a:rPr>
                        <a:t>Tests, essais, performances</a:t>
                      </a:r>
                      <a:r>
                        <a:rPr lang="fr-FR" sz="1000">
                          <a:effectLst/>
                          <a:latin typeface="Arial"/>
                          <a:ea typeface="Calibri"/>
                          <a:cs typeface="Times New Roman"/>
                        </a:rPr>
                        <a: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Procéder à la remise en service.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Renseigner l’historique du bien et mettre à jour si nécessaire la documentation technique.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marL="3810" algn="ctr">
                        <a:lnSpc>
                          <a:spcPct val="115000"/>
                        </a:lnSpc>
                        <a:spcAft>
                          <a:spcPts val="0"/>
                        </a:spcAft>
                      </a:pPr>
                      <a:r>
                        <a:rPr lang="fr-FR" sz="1000" b="1">
                          <a:effectLst/>
                          <a:latin typeface="Arial"/>
                          <a:ea typeface="Calibri"/>
                          <a:cs typeface="Times New Roman"/>
                        </a:rPr>
                        <a:t>Bilan du projet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p>
                      <a:pPr algn="ctr">
                        <a:lnSpc>
                          <a:spcPct val="115000"/>
                        </a:lnSpc>
                        <a:spcAft>
                          <a:spcPts val="0"/>
                        </a:spcAft>
                      </a:pPr>
                      <a:r>
                        <a:rPr lang="fr-FR" sz="10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Dans le cas de la réception d’un nouveau bien, coordonner les travaux et assurer le suivi.</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Dans le cas de la réception d’un nouveau bien, collaborer à la réception, l’installation et la mise en service.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217011">
                <a:tc gridSpan="2">
                  <a:txBody>
                    <a:bodyPr/>
                    <a:lstStyle/>
                    <a:p>
                      <a:pPr algn="r">
                        <a:lnSpc>
                          <a:spcPct val="115000"/>
                        </a:lnSpc>
                        <a:spcAft>
                          <a:spcPts val="0"/>
                        </a:spcAft>
                      </a:pPr>
                      <a:r>
                        <a:rPr lang="fr-FR" sz="1000" b="1">
                          <a:effectLst/>
                          <a:latin typeface="Arial"/>
                          <a:ea typeface="Calibri"/>
                          <a:cs typeface="Times New Roman"/>
                        </a:rPr>
                        <a:t>NOTE : au moins 60% de l’ensemble des actions ci-dessus sont  à évaluer </a:t>
                      </a:r>
                      <a:endParaRPr lang="fr-FR" sz="1100">
                        <a:effectLst/>
                        <a:latin typeface="Calibri"/>
                        <a:ea typeface="Calibri"/>
                        <a:cs typeface="Times New Roman"/>
                      </a:endParaRPr>
                    </a:p>
                    <a:p>
                      <a:pPr algn="r">
                        <a:lnSpc>
                          <a:spcPct val="115000"/>
                        </a:lnSpc>
                        <a:spcAft>
                          <a:spcPts val="0"/>
                        </a:spcAft>
                      </a:pPr>
                      <a:r>
                        <a:rPr lang="fr-FR" sz="1000" b="1">
                          <a:effectLst/>
                          <a:latin typeface="Arial"/>
                          <a:ea typeface="Calibri"/>
                          <a:cs typeface="Times New Roman"/>
                        </a:rPr>
                        <a:t>cocher les activités à contractualiser </a:t>
                      </a:r>
                      <a:r>
                        <a:rPr lang="fr-FR" sz="1000" b="1">
                          <a:effectLst/>
                          <a:latin typeface="Arial"/>
                          <a:ea typeface="Calibri"/>
                          <a:cs typeface="Arial"/>
                          <a:sym typeface="Wingdings"/>
                        </a:rPr>
                        <a:t></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gridSpan="2">
                  <a:txBody>
                    <a:bodyPr/>
                    <a:lstStyle/>
                    <a:p>
                      <a:pPr algn="r">
                        <a:lnSpc>
                          <a:spcPct val="115000"/>
                        </a:lnSpc>
                        <a:spcAft>
                          <a:spcPts val="0"/>
                        </a:spcAft>
                      </a:pPr>
                      <a:r>
                        <a:rPr lang="fr-FR" sz="1000" b="1" dirty="0">
                          <a:effectLst/>
                          <a:latin typeface="Arial"/>
                          <a:ea typeface="Calibri"/>
                          <a:cs typeface="Times New Roman"/>
                        </a:rPr>
                        <a:t>Définir les livrables à contractualiser </a:t>
                      </a:r>
                      <a:r>
                        <a:rPr lang="fr-FR" sz="1000" b="1" dirty="0">
                          <a:effectLst/>
                          <a:latin typeface="Arial"/>
                          <a:ea typeface="Calibri"/>
                          <a:cs typeface="Arial"/>
                          <a:sym typeface="Wingdings"/>
                        </a:rPr>
                        <a:t></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r>
            </a:tbl>
          </a:graphicData>
        </a:graphic>
      </p:graphicFrame>
      <p:sp>
        <p:nvSpPr>
          <p:cNvPr id="19" name="Rectangle 18"/>
          <p:cNvSpPr/>
          <p:nvPr/>
        </p:nvSpPr>
        <p:spPr>
          <a:xfrm>
            <a:off x="251520" y="1130496"/>
            <a:ext cx="5708245" cy="57332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Préciser les livrables à contractualiser</a:t>
            </a:r>
            <a:br>
              <a:rPr lang="fr-FR" b="1" dirty="0" smtClean="0">
                <a:solidFill>
                  <a:srgbClr val="002060"/>
                </a:solidFill>
              </a:rPr>
            </a:br>
            <a:r>
              <a:rPr lang="fr-FR" b="1" dirty="0" smtClean="0">
                <a:solidFill>
                  <a:srgbClr val="002060"/>
                </a:solidFill>
              </a:rPr>
              <a:t>(ce qu’il reste à l’entreprise une fois le projet terminé)</a:t>
            </a:r>
          </a:p>
          <a:p>
            <a:pPr algn="ctr"/>
            <a:endParaRPr lang="fr-FR" b="1" dirty="0" smtClean="0">
              <a:solidFill>
                <a:srgbClr val="002060"/>
              </a:solidFill>
            </a:endParaRPr>
          </a:p>
          <a:p>
            <a:pPr algn="ctr"/>
            <a:r>
              <a:rPr lang="fr-FR" b="1" dirty="0" smtClean="0">
                <a:solidFill>
                  <a:srgbClr val="002060"/>
                </a:solidFill>
              </a:rPr>
              <a:t>Mettre une croix dans la case correspondante</a:t>
            </a:r>
            <a:endParaRPr lang="fr-FR"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42</a:t>
            </a:fld>
            <a:endParaRPr lang="fr-FR"/>
          </a:p>
        </p:txBody>
      </p:sp>
    </p:spTree>
    <p:extLst>
      <p:ext uri="{BB962C8B-B14F-4D97-AF65-F5344CB8AC3E}">
        <p14:creationId xmlns:p14="http://schemas.microsoft.com/office/powerpoint/2010/main" val="126308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481466068"/>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636074277"/>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121889574"/>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348356578"/>
              </p:ext>
            </p:extLst>
          </p:nvPr>
        </p:nvGraphicFramePr>
        <p:xfrm>
          <a:off x="251520" y="922154"/>
          <a:ext cx="8640960" cy="5877305"/>
        </p:xfrm>
        <a:graphic>
          <a:graphicData uri="http://schemas.openxmlformats.org/drawingml/2006/table">
            <a:tbl>
              <a:tblPr firstRow="1" firstCol="1" lastRow="1" lastCol="1" bandRow="1" bandCol="1"/>
              <a:tblGrid>
                <a:gridCol w="5395074"/>
                <a:gridCol w="336352"/>
                <a:gridCol w="2573971"/>
                <a:gridCol w="335563"/>
              </a:tblGrid>
              <a:tr h="198316">
                <a:tc gridSpan="4">
                  <a:txBody>
                    <a:bodyPr/>
                    <a:lstStyle/>
                    <a:p>
                      <a:pPr indent="180340" algn="ctr">
                        <a:lnSpc>
                          <a:spcPct val="115000"/>
                        </a:lnSpc>
                        <a:spcAft>
                          <a:spcPts val="0"/>
                        </a:spcAft>
                      </a:pPr>
                      <a:r>
                        <a:rPr lang="fr-FR" sz="1100" b="1" cap="all" dirty="0">
                          <a:effectLst/>
                          <a:latin typeface="Arial"/>
                          <a:ea typeface="Times New Roman"/>
                          <a:cs typeface="Times New Roman"/>
                        </a:rPr>
                        <a:t>Contrat individuel du candidat</a:t>
                      </a:r>
                      <a:endParaRPr lang="fr-FR" sz="1100" b="1"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8518">
                <a:tc gridSpan="4">
                  <a:txBody>
                    <a:bodyPr/>
                    <a:lstStyle/>
                    <a:p>
                      <a:pPr marL="21590" indent="-21590">
                        <a:lnSpc>
                          <a:spcPct val="115000"/>
                        </a:lnSpc>
                        <a:spcAft>
                          <a:spcPts val="0"/>
                        </a:spcAft>
                      </a:pPr>
                      <a:r>
                        <a:rPr lang="fr-FR" sz="1100" b="1">
                          <a:effectLst/>
                          <a:latin typeface="Arial"/>
                          <a:ea typeface="Times New Roman"/>
                          <a:cs typeface="Times New Roman"/>
                        </a:rPr>
                        <a:t>Proposer et/ou concevoir des solutions d’amélioration d’un bien ou d’une organisation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Exploiter</a:t>
                      </a:r>
                      <a:r>
                        <a:rPr lang="fr-FR" sz="1000" b="1" dirty="0">
                          <a:effectLst/>
                          <a:latin typeface="Arial"/>
                          <a:ea typeface="Times New Roman"/>
                          <a:cs typeface="Times New Roman"/>
                        </a:rPr>
                        <a:t> </a:t>
                      </a:r>
                      <a:r>
                        <a:rPr lang="fr-FR" sz="1000" dirty="0">
                          <a:effectLst/>
                          <a:latin typeface="Arial"/>
                          <a:ea typeface="Times New Roman"/>
                          <a:cs typeface="Times New Roman"/>
                        </a:rPr>
                        <a:t>l’historique du bien pour justifier l’objectif de l’amélioration.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5">
                  <a:txBody>
                    <a:bodyPr/>
                    <a:lstStyle/>
                    <a:p>
                      <a:pPr algn="ctr">
                        <a:lnSpc>
                          <a:spcPct val="115000"/>
                        </a:lnSpc>
                        <a:spcAft>
                          <a:spcPts val="0"/>
                        </a:spcAft>
                      </a:pPr>
                      <a:r>
                        <a:rPr lang="fr-FR" sz="1000" b="1">
                          <a:effectLst/>
                          <a:latin typeface="Arial"/>
                          <a:ea typeface="Calibri"/>
                          <a:cs typeface="Times New Roman"/>
                        </a:rPr>
                        <a:t>Analyse de l’existant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5">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Rechercher et proposer des solutions répondant à l’objectif d’amélioration ou à la problématique de maintenance.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Décrire la solution à l’aide d’outils de descriptions adaptés.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Déterminer les caractéristiques des composants des chaînes d’information et/ou d’énergie.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valeurs des paramètres de réglage.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Valider la solution par des tests appropriés.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3810" algn="ctr">
                        <a:lnSpc>
                          <a:spcPct val="115000"/>
                        </a:lnSpc>
                        <a:spcAft>
                          <a:spcPts val="0"/>
                        </a:spcAft>
                      </a:pPr>
                      <a:r>
                        <a:rPr lang="fr-FR" sz="1000" b="1">
                          <a:effectLst/>
                          <a:latin typeface="Arial"/>
                          <a:ea typeface="Calibri"/>
                          <a:cs typeface="Times New Roman"/>
                        </a:rPr>
                        <a:t>Etude préalable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Décrire les incidences sur le plan de maintenance du bien.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Élaborer et composer le dossier de réalisation de la solution d’amélioration.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000" b="1" dirty="0">
                          <a:effectLst/>
                          <a:latin typeface="Arial"/>
                          <a:ea typeface="Calibri"/>
                          <a:cs typeface="Times New Roman"/>
                        </a:rPr>
                        <a:t>Etude de réalisation :</a:t>
                      </a:r>
                      <a:endParaRPr lang="fr-FR" sz="1100" dirty="0">
                        <a:effectLst/>
                        <a:latin typeface="Calibri"/>
                        <a:ea typeface="Calibri"/>
                        <a:cs typeface="Times New Roman"/>
                      </a:endParaRPr>
                    </a:p>
                    <a:p>
                      <a:pPr marL="0" lvl="0" indent="0" algn="ctr">
                        <a:lnSpc>
                          <a:spcPct val="115000"/>
                        </a:lnSpc>
                        <a:spcAft>
                          <a:spcPts val="0"/>
                        </a:spcAft>
                        <a:buFont typeface="Calibri"/>
                        <a:buNone/>
                      </a:pPr>
                      <a:r>
                        <a:rPr lang="fr-FR" sz="1000" b="1" dirty="0" smtClean="0">
                          <a:solidFill>
                            <a:srgbClr val="FF0000"/>
                          </a:solidFill>
                          <a:effectLst/>
                          <a:latin typeface="Arial"/>
                          <a:ea typeface="Calibri"/>
                          <a:cs typeface="Times New Roman"/>
                        </a:rPr>
                        <a:t>Dossier technique de l’amélioration</a:t>
                      </a:r>
                      <a:endParaRPr lang="fr-FR" sz="1100" b="1" dirty="0">
                        <a:solidFill>
                          <a:srgbClr val="FF0000"/>
                        </a:solidFill>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Mettre à jour les dossiers techniques.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8518">
                <a:tc gridSpan="4">
                  <a:txBody>
                    <a:bodyPr/>
                    <a:lstStyle/>
                    <a:p>
                      <a:pPr>
                        <a:lnSpc>
                          <a:spcPct val="115000"/>
                        </a:lnSpc>
                        <a:spcAft>
                          <a:spcPts val="0"/>
                        </a:spcAft>
                      </a:pPr>
                      <a:r>
                        <a:rPr lang="fr-FR" sz="1100" b="1">
                          <a:effectLst/>
                          <a:latin typeface="Arial"/>
                          <a:ea typeface="Times New Roman"/>
                          <a:cs typeface="Times New Roman"/>
                        </a:rPr>
                        <a:t>Préparer les travaux d’amélioration ou d’intégration d’un bien ou d’une organisation</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besoins et les contraintes liés à l’installation d’un nouveau bien</a:t>
                      </a:r>
                      <a:r>
                        <a:rPr lang="fr-FR" sz="1000" dirty="0">
                          <a:solidFill>
                            <a:srgbClr val="FF0000"/>
                          </a:solidFill>
                          <a:effectLst/>
                          <a:latin typeface="Arial"/>
                          <a:ea typeface="Times New Roman"/>
                          <a:cs typeface="Times New Roman"/>
                        </a:rPr>
                        <a:t> </a:t>
                      </a:r>
                      <a:r>
                        <a:rPr lang="fr-FR" sz="1000" dirty="0">
                          <a:effectLst/>
                          <a:latin typeface="Arial"/>
                          <a:ea typeface="Times New Roman"/>
                          <a:cs typeface="Times New Roman"/>
                        </a:rPr>
                        <a:t>ou de l’organisation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marL="3810" algn="ctr">
                        <a:lnSpc>
                          <a:spcPct val="115000"/>
                        </a:lnSpc>
                        <a:spcAft>
                          <a:spcPts val="0"/>
                        </a:spcAft>
                      </a:pPr>
                      <a:r>
                        <a:rPr lang="fr-FR" sz="1000" b="1" dirty="0">
                          <a:effectLst/>
                          <a:latin typeface="Arial"/>
                          <a:ea typeface="Calibri"/>
                          <a:cs typeface="Times New Roman"/>
                        </a:rPr>
                        <a:t>Matériels et les moyens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 processus opératoire de l’amélioration ou de l’installation.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moyens matériels et humains nécessaires et la charge de travail.</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Planifier les opérations.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3810" algn="ctr">
                        <a:lnSpc>
                          <a:spcPct val="115000"/>
                        </a:lnSpc>
                        <a:spcAft>
                          <a:spcPts val="0"/>
                        </a:spcAft>
                      </a:pPr>
                      <a:r>
                        <a:rPr lang="fr-FR" sz="1000" b="1" dirty="0">
                          <a:effectLst/>
                          <a:latin typeface="Arial"/>
                          <a:ea typeface="Calibri"/>
                          <a:cs typeface="Times New Roman"/>
                        </a:rPr>
                        <a:t>Planning de réalisation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Élaborer le dossier de préparation.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8518">
                <a:tc gridSpan="4">
                  <a:txBody>
                    <a:bodyPr/>
                    <a:lstStyle/>
                    <a:p>
                      <a:pPr>
                        <a:lnSpc>
                          <a:spcPct val="115000"/>
                        </a:lnSpc>
                        <a:spcAft>
                          <a:spcPts val="0"/>
                        </a:spcAft>
                      </a:pPr>
                      <a:r>
                        <a:rPr lang="fr-FR" sz="1100" b="1">
                          <a:effectLst/>
                          <a:latin typeface="Arial"/>
                          <a:ea typeface="Times New Roman"/>
                          <a:cs typeface="Times New Roman"/>
                        </a:rPr>
                        <a:t>Réaliser des travaux d’amélioration, de réception d’un nouveau bien ou d’une organisation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déposes nécessaires à l’intervention.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4">
                  <a:txBody>
                    <a:bodyPr/>
                    <a:lstStyle/>
                    <a:p>
                      <a:pPr marL="3810" algn="ctr">
                        <a:lnSpc>
                          <a:spcPct val="115000"/>
                        </a:lnSpc>
                        <a:spcAft>
                          <a:spcPts val="0"/>
                        </a:spcAft>
                      </a:pPr>
                      <a:r>
                        <a:rPr lang="fr-FR" sz="1000" b="1" dirty="0">
                          <a:effectLst/>
                          <a:latin typeface="Arial"/>
                          <a:ea typeface="Calibri"/>
                          <a:cs typeface="Times New Roman"/>
                        </a:rPr>
                        <a:t>Réalisation du projet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000" dirty="0">
                          <a:effectLst/>
                          <a:latin typeface="Arial"/>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000" b="1" dirty="0" smtClean="0">
                          <a:solidFill>
                            <a:srgbClr val="FF0000"/>
                          </a:solidFill>
                          <a:effectLst/>
                          <a:latin typeface="Arial"/>
                          <a:ea typeface="Times New Roman"/>
                          <a:cs typeface="Times New Roman"/>
                        </a:rPr>
                        <a:t>Amélioration installée</a:t>
                      </a:r>
                      <a:r>
                        <a:rPr lang="fr-FR" sz="10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4">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Implanter l’ensemble des composants et effectuer les raccordements ou l’organisation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modifications ou les adaptations logicielles.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Paramétrer les moyens de commande.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tests et procéder à la mise au point.</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000" b="1" dirty="0">
                          <a:effectLst/>
                          <a:latin typeface="Arial"/>
                          <a:ea typeface="Calibri"/>
                          <a:cs typeface="Times New Roman"/>
                        </a:rPr>
                        <a:t>Tests, essais, performances</a:t>
                      </a:r>
                      <a:r>
                        <a:rPr lang="fr-FR" sz="1000" dirty="0">
                          <a:effectLst/>
                          <a:latin typeface="Arial"/>
                          <a:ea typeface="Calibri"/>
                          <a:cs typeface="Times New Roman"/>
                        </a:rPr>
                        <a:t>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000" b="1" dirty="0">
                          <a:effectLst/>
                          <a:latin typeface="Arial"/>
                          <a:ea typeface="Times New Roman"/>
                          <a:cs typeface="Times New Roman"/>
                        </a:rPr>
                        <a:t> </a:t>
                      </a:r>
                      <a:r>
                        <a:rPr lang="fr-FR" sz="1000" b="1" dirty="0" smtClean="0">
                          <a:solidFill>
                            <a:srgbClr val="FF0000"/>
                          </a:solidFill>
                          <a:effectLst/>
                          <a:latin typeface="Arial"/>
                          <a:ea typeface="Times New Roman"/>
                          <a:cs typeface="Times New Roman"/>
                        </a:rPr>
                        <a:t>Résultats des essais archivés</a:t>
                      </a:r>
                      <a:endParaRPr lang="fr-FR" sz="1100" dirty="0">
                        <a:solidFill>
                          <a:srgbClr val="FF0000"/>
                        </a:solidFill>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dirty="0">
                          <a:solidFill>
                            <a:srgbClr val="FF0000"/>
                          </a:solidFill>
                          <a:effectLst/>
                          <a:latin typeface="Arial"/>
                          <a:ea typeface="Times New Roman"/>
                          <a:cs typeface="Times New Roman"/>
                        </a:rPr>
                        <a:t> </a:t>
                      </a:r>
                      <a:r>
                        <a:rPr lang="fr-FR" sz="1100" b="1" dirty="0" smtClean="0">
                          <a:solidFill>
                            <a:srgbClr val="FF0000"/>
                          </a:solidFill>
                          <a:effectLst/>
                          <a:latin typeface="Arial"/>
                          <a:ea typeface="Times New Roman"/>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Procéder à la remise en service.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Renseigner l’historique du bien et mettre à jour si nécessaire la documentation technique.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marL="3810" algn="ctr">
                        <a:lnSpc>
                          <a:spcPct val="115000"/>
                        </a:lnSpc>
                        <a:spcAft>
                          <a:spcPts val="0"/>
                        </a:spcAft>
                      </a:pPr>
                      <a:r>
                        <a:rPr lang="fr-FR" sz="1000" b="1">
                          <a:effectLst/>
                          <a:latin typeface="Arial"/>
                          <a:ea typeface="Calibri"/>
                          <a:cs typeface="Times New Roman"/>
                        </a:rPr>
                        <a:t>Bilan du projet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p>
                      <a:pPr algn="ctr">
                        <a:lnSpc>
                          <a:spcPct val="115000"/>
                        </a:lnSpc>
                        <a:spcAft>
                          <a:spcPts val="0"/>
                        </a:spcAft>
                      </a:pPr>
                      <a:r>
                        <a:rPr lang="fr-FR" sz="10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Dans le cas de la réception d’un nouveau bien, coordonner les travaux et assurer le suivi.</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Dans le cas de la réception d’un nouveau bien, collaborer à la réception, l’installation et la mise en service.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217011">
                <a:tc gridSpan="2">
                  <a:txBody>
                    <a:bodyPr/>
                    <a:lstStyle/>
                    <a:p>
                      <a:pPr algn="r">
                        <a:lnSpc>
                          <a:spcPct val="115000"/>
                        </a:lnSpc>
                        <a:spcAft>
                          <a:spcPts val="0"/>
                        </a:spcAft>
                      </a:pPr>
                      <a:r>
                        <a:rPr lang="fr-FR" sz="1000" b="1">
                          <a:effectLst/>
                          <a:latin typeface="Arial"/>
                          <a:ea typeface="Calibri"/>
                          <a:cs typeface="Times New Roman"/>
                        </a:rPr>
                        <a:t>NOTE : au moins 60% de l’ensemble des actions ci-dessus sont  à évaluer </a:t>
                      </a:r>
                      <a:endParaRPr lang="fr-FR" sz="1100">
                        <a:effectLst/>
                        <a:latin typeface="Calibri"/>
                        <a:ea typeface="Calibri"/>
                        <a:cs typeface="Times New Roman"/>
                      </a:endParaRPr>
                    </a:p>
                    <a:p>
                      <a:pPr algn="r">
                        <a:lnSpc>
                          <a:spcPct val="115000"/>
                        </a:lnSpc>
                        <a:spcAft>
                          <a:spcPts val="0"/>
                        </a:spcAft>
                      </a:pPr>
                      <a:r>
                        <a:rPr lang="fr-FR" sz="1000" b="1">
                          <a:effectLst/>
                          <a:latin typeface="Arial"/>
                          <a:ea typeface="Calibri"/>
                          <a:cs typeface="Times New Roman"/>
                        </a:rPr>
                        <a:t>cocher les activités à contractualiser </a:t>
                      </a:r>
                      <a:r>
                        <a:rPr lang="fr-FR" sz="1000" b="1">
                          <a:effectLst/>
                          <a:latin typeface="Arial"/>
                          <a:ea typeface="Calibri"/>
                          <a:cs typeface="Arial"/>
                          <a:sym typeface="Wingdings"/>
                        </a:rPr>
                        <a:t></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gridSpan="2">
                  <a:txBody>
                    <a:bodyPr/>
                    <a:lstStyle/>
                    <a:p>
                      <a:pPr algn="r">
                        <a:lnSpc>
                          <a:spcPct val="115000"/>
                        </a:lnSpc>
                        <a:spcAft>
                          <a:spcPts val="0"/>
                        </a:spcAft>
                      </a:pPr>
                      <a:r>
                        <a:rPr lang="fr-FR" sz="1000" b="1" dirty="0">
                          <a:effectLst/>
                          <a:latin typeface="Arial"/>
                          <a:ea typeface="Calibri"/>
                          <a:cs typeface="Times New Roman"/>
                        </a:rPr>
                        <a:t>Définir les livrables à contractualiser </a:t>
                      </a:r>
                      <a:r>
                        <a:rPr lang="fr-FR" sz="1000" b="1" dirty="0">
                          <a:effectLst/>
                          <a:latin typeface="Arial"/>
                          <a:ea typeface="Calibri"/>
                          <a:cs typeface="Arial"/>
                          <a:sym typeface="Wingdings"/>
                        </a:rPr>
                        <a:t></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r>
            </a:tbl>
          </a:graphicData>
        </a:graphic>
      </p:graphicFrame>
      <p:sp>
        <p:nvSpPr>
          <p:cNvPr id="19" name="Rectangle 18"/>
          <p:cNvSpPr/>
          <p:nvPr/>
        </p:nvSpPr>
        <p:spPr>
          <a:xfrm>
            <a:off x="251520" y="1130496"/>
            <a:ext cx="5708245" cy="57332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Préciser les livrables à contractualiser</a:t>
            </a:r>
            <a:br>
              <a:rPr lang="fr-FR" b="1" dirty="0" smtClean="0">
                <a:solidFill>
                  <a:srgbClr val="002060"/>
                </a:solidFill>
              </a:rPr>
            </a:br>
            <a:r>
              <a:rPr lang="fr-FR" b="1" dirty="0" smtClean="0">
                <a:solidFill>
                  <a:srgbClr val="002060"/>
                </a:solidFill>
              </a:rPr>
              <a:t>(ce qu’il reste à l’entreprise une fois le projet terminé)</a:t>
            </a:r>
          </a:p>
          <a:p>
            <a:pPr algn="ctr"/>
            <a:endParaRPr lang="fr-FR" b="1" dirty="0" smtClean="0">
              <a:solidFill>
                <a:srgbClr val="002060"/>
              </a:solidFill>
            </a:endParaRPr>
          </a:p>
          <a:p>
            <a:pPr algn="ctr"/>
            <a:r>
              <a:rPr lang="fr-FR" b="1" dirty="0" smtClean="0">
                <a:solidFill>
                  <a:srgbClr val="002060"/>
                </a:solidFill>
              </a:rPr>
              <a:t>Mettre une croix dans la case correspondante</a:t>
            </a:r>
            <a:endParaRPr lang="fr-FR"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43</a:t>
            </a:fld>
            <a:endParaRPr lang="fr-FR"/>
          </a:p>
        </p:txBody>
      </p:sp>
    </p:spTree>
    <p:extLst>
      <p:ext uri="{BB962C8B-B14F-4D97-AF65-F5344CB8AC3E}">
        <p14:creationId xmlns:p14="http://schemas.microsoft.com/office/powerpoint/2010/main" val="3838296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675136879"/>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72000207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0897408"/>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2413374016"/>
              </p:ext>
            </p:extLst>
          </p:nvPr>
        </p:nvGraphicFramePr>
        <p:xfrm>
          <a:off x="251520" y="922154"/>
          <a:ext cx="8640960" cy="5877305"/>
        </p:xfrm>
        <a:graphic>
          <a:graphicData uri="http://schemas.openxmlformats.org/drawingml/2006/table">
            <a:tbl>
              <a:tblPr firstRow="1" firstCol="1" lastRow="1" lastCol="1" bandRow="1" bandCol="1"/>
              <a:tblGrid>
                <a:gridCol w="5395074"/>
                <a:gridCol w="336352"/>
                <a:gridCol w="2573971"/>
                <a:gridCol w="335563"/>
              </a:tblGrid>
              <a:tr h="198316">
                <a:tc gridSpan="4">
                  <a:txBody>
                    <a:bodyPr/>
                    <a:lstStyle/>
                    <a:p>
                      <a:pPr indent="180340" algn="ctr">
                        <a:lnSpc>
                          <a:spcPct val="115000"/>
                        </a:lnSpc>
                        <a:spcAft>
                          <a:spcPts val="0"/>
                        </a:spcAft>
                      </a:pPr>
                      <a:r>
                        <a:rPr lang="fr-FR" sz="1100" b="1" cap="all" dirty="0">
                          <a:effectLst/>
                          <a:latin typeface="Arial"/>
                          <a:ea typeface="Times New Roman"/>
                          <a:cs typeface="Times New Roman"/>
                        </a:rPr>
                        <a:t>Contrat individuel du candidat</a:t>
                      </a:r>
                      <a:endParaRPr lang="fr-FR" sz="1100" b="1"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8518">
                <a:tc gridSpan="4">
                  <a:txBody>
                    <a:bodyPr/>
                    <a:lstStyle/>
                    <a:p>
                      <a:pPr marL="21590" indent="-21590">
                        <a:lnSpc>
                          <a:spcPct val="115000"/>
                        </a:lnSpc>
                        <a:spcAft>
                          <a:spcPts val="0"/>
                        </a:spcAft>
                      </a:pPr>
                      <a:r>
                        <a:rPr lang="fr-FR" sz="1100" b="1">
                          <a:effectLst/>
                          <a:latin typeface="Arial"/>
                          <a:ea typeface="Times New Roman"/>
                          <a:cs typeface="Times New Roman"/>
                        </a:rPr>
                        <a:t>Proposer et/ou concevoir des solutions d’amélioration d’un bien ou d’une organisation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Exploiter</a:t>
                      </a:r>
                      <a:r>
                        <a:rPr lang="fr-FR" sz="1000" b="1" dirty="0">
                          <a:effectLst/>
                          <a:latin typeface="Arial"/>
                          <a:ea typeface="Times New Roman"/>
                          <a:cs typeface="Times New Roman"/>
                        </a:rPr>
                        <a:t> </a:t>
                      </a:r>
                      <a:r>
                        <a:rPr lang="fr-FR" sz="1000" dirty="0">
                          <a:effectLst/>
                          <a:latin typeface="Arial"/>
                          <a:ea typeface="Times New Roman"/>
                          <a:cs typeface="Times New Roman"/>
                        </a:rPr>
                        <a:t>l’historique du bien pour justifier l’objectif de l’amélioration.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5">
                  <a:txBody>
                    <a:bodyPr/>
                    <a:lstStyle/>
                    <a:p>
                      <a:pPr algn="ctr">
                        <a:lnSpc>
                          <a:spcPct val="115000"/>
                        </a:lnSpc>
                        <a:spcAft>
                          <a:spcPts val="0"/>
                        </a:spcAft>
                      </a:pPr>
                      <a:r>
                        <a:rPr lang="fr-FR" sz="1000" b="1" dirty="0">
                          <a:effectLst/>
                          <a:latin typeface="Arial"/>
                          <a:ea typeface="Calibri"/>
                          <a:cs typeface="Times New Roman"/>
                        </a:rPr>
                        <a:t>Analyse de l’existant :</a:t>
                      </a:r>
                      <a:endParaRPr lang="fr-FR" sz="1100" dirty="0">
                        <a:effectLst/>
                        <a:latin typeface="Calibri"/>
                        <a:ea typeface="Calibri"/>
                        <a:cs typeface="Times New Roman"/>
                      </a:endParaRPr>
                    </a:p>
                    <a:p>
                      <a:pPr marL="0" lvl="0" indent="0" algn="ctr">
                        <a:lnSpc>
                          <a:spcPct val="115000"/>
                        </a:lnSpc>
                        <a:spcAft>
                          <a:spcPts val="0"/>
                        </a:spcAft>
                        <a:buFont typeface="Calibri"/>
                        <a:buNone/>
                      </a:pPr>
                      <a:r>
                        <a:rPr lang="fr-FR" sz="1000" b="1" dirty="0" smtClean="0">
                          <a:solidFill>
                            <a:srgbClr val="FF0000"/>
                          </a:solidFill>
                          <a:effectLst/>
                          <a:latin typeface="Arial"/>
                          <a:ea typeface="Calibri"/>
                          <a:cs typeface="Times New Roman"/>
                        </a:rPr>
                        <a:t>Justification de la problématique posée</a:t>
                      </a:r>
                    </a:p>
                    <a:p>
                      <a:pPr marL="0" lvl="0" indent="0" algn="ctr">
                        <a:lnSpc>
                          <a:spcPct val="115000"/>
                        </a:lnSpc>
                        <a:spcAft>
                          <a:spcPts val="0"/>
                        </a:spcAft>
                        <a:buFont typeface="Calibri"/>
                        <a:buNone/>
                      </a:pPr>
                      <a:endParaRPr lang="fr-FR" sz="1000" b="1" dirty="0" smtClean="0">
                        <a:solidFill>
                          <a:srgbClr val="FF0000"/>
                        </a:solidFill>
                        <a:effectLst/>
                        <a:latin typeface="Arial"/>
                        <a:ea typeface="Calibri"/>
                        <a:cs typeface="Times New Roman"/>
                      </a:endParaRPr>
                    </a:p>
                    <a:p>
                      <a:pPr marL="0" lvl="0" indent="0" algn="ctr">
                        <a:lnSpc>
                          <a:spcPct val="115000"/>
                        </a:lnSpc>
                        <a:spcAft>
                          <a:spcPts val="0"/>
                        </a:spcAft>
                        <a:buFont typeface="Calibri"/>
                        <a:buNone/>
                      </a:pPr>
                      <a:r>
                        <a:rPr lang="fr-FR" sz="1000" b="1" dirty="0" smtClean="0">
                          <a:solidFill>
                            <a:srgbClr val="FF0000"/>
                          </a:solidFill>
                          <a:effectLst/>
                          <a:latin typeface="Arial"/>
                          <a:ea typeface="Calibri"/>
                          <a:cs typeface="Times New Roman"/>
                        </a:rPr>
                        <a:t>Arborescence de la machine</a:t>
                      </a:r>
                      <a:endParaRPr lang="fr-FR" sz="1100" b="1" dirty="0">
                        <a:solidFill>
                          <a:srgbClr val="FF0000"/>
                        </a:solidFill>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5">
                  <a:txBody>
                    <a:bodyPr/>
                    <a:lstStyle/>
                    <a:p>
                      <a:pPr algn="ctr">
                        <a:lnSpc>
                          <a:spcPct val="115000"/>
                        </a:lnSpc>
                        <a:spcAft>
                          <a:spcPts val="0"/>
                        </a:spcAft>
                      </a:pPr>
                      <a:r>
                        <a:rPr lang="fr-FR" sz="1100" b="1" dirty="0">
                          <a:effectLst/>
                          <a:latin typeface="Arial"/>
                          <a:ea typeface="Times New Roman"/>
                          <a:cs typeface="Times New Roman"/>
                        </a:rPr>
                        <a:t> </a:t>
                      </a:r>
                      <a:r>
                        <a:rPr lang="fr-FR" sz="1100" b="1" dirty="0" smtClean="0">
                          <a:solidFill>
                            <a:srgbClr val="FF0000"/>
                          </a:solidFill>
                          <a:effectLst/>
                          <a:latin typeface="Arial"/>
                          <a:ea typeface="Times New Roman"/>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Rechercher et proposer des solutions répondant à l’objectif d’amélioration ou à la problématique de maintenance.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Décrire la solution à l’aide d’outils de descriptions adaptés.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Déterminer les caractéristiques des composants des chaînes d’information et/ou d’énergie.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valeurs des paramètres de réglage.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Valider la solution par des tests appropriés.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3810" algn="ctr">
                        <a:lnSpc>
                          <a:spcPct val="115000"/>
                        </a:lnSpc>
                        <a:spcAft>
                          <a:spcPts val="0"/>
                        </a:spcAft>
                      </a:pPr>
                      <a:r>
                        <a:rPr lang="fr-FR" sz="1000" b="1">
                          <a:effectLst/>
                          <a:latin typeface="Arial"/>
                          <a:ea typeface="Calibri"/>
                          <a:cs typeface="Times New Roman"/>
                        </a:rPr>
                        <a:t>Etude préalable :</a:t>
                      </a:r>
                      <a:endParaRPr lang="fr-FR" sz="1100">
                        <a:effectLst/>
                        <a:latin typeface="Calibri"/>
                        <a:ea typeface="Calibri"/>
                        <a:cs typeface="Times New Roman"/>
                      </a:endParaRPr>
                    </a:p>
                    <a:p>
                      <a:pPr marL="342900" lvl="0" indent="-342900">
                        <a:lnSpc>
                          <a:spcPct val="115000"/>
                        </a:lnSpc>
                        <a:spcAft>
                          <a:spcPts val="0"/>
                        </a:spcAft>
                        <a:buFont typeface="Calibri"/>
                        <a:buChar char="-"/>
                      </a:pPr>
                      <a:r>
                        <a:rPr lang="fr-FR" sz="1000">
                          <a:effectLst/>
                          <a:latin typeface="Arial"/>
                          <a:ea typeface="Calibri"/>
                          <a:cs typeface="Times New Roman"/>
                        </a:rPr>
                        <a:t> </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Décrire les incidences sur le plan de maintenance du bien.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Élaborer et composer le dossier de réalisation de la solution d’amélioration.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000" b="1" dirty="0">
                          <a:effectLst/>
                          <a:latin typeface="Arial"/>
                          <a:ea typeface="Calibri"/>
                          <a:cs typeface="Times New Roman"/>
                        </a:rPr>
                        <a:t>Etude de réalisation :</a:t>
                      </a:r>
                      <a:endParaRPr lang="fr-FR" sz="1100" dirty="0">
                        <a:effectLst/>
                        <a:latin typeface="Calibri"/>
                        <a:ea typeface="Calibri"/>
                        <a:cs typeface="Times New Roman"/>
                      </a:endParaRPr>
                    </a:p>
                    <a:p>
                      <a:pPr marL="0" lvl="0" indent="0" algn="ctr">
                        <a:lnSpc>
                          <a:spcPct val="115000"/>
                        </a:lnSpc>
                        <a:spcAft>
                          <a:spcPts val="0"/>
                        </a:spcAft>
                        <a:buFont typeface="Calibri"/>
                        <a:buNone/>
                      </a:pPr>
                      <a:r>
                        <a:rPr lang="fr-FR" sz="1000" b="1" dirty="0" smtClean="0">
                          <a:solidFill>
                            <a:srgbClr val="FF0000"/>
                          </a:solidFill>
                          <a:effectLst/>
                          <a:latin typeface="Arial"/>
                          <a:ea typeface="Calibri"/>
                          <a:cs typeface="Times New Roman"/>
                        </a:rPr>
                        <a:t>Dossier technique de l’amélioration</a:t>
                      </a:r>
                      <a:endParaRPr lang="fr-FR" sz="1100" b="1" dirty="0">
                        <a:solidFill>
                          <a:srgbClr val="FF0000"/>
                        </a:solidFill>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Mettre à jour les dossiers techniques.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8518">
                <a:tc gridSpan="4">
                  <a:txBody>
                    <a:bodyPr/>
                    <a:lstStyle/>
                    <a:p>
                      <a:pPr>
                        <a:lnSpc>
                          <a:spcPct val="115000"/>
                        </a:lnSpc>
                        <a:spcAft>
                          <a:spcPts val="0"/>
                        </a:spcAft>
                      </a:pPr>
                      <a:r>
                        <a:rPr lang="fr-FR" sz="1100" b="1">
                          <a:effectLst/>
                          <a:latin typeface="Arial"/>
                          <a:ea typeface="Times New Roman"/>
                          <a:cs typeface="Times New Roman"/>
                        </a:rPr>
                        <a:t>Préparer les travaux d’amélioration ou d’intégration d’un bien ou d’une organisation</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besoins et les contraintes liés à l’installation d’un nouveau bien</a:t>
                      </a:r>
                      <a:r>
                        <a:rPr lang="fr-FR" sz="1000" dirty="0">
                          <a:solidFill>
                            <a:srgbClr val="FF0000"/>
                          </a:solidFill>
                          <a:effectLst/>
                          <a:latin typeface="Arial"/>
                          <a:ea typeface="Times New Roman"/>
                          <a:cs typeface="Times New Roman"/>
                        </a:rPr>
                        <a:t> </a:t>
                      </a:r>
                      <a:r>
                        <a:rPr lang="fr-FR" sz="1000" dirty="0">
                          <a:effectLst/>
                          <a:latin typeface="Arial"/>
                          <a:ea typeface="Times New Roman"/>
                          <a:cs typeface="Times New Roman"/>
                        </a:rPr>
                        <a:t>ou de l’organisation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marL="3810" algn="ctr">
                        <a:lnSpc>
                          <a:spcPct val="115000"/>
                        </a:lnSpc>
                        <a:spcAft>
                          <a:spcPts val="0"/>
                        </a:spcAft>
                      </a:pPr>
                      <a:r>
                        <a:rPr lang="fr-FR" sz="1000" b="1" dirty="0">
                          <a:effectLst/>
                          <a:latin typeface="Arial"/>
                          <a:ea typeface="Calibri"/>
                          <a:cs typeface="Times New Roman"/>
                        </a:rPr>
                        <a:t>Matériels et les moyens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 processus opératoire de l’amélioration ou de l’installation.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Définir les moyens matériels et humains nécessaires et la charge de travail.</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Planifier les opérations.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3810" algn="ctr">
                        <a:lnSpc>
                          <a:spcPct val="115000"/>
                        </a:lnSpc>
                        <a:spcAft>
                          <a:spcPts val="0"/>
                        </a:spcAft>
                      </a:pPr>
                      <a:r>
                        <a:rPr lang="fr-FR" sz="1000" b="1" dirty="0">
                          <a:effectLst/>
                          <a:latin typeface="Arial"/>
                          <a:ea typeface="Calibri"/>
                          <a:cs typeface="Times New Roman"/>
                        </a:rPr>
                        <a:t>Planning de réalisation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Élaborer le dossier de préparation.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8518">
                <a:tc gridSpan="4">
                  <a:txBody>
                    <a:bodyPr/>
                    <a:lstStyle/>
                    <a:p>
                      <a:pPr>
                        <a:lnSpc>
                          <a:spcPct val="115000"/>
                        </a:lnSpc>
                        <a:spcAft>
                          <a:spcPts val="0"/>
                        </a:spcAft>
                      </a:pPr>
                      <a:r>
                        <a:rPr lang="fr-FR" sz="1100" b="1">
                          <a:effectLst/>
                          <a:latin typeface="Arial"/>
                          <a:ea typeface="Times New Roman"/>
                          <a:cs typeface="Times New Roman"/>
                        </a:rPr>
                        <a:t>Réaliser des travaux d’amélioration, de réception d’un nouveau bien ou d’une organisation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déposes nécessaires à l’intervention.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4">
                  <a:txBody>
                    <a:bodyPr/>
                    <a:lstStyle/>
                    <a:p>
                      <a:pPr marL="3810" algn="ctr">
                        <a:lnSpc>
                          <a:spcPct val="115000"/>
                        </a:lnSpc>
                        <a:spcAft>
                          <a:spcPts val="0"/>
                        </a:spcAft>
                      </a:pPr>
                      <a:r>
                        <a:rPr lang="fr-FR" sz="1000" b="1" dirty="0">
                          <a:effectLst/>
                          <a:latin typeface="Arial"/>
                          <a:ea typeface="Calibri"/>
                          <a:cs typeface="Times New Roman"/>
                        </a:rPr>
                        <a:t>Réalisation du projet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000" dirty="0">
                          <a:effectLst/>
                          <a:latin typeface="Arial"/>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000" b="1" dirty="0" smtClean="0">
                          <a:solidFill>
                            <a:srgbClr val="FF0000"/>
                          </a:solidFill>
                          <a:effectLst/>
                          <a:latin typeface="Arial"/>
                          <a:ea typeface="Times New Roman"/>
                          <a:cs typeface="Times New Roman"/>
                        </a:rPr>
                        <a:t>Amélioration installée</a:t>
                      </a:r>
                      <a:r>
                        <a:rPr lang="fr-FR" sz="10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4">
                  <a:txBody>
                    <a:bodyPr/>
                    <a:lstStyle/>
                    <a:p>
                      <a:pPr algn="ctr">
                        <a:lnSpc>
                          <a:spcPct val="115000"/>
                        </a:lnSpc>
                        <a:spcAft>
                          <a:spcPts val="0"/>
                        </a:spcAft>
                      </a:pPr>
                      <a:r>
                        <a:rPr lang="fr-FR" sz="1100" b="1" dirty="0" smtClean="0">
                          <a:solidFill>
                            <a:srgbClr val="FF0000"/>
                          </a:solidFill>
                          <a:effectLst/>
                          <a:latin typeface="Arial"/>
                          <a:ea typeface="Times New Roman"/>
                          <a:cs typeface="Times New Roman"/>
                        </a:rPr>
                        <a:t>X</a:t>
                      </a: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Implanter l’ensemble des composants et effectuer les raccordements ou l’organisation</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modifications ou les adaptations logicielles.</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Paramétrer les moyens de commande.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Effectuer les tests et procéder à la mise au point.</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000" b="1" dirty="0">
                          <a:effectLst/>
                          <a:latin typeface="Arial"/>
                          <a:ea typeface="Calibri"/>
                          <a:cs typeface="Times New Roman"/>
                        </a:rPr>
                        <a:t>Tests, essais, performances</a:t>
                      </a:r>
                      <a:r>
                        <a:rPr lang="fr-FR" sz="1000" dirty="0">
                          <a:effectLst/>
                          <a:latin typeface="Arial"/>
                          <a:ea typeface="Calibri"/>
                          <a:cs typeface="Times New Roman"/>
                        </a:rPr>
                        <a:t> :</a:t>
                      </a:r>
                      <a:endParaRPr lang="fr-FR" sz="1100" dirty="0">
                        <a:effectLst/>
                        <a:latin typeface="Calibri"/>
                        <a:ea typeface="Calibri"/>
                        <a:cs typeface="Times New Roman"/>
                      </a:endParaRPr>
                    </a:p>
                    <a:p>
                      <a:pPr marL="342900" lvl="0" indent="-342900">
                        <a:lnSpc>
                          <a:spcPct val="115000"/>
                        </a:lnSpc>
                        <a:spcAft>
                          <a:spcPts val="0"/>
                        </a:spcAft>
                        <a:buFont typeface="Calibri"/>
                        <a:buChar char="-"/>
                      </a:pPr>
                      <a:r>
                        <a:rPr lang="fr-FR" sz="1000" b="1" dirty="0">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lnSpc>
                          <a:spcPct val="115000"/>
                        </a:lnSpc>
                        <a:spcAft>
                          <a:spcPts val="0"/>
                        </a:spcAft>
                      </a:pPr>
                      <a:r>
                        <a:rPr lang="fr-FR" sz="1100" b="1" dirty="0">
                          <a:solidFill>
                            <a:srgbClr val="FF0000"/>
                          </a:solidFill>
                          <a:effectLst/>
                          <a:latin typeface="Arial"/>
                          <a:ea typeface="Times New Roman"/>
                          <a:cs typeface="Times New Roman"/>
                        </a:rPr>
                        <a:t> </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44674">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Procéder à la remise en service.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Renseigner l’historique du bien et mettre à jour si nécessaire la documentation technique.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a:effectLst/>
                          <a:latin typeface="Arial"/>
                          <a:ea typeface="Times New Roman"/>
                          <a:cs typeface="Times New Roman"/>
                        </a:rPr>
                        <a:t> </a:t>
                      </a:r>
                      <a:endParaRPr lang="fr-FR" sz="110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marL="3810" algn="ctr">
                        <a:lnSpc>
                          <a:spcPct val="115000"/>
                        </a:lnSpc>
                        <a:spcAft>
                          <a:spcPts val="0"/>
                        </a:spcAft>
                      </a:pPr>
                      <a:r>
                        <a:rPr lang="fr-FR" sz="1000" b="1" dirty="0">
                          <a:effectLst/>
                          <a:latin typeface="Arial"/>
                          <a:ea typeface="Calibri"/>
                          <a:cs typeface="Times New Roman"/>
                        </a:rPr>
                        <a:t>Bilan du projet :</a:t>
                      </a:r>
                      <a:endParaRPr lang="fr-FR" sz="1100" dirty="0">
                        <a:effectLst/>
                        <a:latin typeface="Calibri"/>
                        <a:ea typeface="Calibri"/>
                        <a:cs typeface="Times New Roman"/>
                      </a:endParaRPr>
                    </a:p>
                    <a:p>
                      <a:pPr marL="0" lvl="0" indent="0" algn="ctr">
                        <a:lnSpc>
                          <a:spcPct val="115000"/>
                        </a:lnSpc>
                        <a:spcAft>
                          <a:spcPts val="0"/>
                        </a:spcAft>
                        <a:buFont typeface="Calibri"/>
                        <a:buNone/>
                      </a:pPr>
                      <a:r>
                        <a:rPr lang="fr-FR" sz="1000" dirty="0">
                          <a:effectLst/>
                          <a:latin typeface="Arial"/>
                          <a:ea typeface="Calibri"/>
                          <a:cs typeface="Times New Roman"/>
                        </a:rPr>
                        <a:t> </a:t>
                      </a:r>
                      <a:r>
                        <a:rPr lang="fr-FR" sz="1000" b="1" dirty="0" smtClean="0">
                          <a:solidFill>
                            <a:srgbClr val="FF0000"/>
                          </a:solidFill>
                          <a:effectLst/>
                          <a:latin typeface="Arial"/>
                          <a:ea typeface="Calibri"/>
                          <a:cs typeface="Times New Roman"/>
                        </a:rPr>
                        <a:t>Bilan économique</a:t>
                      </a:r>
                    </a:p>
                    <a:p>
                      <a:pPr marL="0" lvl="0" indent="0" algn="ctr">
                        <a:lnSpc>
                          <a:spcPct val="115000"/>
                        </a:lnSpc>
                        <a:spcAft>
                          <a:spcPts val="0"/>
                        </a:spcAft>
                        <a:buFont typeface="Calibri"/>
                        <a:buNone/>
                      </a:pPr>
                      <a:r>
                        <a:rPr lang="fr-FR" sz="1000" b="1" dirty="0" smtClean="0">
                          <a:solidFill>
                            <a:srgbClr val="FF0000"/>
                          </a:solidFill>
                          <a:effectLst/>
                          <a:latin typeface="Arial"/>
                          <a:ea typeface="Calibri"/>
                          <a:cs typeface="Times New Roman"/>
                        </a:rPr>
                        <a:t>Retour sur investissement</a:t>
                      </a:r>
                      <a:endParaRPr lang="fr-FR" sz="1100" b="1" dirty="0">
                        <a:solidFill>
                          <a:srgbClr val="FF0000"/>
                        </a:solidFill>
                        <a:effectLst/>
                        <a:latin typeface="Calibri"/>
                        <a:ea typeface="Calibri"/>
                        <a:cs typeface="Times New Roman"/>
                      </a:endParaRPr>
                    </a:p>
                    <a:p>
                      <a:pPr algn="ctr">
                        <a:lnSpc>
                          <a:spcPct val="115000"/>
                        </a:lnSpc>
                        <a:spcAft>
                          <a:spcPts val="0"/>
                        </a:spcAft>
                      </a:pPr>
                      <a:r>
                        <a:rPr lang="fr-FR" sz="10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algn="ctr">
                        <a:lnSpc>
                          <a:spcPct val="115000"/>
                        </a:lnSpc>
                        <a:spcAft>
                          <a:spcPts val="0"/>
                        </a:spcAft>
                      </a:pPr>
                      <a:r>
                        <a:rPr lang="fr-FR" sz="1100" b="1" dirty="0">
                          <a:effectLst/>
                          <a:latin typeface="Arial"/>
                          <a:ea typeface="Times New Roman"/>
                          <a:cs typeface="Times New Roman"/>
                        </a:rPr>
                        <a:t> </a:t>
                      </a:r>
                      <a:r>
                        <a:rPr lang="fr-FR" sz="1100" b="1" dirty="0" smtClean="0">
                          <a:solidFill>
                            <a:srgbClr val="FF0000"/>
                          </a:solidFill>
                          <a:effectLst/>
                          <a:latin typeface="Arial"/>
                          <a:ea typeface="Times New Roman"/>
                          <a:cs typeface="Times New Roman"/>
                        </a:rPr>
                        <a:t>X</a:t>
                      </a:r>
                      <a:endParaRPr lang="fr-FR" sz="1100" dirty="0">
                        <a:solidFill>
                          <a:srgbClr val="FF0000"/>
                        </a:solidFill>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Dans le cas de la réception d’un nouveau bien, coordonner les travaux et assurer le suivi.</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192899">
                <a:tc>
                  <a:txBody>
                    <a:bodyPr/>
                    <a:lstStyle/>
                    <a:p>
                      <a:pPr marL="0" lvl="0" indent="0">
                        <a:lnSpc>
                          <a:spcPct val="115000"/>
                        </a:lnSpc>
                        <a:spcAft>
                          <a:spcPts val="0"/>
                        </a:spcAft>
                        <a:buFont typeface="Symbol"/>
                        <a:buNone/>
                      </a:pPr>
                      <a:r>
                        <a:rPr lang="fr-FR" sz="1000" dirty="0">
                          <a:effectLst/>
                          <a:latin typeface="Arial"/>
                          <a:ea typeface="Times New Roman"/>
                          <a:cs typeface="Times New Roman"/>
                        </a:rPr>
                        <a:t>Dans le cas de la réception d’un nouveau bien, collaborer à la réception, l’installation et la mise en service.</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fr-FR" sz="1100" b="1" dirty="0">
                          <a:effectLst/>
                          <a:latin typeface="Arial"/>
                          <a:ea typeface="Times New Roman"/>
                          <a:cs typeface="Times New Roman"/>
                        </a:rPr>
                        <a:t> </a:t>
                      </a:r>
                      <a:endParaRPr lang="fr-FR" sz="1100" dirty="0">
                        <a:effectLst/>
                        <a:latin typeface="Calibri"/>
                        <a:ea typeface="Calibri"/>
                        <a:cs typeface="Times New Roman"/>
                      </a:endParaRPr>
                    </a:p>
                  </a:txBody>
                  <a:tcPr marL="47176" marR="47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fr-FR"/>
                    </a:p>
                  </a:txBody>
                  <a:tcPr/>
                </a:tc>
                <a:tc vMerge="1">
                  <a:txBody>
                    <a:bodyPr/>
                    <a:lstStyle/>
                    <a:p>
                      <a:endParaRPr lang="fr-FR"/>
                    </a:p>
                  </a:txBody>
                  <a:tcPr/>
                </a:tc>
              </a:tr>
              <a:tr h="217011">
                <a:tc gridSpan="2">
                  <a:txBody>
                    <a:bodyPr/>
                    <a:lstStyle/>
                    <a:p>
                      <a:pPr algn="r">
                        <a:lnSpc>
                          <a:spcPct val="115000"/>
                        </a:lnSpc>
                        <a:spcAft>
                          <a:spcPts val="0"/>
                        </a:spcAft>
                      </a:pPr>
                      <a:r>
                        <a:rPr lang="fr-FR" sz="1000" b="1">
                          <a:effectLst/>
                          <a:latin typeface="Arial"/>
                          <a:ea typeface="Calibri"/>
                          <a:cs typeface="Times New Roman"/>
                        </a:rPr>
                        <a:t>NOTE : au moins 60% de l’ensemble des actions ci-dessus sont  à évaluer </a:t>
                      </a:r>
                      <a:endParaRPr lang="fr-FR" sz="1100">
                        <a:effectLst/>
                        <a:latin typeface="Calibri"/>
                        <a:ea typeface="Calibri"/>
                        <a:cs typeface="Times New Roman"/>
                      </a:endParaRPr>
                    </a:p>
                    <a:p>
                      <a:pPr algn="r">
                        <a:lnSpc>
                          <a:spcPct val="115000"/>
                        </a:lnSpc>
                        <a:spcAft>
                          <a:spcPts val="0"/>
                        </a:spcAft>
                      </a:pPr>
                      <a:r>
                        <a:rPr lang="fr-FR" sz="1000" b="1">
                          <a:effectLst/>
                          <a:latin typeface="Arial"/>
                          <a:ea typeface="Calibri"/>
                          <a:cs typeface="Times New Roman"/>
                        </a:rPr>
                        <a:t>cocher les activités à contractualiser </a:t>
                      </a:r>
                      <a:r>
                        <a:rPr lang="fr-FR" sz="1000" b="1">
                          <a:effectLst/>
                          <a:latin typeface="Arial"/>
                          <a:ea typeface="Calibri"/>
                          <a:cs typeface="Arial"/>
                          <a:sym typeface="Wingdings"/>
                        </a:rPr>
                        <a:t></a:t>
                      </a:r>
                      <a:endParaRPr lang="fr-FR" sz="110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gridSpan="2">
                  <a:txBody>
                    <a:bodyPr/>
                    <a:lstStyle/>
                    <a:p>
                      <a:pPr algn="r">
                        <a:lnSpc>
                          <a:spcPct val="115000"/>
                        </a:lnSpc>
                        <a:spcAft>
                          <a:spcPts val="0"/>
                        </a:spcAft>
                      </a:pPr>
                      <a:r>
                        <a:rPr lang="fr-FR" sz="1000" b="1" dirty="0">
                          <a:effectLst/>
                          <a:latin typeface="Arial"/>
                          <a:ea typeface="Calibri"/>
                          <a:cs typeface="Times New Roman"/>
                        </a:rPr>
                        <a:t>Définir les livrables à contractualiser </a:t>
                      </a:r>
                      <a:r>
                        <a:rPr lang="fr-FR" sz="1000" b="1" dirty="0">
                          <a:effectLst/>
                          <a:latin typeface="Arial"/>
                          <a:ea typeface="Calibri"/>
                          <a:cs typeface="Arial"/>
                          <a:sym typeface="Wingdings"/>
                        </a:rPr>
                        <a:t></a:t>
                      </a:r>
                      <a:endParaRPr lang="fr-FR" sz="1100" dirty="0">
                        <a:effectLst/>
                        <a:latin typeface="Calibri"/>
                        <a:ea typeface="Calibri"/>
                        <a:cs typeface="Times New Roman"/>
                      </a:endParaRPr>
                    </a:p>
                  </a:txBody>
                  <a:tcPr marL="47176" marR="47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r>
            </a:tbl>
          </a:graphicData>
        </a:graphic>
      </p:graphicFrame>
      <p:sp>
        <p:nvSpPr>
          <p:cNvPr id="19" name="Rectangle 18"/>
          <p:cNvSpPr/>
          <p:nvPr/>
        </p:nvSpPr>
        <p:spPr>
          <a:xfrm>
            <a:off x="251520" y="1130496"/>
            <a:ext cx="5708245" cy="57332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Préciser les livrables à contractualiser</a:t>
            </a:r>
            <a:br>
              <a:rPr lang="fr-FR" b="1" dirty="0" smtClean="0">
                <a:solidFill>
                  <a:srgbClr val="002060"/>
                </a:solidFill>
              </a:rPr>
            </a:br>
            <a:r>
              <a:rPr lang="fr-FR" b="1" dirty="0" smtClean="0">
                <a:solidFill>
                  <a:srgbClr val="002060"/>
                </a:solidFill>
              </a:rPr>
              <a:t>(ce qu’il reste à l’entreprise une fois le projet terminé)</a:t>
            </a:r>
          </a:p>
          <a:p>
            <a:pPr algn="ctr"/>
            <a:endParaRPr lang="fr-FR" b="1" dirty="0" smtClean="0">
              <a:solidFill>
                <a:srgbClr val="002060"/>
              </a:solidFill>
            </a:endParaRPr>
          </a:p>
          <a:p>
            <a:pPr algn="ctr"/>
            <a:r>
              <a:rPr lang="fr-FR" b="1" dirty="0" smtClean="0">
                <a:solidFill>
                  <a:srgbClr val="002060"/>
                </a:solidFill>
              </a:rPr>
              <a:t>Mettre une croix dans la case correspondante</a:t>
            </a:r>
            <a:endParaRPr lang="fr-FR"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44</a:t>
            </a:fld>
            <a:endParaRPr lang="fr-FR"/>
          </a:p>
        </p:txBody>
      </p:sp>
    </p:spTree>
    <p:extLst>
      <p:ext uri="{BB962C8B-B14F-4D97-AF65-F5344CB8AC3E}">
        <p14:creationId xmlns:p14="http://schemas.microsoft.com/office/powerpoint/2010/main" val="39841237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Le cahier des charges-E62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1207443024"/>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253528480"/>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400117743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5" name="Rectangle 1"/>
          <p:cNvSpPr>
            <a:spLocks noChangeArrowheads="1"/>
          </p:cNvSpPr>
          <p:nvPr/>
        </p:nvSpPr>
        <p:spPr bwMode="auto">
          <a:xfrm>
            <a:off x="1071563" y="1976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22752" t="31717" r="22047" b="16556"/>
          <a:stretch/>
        </p:blipFill>
        <p:spPr bwMode="auto">
          <a:xfrm>
            <a:off x="950783" y="1517294"/>
            <a:ext cx="7182222" cy="378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45</a:t>
            </a:fld>
            <a:endParaRPr lang="fr-FR"/>
          </a:p>
        </p:txBody>
      </p:sp>
    </p:spTree>
    <p:extLst>
      <p:ext uri="{BB962C8B-B14F-4D97-AF65-F5344CB8AC3E}">
        <p14:creationId xmlns:p14="http://schemas.microsoft.com/office/powerpoint/2010/main" val="2353408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Dossier mémoire-E62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838609968"/>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279000818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100183780"/>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Rectangle 18"/>
          <p:cNvSpPr/>
          <p:nvPr/>
        </p:nvSpPr>
        <p:spPr>
          <a:xfrm>
            <a:off x="251520" y="1012954"/>
            <a:ext cx="8640960" cy="5201424"/>
          </a:xfrm>
          <a:prstGeom prst="rect">
            <a:avLst/>
          </a:prstGeom>
        </p:spPr>
        <p:txBody>
          <a:bodyPr wrap="square">
            <a:spAutoFit/>
          </a:bodyPr>
          <a:lstStyle/>
          <a:p>
            <a:r>
              <a:rPr lang="fr-FR" sz="2400" dirty="0">
                <a:solidFill>
                  <a:srgbClr val="002060"/>
                </a:solidFill>
                <a:latin typeface="+mn-lt"/>
              </a:rPr>
              <a:t>D</a:t>
            </a:r>
            <a:r>
              <a:rPr lang="fr-FR" sz="2400" dirty="0" smtClean="0">
                <a:solidFill>
                  <a:srgbClr val="002060"/>
                </a:solidFill>
                <a:latin typeface="+mn-lt"/>
              </a:rPr>
              <a:t>ossier </a:t>
            </a:r>
            <a:r>
              <a:rPr lang="fr-FR" sz="2400" dirty="0">
                <a:solidFill>
                  <a:srgbClr val="002060"/>
                </a:solidFill>
                <a:latin typeface="+mn-lt"/>
              </a:rPr>
              <a:t>technique de trente pages maximum hors annexes, établi par le candidat lors du stage de </a:t>
            </a:r>
            <a:r>
              <a:rPr lang="fr-FR" sz="2400" dirty="0" smtClean="0">
                <a:solidFill>
                  <a:srgbClr val="002060"/>
                </a:solidFill>
                <a:latin typeface="+mn-lt"/>
              </a:rPr>
              <a:t>deuxième année comprenant: </a:t>
            </a:r>
          </a:p>
          <a:p>
            <a:endParaRPr lang="fr-FR" sz="1200" dirty="0" smtClean="0">
              <a:solidFill>
                <a:srgbClr val="002060"/>
              </a:solidFill>
              <a:latin typeface="+mn-lt"/>
            </a:endParaRPr>
          </a:p>
          <a:p>
            <a:pPr marL="800100" lvl="1" indent="-342900">
              <a:buFont typeface="Arial" pitchFamily="34" charset="0"/>
              <a:buChar char="•"/>
            </a:pPr>
            <a:r>
              <a:rPr lang="fr-FR" sz="2000" b="1" dirty="0" smtClean="0">
                <a:solidFill>
                  <a:srgbClr val="002060"/>
                </a:solidFill>
                <a:latin typeface="+mn-lt"/>
              </a:rPr>
              <a:t>le </a:t>
            </a:r>
            <a:r>
              <a:rPr lang="fr-FR" sz="2000" b="1" dirty="0">
                <a:solidFill>
                  <a:srgbClr val="002060"/>
                </a:solidFill>
                <a:latin typeface="+mn-lt"/>
              </a:rPr>
              <a:t>cahier des charges du projet </a:t>
            </a:r>
            <a:r>
              <a:rPr lang="fr-FR" sz="2000" dirty="0">
                <a:solidFill>
                  <a:srgbClr val="002060"/>
                </a:solidFill>
                <a:latin typeface="+mn-lt"/>
              </a:rPr>
              <a:t>servant de support pour la validation académique des projets </a:t>
            </a:r>
            <a:r>
              <a:rPr lang="fr-FR" sz="2000" dirty="0" smtClean="0">
                <a:solidFill>
                  <a:srgbClr val="002060"/>
                </a:solidFill>
                <a:latin typeface="+mn-lt"/>
              </a:rPr>
              <a:t>;</a:t>
            </a:r>
          </a:p>
          <a:p>
            <a:pPr marL="800100" lvl="1" indent="-342900">
              <a:buFont typeface="Arial" pitchFamily="34" charset="0"/>
              <a:buChar char="•"/>
            </a:pPr>
            <a:endParaRPr lang="fr-FR" sz="2000" dirty="0">
              <a:solidFill>
                <a:srgbClr val="002060"/>
              </a:solidFill>
              <a:latin typeface="+mn-lt"/>
            </a:endParaRPr>
          </a:p>
          <a:p>
            <a:pPr marL="800100" lvl="1" indent="-342900">
              <a:buFont typeface="Arial" pitchFamily="34" charset="0"/>
              <a:buChar char="•"/>
            </a:pPr>
            <a:r>
              <a:rPr lang="fr-FR" sz="2000" b="1" i="1" dirty="0" smtClean="0">
                <a:solidFill>
                  <a:srgbClr val="002060"/>
                </a:solidFill>
                <a:latin typeface="+mn-lt"/>
              </a:rPr>
              <a:t>une </a:t>
            </a:r>
            <a:r>
              <a:rPr lang="fr-FR" sz="2000" b="1" i="1" dirty="0">
                <a:solidFill>
                  <a:srgbClr val="002060"/>
                </a:solidFill>
                <a:latin typeface="+mn-lt"/>
              </a:rPr>
              <a:t>étude </a:t>
            </a:r>
            <a:r>
              <a:rPr lang="fr-FR" sz="2000" i="1" dirty="0">
                <a:solidFill>
                  <a:srgbClr val="002060"/>
                </a:solidFill>
                <a:latin typeface="+mn-lt"/>
              </a:rPr>
              <a:t>concernant la justification des solutions </a:t>
            </a:r>
            <a:r>
              <a:rPr lang="fr-FR" sz="2000" i="1" dirty="0" smtClean="0">
                <a:solidFill>
                  <a:srgbClr val="002060"/>
                </a:solidFill>
                <a:latin typeface="+mn-lt"/>
              </a:rPr>
              <a:t>;</a:t>
            </a:r>
          </a:p>
          <a:p>
            <a:pPr marL="800100" lvl="1" indent="-342900">
              <a:buFont typeface="Arial" pitchFamily="34" charset="0"/>
              <a:buChar char="•"/>
            </a:pPr>
            <a:endParaRPr lang="fr-FR" sz="2000" i="1" dirty="0">
              <a:solidFill>
                <a:srgbClr val="002060"/>
              </a:solidFill>
              <a:latin typeface="+mn-lt"/>
            </a:endParaRPr>
          </a:p>
          <a:p>
            <a:pPr marL="800100" lvl="1" indent="-342900">
              <a:buFont typeface="Arial" pitchFamily="34" charset="0"/>
              <a:buChar char="•"/>
            </a:pPr>
            <a:r>
              <a:rPr lang="fr-FR" sz="2000" i="1" dirty="0" smtClean="0">
                <a:solidFill>
                  <a:srgbClr val="002060"/>
                </a:solidFill>
                <a:latin typeface="+mn-lt"/>
              </a:rPr>
              <a:t>la </a:t>
            </a:r>
            <a:r>
              <a:rPr lang="fr-FR" sz="2000" i="1" dirty="0">
                <a:solidFill>
                  <a:srgbClr val="002060"/>
                </a:solidFill>
                <a:latin typeface="+mn-lt"/>
              </a:rPr>
              <a:t>description de la </a:t>
            </a:r>
            <a:r>
              <a:rPr lang="fr-FR" sz="2000" b="1" i="1" dirty="0">
                <a:solidFill>
                  <a:srgbClr val="002060"/>
                </a:solidFill>
                <a:latin typeface="+mn-lt"/>
              </a:rPr>
              <a:t>solution retenue </a:t>
            </a:r>
            <a:r>
              <a:rPr lang="fr-FR" sz="2000" i="1" dirty="0" smtClean="0">
                <a:solidFill>
                  <a:srgbClr val="002060"/>
                </a:solidFill>
                <a:latin typeface="+mn-lt"/>
              </a:rPr>
              <a:t>;</a:t>
            </a:r>
          </a:p>
          <a:p>
            <a:pPr marL="800100" lvl="1" indent="-342900">
              <a:buFont typeface="Arial" pitchFamily="34" charset="0"/>
              <a:buChar char="•"/>
            </a:pPr>
            <a:endParaRPr lang="fr-FR" sz="2000" dirty="0">
              <a:solidFill>
                <a:srgbClr val="002060"/>
              </a:solidFill>
              <a:latin typeface="+mn-lt"/>
            </a:endParaRPr>
          </a:p>
          <a:p>
            <a:pPr marL="800100" lvl="1" indent="-342900">
              <a:buFont typeface="Arial" pitchFamily="34" charset="0"/>
              <a:buChar char="•"/>
            </a:pPr>
            <a:r>
              <a:rPr lang="fr-FR" sz="2000" dirty="0" smtClean="0">
                <a:solidFill>
                  <a:srgbClr val="002060"/>
                </a:solidFill>
                <a:latin typeface="+mn-lt"/>
              </a:rPr>
              <a:t>les </a:t>
            </a:r>
            <a:r>
              <a:rPr lang="fr-FR" sz="2000" dirty="0">
                <a:solidFill>
                  <a:srgbClr val="002060"/>
                </a:solidFill>
                <a:latin typeface="+mn-lt"/>
              </a:rPr>
              <a:t>documents nécessaires à la </a:t>
            </a:r>
            <a:r>
              <a:rPr lang="fr-FR" sz="2000" b="1" dirty="0">
                <a:solidFill>
                  <a:srgbClr val="002060"/>
                </a:solidFill>
                <a:latin typeface="+mn-lt"/>
              </a:rPr>
              <a:t>préparation et à l’organisation de l’intervention</a:t>
            </a:r>
            <a:r>
              <a:rPr lang="fr-FR" sz="2000" dirty="0">
                <a:solidFill>
                  <a:srgbClr val="002060"/>
                </a:solidFill>
                <a:latin typeface="+mn-lt"/>
              </a:rPr>
              <a:t> </a:t>
            </a:r>
            <a:r>
              <a:rPr lang="fr-FR" sz="2000" dirty="0" smtClean="0">
                <a:solidFill>
                  <a:srgbClr val="002060"/>
                </a:solidFill>
                <a:latin typeface="+mn-lt"/>
              </a:rPr>
              <a:t>;</a:t>
            </a:r>
          </a:p>
          <a:p>
            <a:pPr marL="800100" lvl="1" indent="-342900">
              <a:buFont typeface="Arial" pitchFamily="34" charset="0"/>
              <a:buChar char="•"/>
            </a:pPr>
            <a:endParaRPr lang="fr-FR" sz="2000" dirty="0">
              <a:solidFill>
                <a:srgbClr val="002060"/>
              </a:solidFill>
              <a:latin typeface="+mn-lt"/>
            </a:endParaRPr>
          </a:p>
          <a:p>
            <a:pPr marL="800100" lvl="1" indent="-342900">
              <a:buFont typeface="Arial" pitchFamily="34" charset="0"/>
              <a:buChar char="•"/>
            </a:pPr>
            <a:r>
              <a:rPr lang="fr-FR" sz="2000" dirty="0" smtClean="0">
                <a:solidFill>
                  <a:srgbClr val="002060"/>
                </a:solidFill>
                <a:latin typeface="+mn-lt"/>
              </a:rPr>
              <a:t>le </a:t>
            </a:r>
            <a:r>
              <a:rPr lang="fr-FR" sz="2000" dirty="0">
                <a:solidFill>
                  <a:srgbClr val="002060"/>
                </a:solidFill>
                <a:latin typeface="+mn-lt"/>
              </a:rPr>
              <a:t>dossier de </a:t>
            </a:r>
            <a:r>
              <a:rPr lang="fr-FR" sz="2000" b="1" dirty="0">
                <a:solidFill>
                  <a:srgbClr val="002060"/>
                </a:solidFill>
                <a:latin typeface="+mn-lt"/>
              </a:rPr>
              <a:t>réalisation</a:t>
            </a:r>
            <a:r>
              <a:rPr lang="fr-FR" sz="2000" dirty="0">
                <a:solidFill>
                  <a:srgbClr val="002060"/>
                </a:solidFill>
                <a:latin typeface="+mn-lt"/>
              </a:rPr>
              <a:t> </a:t>
            </a:r>
            <a:r>
              <a:rPr lang="fr-FR" sz="2000" dirty="0" smtClean="0">
                <a:solidFill>
                  <a:srgbClr val="002060"/>
                </a:solidFill>
                <a:latin typeface="+mn-lt"/>
              </a:rPr>
              <a:t>;</a:t>
            </a:r>
          </a:p>
          <a:p>
            <a:pPr marL="800100" lvl="1" indent="-342900">
              <a:buFont typeface="Arial" pitchFamily="34" charset="0"/>
              <a:buChar char="•"/>
            </a:pPr>
            <a:endParaRPr lang="fr-FR" sz="2000" dirty="0">
              <a:solidFill>
                <a:srgbClr val="002060"/>
              </a:solidFill>
              <a:latin typeface="+mn-lt"/>
            </a:endParaRPr>
          </a:p>
          <a:p>
            <a:pPr marL="800100" lvl="1" indent="-342900">
              <a:buFont typeface="Arial" pitchFamily="34" charset="0"/>
              <a:buChar char="•"/>
            </a:pPr>
            <a:r>
              <a:rPr lang="fr-FR" sz="2000" dirty="0" smtClean="0">
                <a:solidFill>
                  <a:srgbClr val="002060"/>
                </a:solidFill>
                <a:latin typeface="+mn-lt"/>
              </a:rPr>
              <a:t>un </a:t>
            </a:r>
            <a:r>
              <a:rPr lang="fr-FR" sz="2000" b="1" dirty="0">
                <a:solidFill>
                  <a:srgbClr val="002060"/>
                </a:solidFill>
                <a:latin typeface="+mn-lt"/>
              </a:rPr>
              <a:t>bilan technico-économique </a:t>
            </a:r>
            <a:r>
              <a:rPr lang="fr-FR" sz="2000" dirty="0">
                <a:solidFill>
                  <a:srgbClr val="002060"/>
                </a:solidFill>
                <a:latin typeface="+mn-lt"/>
              </a:rPr>
              <a:t>au regard des objectifs initiaux.</a:t>
            </a: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46</a:t>
            </a:fld>
            <a:endParaRPr lang="fr-FR"/>
          </a:p>
        </p:txBody>
      </p:sp>
    </p:spTree>
    <p:extLst>
      <p:ext uri="{BB962C8B-B14F-4D97-AF65-F5344CB8AC3E}">
        <p14:creationId xmlns:p14="http://schemas.microsoft.com/office/powerpoint/2010/main" val="207993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Fiche de suivi-E62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73761952"/>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185631110"/>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930213796"/>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pic>
        <p:nvPicPr>
          <p:cNvPr id="102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6360" t="23135" r="65342" b="8689"/>
          <a:stretch/>
        </p:blipFill>
        <p:spPr bwMode="auto">
          <a:xfrm>
            <a:off x="354789" y="955682"/>
            <a:ext cx="3681893" cy="498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582262" y="1988840"/>
            <a:ext cx="4572000" cy="369332"/>
          </a:xfrm>
          <a:prstGeom prst="rect">
            <a:avLst/>
          </a:prstGeom>
          <a:noFill/>
        </p:spPr>
        <p:txBody>
          <a:bodyPr wrap="square" rtlCol="0">
            <a:spAutoFit/>
          </a:bodyPr>
          <a:lstStyle/>
          <a:p>
            <a:r>
              <a:rPr lang="fr-FR" b="1" dirty="0" smtClean="0">
                <a:solidFill>
                  <a:srgbClr val="FF0000"/>
                </a:solidFill>
              </a:rPr>
              <a:t>- Pas de réunion technique obligatoire évaluée</a:t>
            </a:r>
          </a:p>
        </p:txBody>
      </p:sp>
      <p:sp>
        <p:nvSpPr>
          <p:cNvPr id="19" name="ZoneTexte 18"/>
          <p:cNvSpPr txBox="1"/>
          <p:nvPr/>
        </p:nvSpPr>
        <p:spPr>
          <a:xfrm>
            <a:off x="4572000" y="3030051"/>
            <a:ext cx="4552512" cy="1661993"/>
          </a:xfrm>
          <a:prstGeom prst="rect">
            <a:avLst/>
          </a:prstGeom>
          <a:solidFill>
            <a:schemeClr val="accent5">
              <a:lumMod val="20000"/>
              <a:lumOff val="80000"/>
            </a:schemeClr>
          </a:solidFill>
        </p:spPr>
        <p:txBody>
          <a:bodyPr wrap="square" rtlCol="0">
            <a:spAutoFit/>
          </a:bodyPr>
          <a:lstStyle/>
          <a:p>
            <a:r>
              <a:rPr lang="fr-FR" b="1" dirty="0" smtClean="0">
                <a:solidFill>
                  <a:srgbClr val="002060"/>
                </a:solidFill>
              </a:rPr>
              <a:t>- Suivi du déroulement du projet par :</a:t>
            </a:r>
          </a:p>
          <a:p>
            <a:pPr marL="742950" lvl="1" indent="-285750">
              <a:buFont typeface="Arial" panose="020B0604020202020204" pitchFamily="34" charset="0"/>
              <a:buChar char="•"/>
            </a:pPr>
            <a:endParaRPr lang="fr-FR" sz="1200" dirty="0" smtClean="0">
              <a:solidFill>
                <a:srgbClr val="002060"/>
              </a:solidFill>
            </a:endParaRPr>
          </a:p>
          <a:p>
            <a:pPr marL="742950" lvl="1" indent="-285750">
              <a:buFont typeface="Arial" panose="020B0604020202020204" pitchFamily="34" charset="0"/>
              <a:buChar char="•"/>
            </a:pPr>
            <a:r>
              <a:rPr lang="fr-FR" dirty="0" smtClean="0">
                <a:solidFill>
                  <a:srgbClr val="002060"/>
                </a:solidFill>
              </a:rPr>
              <a:t>L’équipe pédagogique (</a:t>
            </a:r>
            <a:r>
              <a:rPr lang="fr-FR" b="1" dirty="0" smtClean="0">
                <a:solidFill>
                  <a:srgbClr val="FF0000"/>
                </a:solidFill>
              </a:rPr>
              <a:t>au moins une visite</a:t>
            </a:r>
            <a:r>
              <a:rPr lang="fr-FR" dirty="0" smtClean="0">
                <a:solidFill>
                  <a:srgbClr val="002060"/>
                </a:solidFill>
              </a:rPr>
              <a:t> pendant la période de stage)</a:t>
            </a:r>
          </a:p>
          <a:p>
            <a:pPr marL="742950" lvl="1" indent="-285750">
              <a:buFont typeface="Arial" panose="020B0604020202020204" pitchFamily="34" charset="0"/>
              <a:buChar char="•"/>
            </a:pPr>
            <a:endParaRPr lang="fr-FR" dirty="0" smtClean="0">
              <a:solidFill>
                <a:srgbClr val="002060"/>
              </a:solidFill>
            </a:endParaRPr>
          </a:p>
          <a:p>
            <a:pPr marL="742950" lvl="1" indent="-285750">
              <a:buFont typeface="Arial" panose="020B0604020202020204" pitchFamily="34" charset="0"/>
              <a:buChar char="•"/>
            </a:pPr>
            <a:r>
              <a:rPr lang="fr-FR" dirty="0" smtClean="0">
                <a:solidFill>
                  <a:srgbClr val="002060"/>
                </a:solidFill>
              </a:rPr>
              <a:t>Le tuteur industriel</a:t>
            </a:r>
            <a:endParaRPr lang="fr-FR" dirty="0">
              <a:solidFill>
                <a:srgbClr val="00206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47</a:t>
            </a:fld>
            <a:endParaRPr lang="fr-FR"/>
          </a:p>
        </p:txBody>
      </p:sp>
    </p:spTree>
    <p:extLst>
      <p:ext uri="{BB962C8B-B14F-4D97-AF65-F5344CB8AC3E}">
        <p14:creationId xmlns:p14="http://schemas.microsoft.com/office/powerpoint/2010/main" val="2178396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Fiche de suivi-E62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485919586"/>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4220137994"/>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1414309669"/>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4089435970"/>
              </p:ext>
            </p:extLst>
          </p:nvPr>
        </p:nvGraphicFramePr>
        <p:xfrm>
          <a:off x="198455" y="980728"/>
          <a:ext cx="5523857" cy="4390028"/>
        </p:xfrm>
        <a:graphic>
          <a:graphicData uri="http://schemas.openxmlformats.org/drawingml/2006/table">
            <a:tbl>
              <a:tblPr/>
              <a:tblGrid>
                <a:gridCol w="2447314"/>
                <a:gridCol w="1009309"/>
                <a:gridCol w="708855"/>
                <a:gridCol w="217639"/>
                <a:gridCol w="1140740"/>
              </a:tblGrid>
              <a:tr h="234190">
                <a:tc gridSpan="5">
                  <a:txBody>
                    <a:bodyPr/>
                    <a:lstStyle/>
                    <a:p>
                      <a:pPr algn="ctr">
                        <a:lnSpc>
                          <a:spcPct val="115000"/>
                        </a:lnSpc>
                        <a:spcAft>
                          <a:spcPts val="0"/>
                        </a:spcAft>
                      </a:pPr>
                      <a:r>
                        <a:rPr lang="fr-FR" sz="1400" b="1" dirty="0">
                          <a:effectLst/>
                          <a:latin typeface="Arial"/>
                          <a:ea typeface="Calibri"/>
                          <a:cs typeface="Times New Roman"/>
                        </a:rPr>
                        <a:t>FICHE DE SUIVI DE PROJET TECHNIQUE OU D’ACTIVITÉS TECHNIQUES</a:t>
                      </a:r>
                      <a:endParaRPr lang="fr-FR" sz="1100" b="1" dirty="0">
                        <a:effectLst/>
                        <a:latin typeface="Calibri"/>
                        <a:ea typeface="Calibri"/>
                        <a:cs typeface="Times New Roman"/>
                      </a:endParaRPr>
                    </a:p>
                  </a:txBody>
                  <a:tcPr marL="39899" marR="39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853195">
                <a:tc>
                  <a:txBody>
                    <a:bodyPr/>
                    <a:lstStyle/>
                    <a:p>
                      <a:pPr algn="ctr">
                        <a:lnSpc>
                          <a:spcPct val="115000"/>
                        </a:lnSpc>
                        <a:spcBef>
                          <a:spcPts val="1200"/>
                        </a:spcBef>
                        <a:spcAft>
                          <a:spcPts val="0"/>
                        </a:spcAft>
                      </a:pPr>
                      <a:r>
                        <a:rPr lang="fr-FR" sz="1050" b="1" kern="1400">
                          <a:effectLst/>
                          <a:latin typeface="Calibri"/>
                          <a:ea typeface="Times New Roman"/>
                          <a:cs typeface="Arial"/>
                        </a:rPr>
                        <a:t>OBSERVATIONS RECOMMANDATIONS SUR LE DÉROULEMENT DU PROJET/STAGE</a:t>
                      </a:r>
                      <a:endParaRPr lang="fr-FR" sz="1100" b="1" kern="1400">
                        <a:effectLst/>
                        <a:latin typeface="Calibri"/>
                        <a:ea typeface="Times New Roman"/>
                        <a:cs typeface="Times New Roman"/>
                      </a:endParaRPr>
                    </a:p>
                    <a:p>
                      <a:pPr algn="ctr">
                        <a:lnSpc>
                          <a:spcPct val="115000"/>
                        </a:lnSpc>
                        <a:spcAft>
                          <a:spcPts val="0"/>
                        </a:spcAft>
                      </a:pPr>
                      <a:r>
                        <a:rPr lang="fr-FR" sz="1050" b="1">
                          <a:effectLst/>
                          <a:latin typeface="Arial"/>
                          <a:ea typeface="Calibri"/>
                          <a:cs typeface="Times New Roman"/>
                        </a:rPr>
                        <a:t>REORIENTATIONS DES ACTIVITÉS</a:t>
                      </a:r>
                      <a:endParaRPr lang="fr-FR" sz="1100">
                        <a:effectLst/>
                        <a:latin typeface="Calibri"/>
                        <a:ea typeface="Calibri"/>
                        <a:cs typeface="Times New Roman"/>
                      </a:endParaRPr>
                    </a:p>
                  </a:txBody>
                  <a:tcPr marL="39899" marR="39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1000"/>
                        </a:spcAft>
                      </a:pPr>
                      <a:r>
                        <a:rPr lang="fr-FR" sz="1050" b="1" dirty="0">
                          <a:effectLst/>
                          <a:latin typeface="Arial"/>
                          <a:ea typeface="Calibri"/>
                          <a:cs typeface="Times New Roman"/>
                        </a:rPr>
                        <a:t> </a:t>
                      </a:r>
                      <a:endParaRPr lang="fr-FR" sz="1100" dirty="0">
                        <a:effectLst/>
                        <a:latin typeface="Calibri"/>
                        <a:ea typeface="Calibri"/>
                        <a:cs typeface="Times New Roman"/>
                      </a:endParaRPr>
                    </a:p>
                  </a:txBody>
                  <a:tcPr marL="39899" marR="39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730942">
                <a:tc>
                  <a:txBody>
                    <a:bodyPr/>
                    <a:lstStyle/>
                    <a:p>
                      <a:pPr algn="ctr">
                        <a:lnSpc>
                          <a:spcPct val="115000"/>
                        </a:lnSpc>
                        <a:spcBef>
                          <a:spcPts val="1200"/>
                        </a:spcBef>
                        <a:spcAft>
                          <a:spcPts val="0"/>
                        </a:spcAft>
                      </a:pPr>
                      <a:r>
                        <a:rPr lang="fr-FR" sz="1050" b="1" kern="1400">
                          <a:effectLst/>
                          <a:latin typeface="Calibri"/>
                          <a:ea typeface="Times New Roman"/>
                          <a:cs typeface="Arial"/>
                        </a:rPr>
                        <a:t>ANOMALIES DU</a:t>
                      </a:r>
                      <a:endParaRPr lang="fr-FR" sz="1100" b="1" kern="1400">
                        <a:effectLst/>
                        <a:latin typeface="Calibri"/>
                        <a:ea typeface="Times New Roman"/>
                        <a:cs typeface="Times New Roman"/>
                      </a:endParaRPr>
                    </a:p>
                    <a:p>
                      <a:pPr algn="ctr">
                        <a:lnSpc>
                          <a:spcPct val="115000"/>
                        </a:lnSpc>
                        <a:spcAft>
                          <a:spcPts val="0"/>
                        </a:spcAft>
                      </a:pPr>
                      <a:r>
                        <a:rPr lang="fr-FR" sz="1050" b="1">
                          <a:effectLst/>
                          <a:latin typeface="Arial"/>
                          <a:ea typeface="Calibri"/>
                          <a:cs typeface="Times New Roman"/>
                        </a:rPr>
                        <a:t>DÉROULEMENT</a:t>
                      </a:r>
                      <a:endParaRPr lang="fr-FR" sz="1100">
                        <a:effectLst/>
                        <a:latin typeface="Calibri"/>
                        <a:ea typeface="Calibri"/>
                        <a:cs typeface="Times New Roman"/>
                      </a:endParaRPr>
                    </a:p>
                    <a:p>
                      <a:pPr algn="ctr">
                        <a:lnSpc>
                          <a:spcPct val="115000"/>
                        </a:lnSpc>
                        <a:spcAft>
                          <a:spcPts val="0"/>
                        </a:spcAft>
                      </a:pPr>
                      <a:r>
                        <a:rPr lang="fr-FR" sz="1050" b="1">
                          <a:effectLst/>
                          <a:latin typeface="Arial"/>
                          <a:ea typeface="Calibri"/>
                          <a:cs typeface="Times New Roman"/>
                        </a:rPr>
                        <a:t>SOLUTIONS PROPOSÉES</a:t>
                      </a:r>
                      <a:endParaRPr lang="fr-FR" sz="1100">
                        <a:effectLst/>
                        <a:latin typeface="Calibri"/>
                        <a:ea typeface="Calibri"/>
                        <a:cs typeface="Times New Roman"/>
                      </a:endParaRPr>
                    </a:p>
                  </a:txBody>
                  <a:tcPr marL="39899" marR="39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1000"/>
                        </a:spcAft>
                      </a:pPr>
                      <a:r>
                        <a:rPr lang="fr-FR" sz="1050" b="1">
                          <a:effectLst/>
                          <a:latin typeface="Arial"/>
                          <a:ea typeface="Calibri"/>
                          <a:cs typeface="Times New Roman"/>
                        </a:rPr>
                        <a:t> </a:t>
                      </a:r>
                      <a:endParaRPr lang="fr-FR" sz="1100">
                        <a:effectLst/>
                        <a:latin typeface="Calibri"/>
                        <a:ea typeface="Calibri"/>
                        <a:cs typeface="Times New Roman"/>
                      </a:endParaRPr>
                    </a:p>
                  </a:txBody>
                  <a:tcPr marL="39899" marR="39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911177">
                <a:tc>
                  <a:txBody>
                    <a:bodyPr/>
                    <a:lstStyle/>
                    <a:p>
                      <a:pPr algn="ctr">
                        <a:lnSpc>
                          <a:spcPct val="150000"/>
                        </a:lnSpc>
                        <a:spcBef>
                          <a:spcPts val="600"/>
                        </a:spcBef>
                        <a:spcAft>
                          <a:spcPts val="0"/>
                        </a:spcAft>
                      </a:pPr>
                      <a:r>
                        <a:rPr lang="fr-FR" sz="1050" b="1" kern="1400">
                          <a:effectLst/>
                          <a:latin typeface="Calibri"/>
                          <a:ea typeface="Times New Roman"/>
                          <a:cs typeface="Arial"/>
                        </a:rPr>
                        <a:t>ABSENCES DU CANDIDAT</a:t>
                      </a:r>
                      <a:endParaRPr lang="fr-FR" sz="1100" b="1" kern="1400">
                        <a:effectLst/>
                        <a:latin typeface="Calibri"/>
                        <a:ea typeface="Times New Roman"/>
                        <a:cs typeface="Times New Roman"/>
                      </a:endParaRPr>
                    </a:p>
                  </a:txBody>
                  <a:tcPr marL="39899" marR="39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a:effectLst/>
                          <a:latin typeface="Arial"/>
                          <a:ea typeface="Calibri"/>
                          <a:cs typeface="Times New Roman"/>
                        </a:rPr>
                        <a:t>Dates</a:t>
                      </a:r>
                      <a:endParaRPr lang="fr-FR" sz="1100">
                        <a:effectLst/>
                        <a:latin typeface="Calibri"/>
                        <a:ea typeface="Calibri"/>
                        <a:cs typeface="Times New Roman"/>
                      </a:endParaRPr>
                    </a:p>
                    <a:p>
                      <a:pPr algn="ctr">
                        <a:lnSpc>
                          <a:spcPct val="115000"/>
                        </a:lnSpc>
                        <a:spcAft>
                          <a:spcPts val="0"/>
                        </a:spcAft>
                      </a:pPr>
                      <a:r>
                        <a:rPr lang="fr-FR" sz="1050">
                          <a:effectLst/>
                          <a:latin typeface="Arial"/>
                          <a:ea typeface="Calibri"/>
                          <a:cs typeface="Times New Roman"/>
                        </a:rPr>
                        <a:t> </a:t>
                      </a:r>
                      <a:endParaRPr lang="fr-FR" sz="1100">
                        <a:effectLst/>
                        <a:latin typeface="Calibri"/>
                        <a:ea typeface="Calibri"/>
                        <a:cs typeface="Times New Roman"/>
                      </a:endParaRPr>
                    </a:p>
                  </a:txBody>
                  <a:tcPr marL="39899" marR="39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000" dirty="0">
                          <a:effectLst/>
                          <a:latin typeface="Arial"/>
                          <a:ea typeface="Calibri"/>
                          <a:cs typeface="Times New Roman"/>
                        </a:rPr>
                        <a:t>Durées</a:t>
                      </a:r>
                      <a:endParaRPr lang="fr-FR" sz="1100" dirty="0">
                        <a:effectLst/>
                        <a:latin typeface="Calibri"/>
                        <a:ea typeface="Calibri"/>
                        <a:cs typeface="Times New Roman"/>
                      </a:endParaRPr>
                    </a:p>
                    <a:p>
                      <a:pPr algn="ctr">
                        <a:lnSpc>
                          <a:spcPct val="115000"/>
                        </a:lnSpc>
                        <a:spcAft>
                          <a:spcPts val="0"/>
                        </a:spcAft>
                      </a:pPr>
                      <a:r>
                        <a:rPr lang="fr-FR" sz="1050" dirty="0">
                          <a:effectLst/>
                          <a:latin typeface="Arial"/>
                          <a:ea typeface="Calibri"/>
                          <a:cs typeface="Times New Roman"/>
                        </a:rPr>
                        <a:t> </a:t>
                      </a:r>
                      <a:endParaRPr lang="fr-FR" sz="1100" dirty="0">
                        <a:effectLst/>
                        <a:latin typeface="Calibri"/>
                        <a:ea typeface="Calibri"/>
                        <a:cs typeface="Times New Roman"/>
                      </a:endParaRPr>
                    </a:p>
                  </a:txBody>
                  <a:tcPr marL="39899" marR="39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000">
                          <a:effectLst/>
                          <a:latin typeface="Arial"/>
                          <a:ea typeface="Calibri"/>
                          <a:cs typeface="Times New Roman"/>
                        </a:rPr>
                        <a:t>Motifs</a:t>
                      </a:r>
                      <a:endParaRPr lang="fr-FR" sz="1100">
                        <a:effectLst/>
                        <a:latin typeface="Calibri"/>
                        <a:ea typeface="Calibri"/>
                        <a:cs typeface="Times New Roman"/>
                      </a:endParaRPr>
                    </a:p>
                    <a:p>
                      <a:pPr algn="ctr">
                        <a:lnSpc>
                          <a:spcPct val="115000"/>
                        </a:lnSpc>
                        <a:spcAft>
                          <a:spcPts val="0"/>
                        </a:spcAft>
                      </a:pPr>
                      <a:r>
                        <a:rPr lang="fr-FR" sz="1050">
                          <a:effectLst/>
                          <a:latin typeface="Arial"/>
                          <a:ea typeface="Calibri"/>
                          <a:cs typeface="Times New Roman"/>
                        </a:rPr>
                        <a:t> </a:t>
                      </a:r>
                      <a:endParaRPr lang="fr-FR" sz="1100">
                        <a:effectLst/>
                        <a:latin typeface="Calibri"/>
                        <a:ea typeface="Calibri"/>
                        <a:cs typeface="Times New Roman"/>
                      </a:endParaRPr>
                    </a:p>
                  </a:txBody>
                  <a:tcPr marL="39899" marR="39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784">
                <a:tc>
                  <a:txBody>
                    <a:bodyPr/>
                    <a:lstStyle/>
                    <a:p>
                      <a:pPr algn="ctr">
                        <a:lnSpc>
                          <a:spcPct val="150000"/>
                        </a:lnSpc>
                        <a:spcBef>
                          <a:spcPts val="1200"/>
                        </a:spcBef>
                        <a:spcAft>
                          <a:spcPts val="300"/>
                        </a:spcAft>
                      </a:pPr>
                      <a:r>
                        <a:rPr lang="fr-FR" sz="1050" b="1" kern="1400">
                          <a:effectLst/>
                          <a:latin typeface="Calibri"/>
                          <a:ea typeface="Times New Roman"/>
                          <a:cs typeface="Arial"/>
                        </a:rPr>
                        <a:t>AUTRES REMARQUES</a:t>
                      </a:r>
                      <a:endParaRPr lang="fr-FR" sz="1100" b="1" kern="1400">
                        <a:effectLst/>
                        <a:latin typeface="Calibri"/>
                        <a:ea typeface="Times New Roman"/>
                        <a:cs typeface="Times New Roman"/>
                      </a:endParaRPr>
                    </a:p>
                  </a:txBody>
                  <a:tcPr marL="39899" marR="39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1000"/>
                        </a:spcAft>
                      </a:pPr>
                      <a:r>
                        <a:rPr lang="fr-FR" sz="1050" b="1">
                          <a:effectLst/>
                          <a:latin typeface="Arial"/>
                          <a:ea typeface="Calibri"/>
                          <a:cs typeface="Times New Roman"/>
                        </a:rPr>
                        <a:t> </a:t>
                      </a:r>
                      <a:endParaRPr lang="fr-FR" sz="1100">
                        <a:effectLst/>
                        <a:latin typeface="Calibri"/>
                        <a:ea typeface="Calibri"/>
                        <a:cs typeface="Times New Roman"/>
                      </a:endParaRPr>
                    </a:p>
                  </a:txBody>
                  <a:tcPr marL="39899" marR="39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730942">
                <a:tc>
                  <a:txBody>
                    <a:bodyPr/>
                    <a:lstStyle/>
                    <a:p>
                      <a:pPr algn="ctr">
                        <a:lnSpc>
                          <a:spcPct val="115000"/>
                        </a:lnSpc>
                        <a:spcAft>
                          <a:spcPts val="0"/>
                        </a:spcAft>
                      </a:pPr>
                      <a:r>
                        <a:rPr lang="fr-FR" sz="1000">
                          <a:effectLst/>
                          <a:latin typeface="Arial"/>
                          <a:ea typeface="Calibri"/>
                          <a:cs typeface="Times New Roman"/>
                        </a:rPr>
                        <a:t>Visa du candidat</a:t>
                      </a:r>
                      <a:endParaRPr lang="fr-FR" sz="1100">
                        <a:effectLst/>
                        <a:latin typeface="Calibri"/>
                        <a:ea typeface="Calibri"/>
                        <a:cs typeface="Times New Roman"/>
                      </a:endParaRPr>
                    </a:p>
                  </a:txBody>
                  <a:tcPr marL="39899" marR="39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fr-FR" sz="1000">
                          <a:effectLst/>
                          <a:latin typeface="Arial"/>
                          <a:ea typeface="Calibri"/>
                          <a:cs typeface="Times New Roman"/>
                        </a:rPr>
                        <a:t>Visa de l’enseignant ayant assuré le suivi</a:t>
                      </a:r>
                      <a:endParaRPr lang="fr-FR" sz="1100">
                        <a:effectLst/>
                        <a:latin typeface="Calibri"/>
                        <a:ea typeface="Calibri"/>
                        <a:cs typeface="Times New Roman"/>
                      </a:endParaRPr>
                    </a:p>
                  </a:txBody>
                  <a:tcPr marL="39899" marR="39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0"/>
                        </a:spcAft>
                      </a:pPr>
                      <a:r>
                        <a:rPr lang="fr-FR" sz="1000">
                          <a:effectLst/>
                          <a:latin typeface="Arial"/>
                          <a:ea typeface="Calibri"/>
                          <a:cs typeface="Times New Roman"/>
                        </a:rPr>
                        <a:t>Visa du tuteur de l’entreprise</a:t>
                      </a:r>
                      <a:endParaRPr lang="fr-FR" sz="1100">
                        <a:effectLst/>
                        <a:latin typeface="Calibri"/>
                        <a:ea typeface="Calibri"/>
                        <a:cs typeface="Times New Roman"/>
                      </a:endParaRPr>
                    </a:p>
                  </a:txBody>
                  <a:tcPr marL="39899" marR="39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5777">
                <a:tc gridSpan="5">
                  <a:txBody>
                    <a:bodyPr/>
                    <a:lstStyle/>
                    <a:p>
                      <a:pPr>
                        <a:lnSpc>
                          <a:spcPct val="115000"/>
                        </a:lnSpc>
                        <a:spcAft>
                          <a:spcPts val="0"/>
                        </a:spcAft>
                      </a:pPr>
                      <a:r>
                        <a:rPr lang="fr-FR" sz="1000" dirty="0">
                          <a:effectLst/>
                          <a:latin typeface="Arial"/>
                          <a:ea typeface="Calibri"/>
                          <a:cs typeface="Times New Roman"/>
                        </a:rPr>
                        <a:t>Dates des visites des enseignants durant le projet en entreprise :</a:t>
                      </a:r>
                      <a:endParaRPr lang="fr-FR" sz="1100" dirty="0">
                        <a:effectLst/>
                        <a:latin typeface="Calibri"/>
                        <a:ea typeface="Calibri"/>
                        <a:cs typeface="Times New Roman"/>
                      </a:endParaRPr>
                    </a:p>
                  </a:txBody>
                  <a:tcPr marL="39899" marR="39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20" name="ZoneTexte 19"/>
          <p:cNvSpPr txBox="1"/>
          <p:nvPr/>
        </p:nvSpPr>
        <p:spPr>
          <a:xfrm>
            <a:off x="251520" y="5550785"/>
            <a:ext cx="8640960" cy="369332"/>
          </a:xfrm>
          <a:prstGeom prst="rect">
            <a:avLst/>
          </a:prstGeom>
          <a:solidFill>
            <a:srgbClr val="FFFFCC"/>
          </a:solidFill>
        </p:spPr>
        <p:txBody>
          <a:bodyPr wrap="square" rtlCol="0">
            <a:spAutoFit/>
          </a:bodyPr>
          <a:lstStyle/>
          <a:p>
            <a:pPr algn="ctr"/>
            <a:r>
              <a:rPr lang="fr-FR" b="1" dirty="0" smtClean="0">
                <a:solidFill>
                  <a:srgbClr val="FF0000"/>
                </a:solidFill>
              </a:rPr>
              <a:t>La fiche de suivi sera transmise à la commission d’interrogation</a:t>
            </a:r>
          </a:p>
        </p:txBody>
      </p:sp>
      <p:sp>
        <p:nvSpPr>
          <p:cNvPr id="21" name="ZoneTexte 20"/>
          <p:cNvSpPr txBox="1"/>
          <p:nvPr/>
        </p:nvSpPr>
        <p:spPr>
          <a:xfrm>
            <a:off x="6012160" y="2367464"/>
            <a:ext cx="2880320" cy="1200329"/>
          </a:xfrm>
          <a:prstGeom prst="rect">
            <a:avLst/>
          </a:prstGeom>
          <a:solidFill>
            <a:schemeClr val="accent5">
              <a:lumMod val="20000"/>
              <a:lumOff val="80000"/>
            </a:schemeClr>
          </a:solidFill>
        </p:spPr>
        <p:txBody>
          <a:bodyPr wrap="square" rtlCol="0">
            <a:spAutoFit/>
          </a:bodyPr>
          <a:lstStyle/>
          <a:p>
            <a:pPr algn="ctr"/>
            <a:r>
              <a:rPr lang="fr-FR" b="1" dirty="0" smtClean="0">
                <a:solidFill>
                  <a:srgbClr val="002060"/>
                </a:solidFill>
              </a:rPr>
              <a:t>Mise en évidence des anomalies du déroulement du projet et des éventuelles solutions proposées</a:t>
            </a:r>
            <a:endParaRPr lang="fr-FR"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48</a:t>
            </a:fld>
            <a:endParaRPr lang="fr-FR"/>
          </a:p>
        </p:txBody>
      </p:sp>
    </p:spTree>
    <p:extLst>
      <p:ext uri="{BB962C8B-B14F-4D97-AF65-F5344CB8AC3E}">
        <p14:creationId xmlns:p14="http://schemas.microsoft.com/office/powerpoint/2010/main" val="4188870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Evaluation par compétences - 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1804667819"/>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33306091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023367389"/>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4" name="Rectangle 1"/>
          <p:cNvSpPr>
            <a:spLocks noChangeArrowheads="1"/>
          </p:cNvSpPr>
          <p:nvPr/>
        </p:nvSpPr>
        <p:spPr bwMode="auto">
          <a:xfrm>
            <a:off x="1062038" y="1943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ZoneTexte 18"/>
          <p:cNvSpPr txBox="1"/>
          <p:nvPr/>
        </p:nvSpPr>
        <p:spPr>
          <a:xfrm>
            <a:off x="193006" y="980728"/>
            <a:ext cx="8616898" cy="646331"/>
          </a:xfrm>
          <a:prstGeom prst="rect">
            <a:avLst/>
          </a:prstGeom>
          <a:solidFill>
            <a:schemeClr val="accent1">
              <a:lumMod val="20000"/>
              <a:lumOff val="80000"/>
            </a:schemeClr>
          </a:solidFill>
        </p:spPr>
        <p:txBody>
          <a:bodyPr wrap="square" rtlCol="0">
            <a:spAutoFit/>
          </a:bodyPr>
          <a:lstStyle/>
          <a:p>
            <a:pPr algn="ctr"/>
            <a:r>
              <a:rPr lang="fr-FR" b="1" dirty="0" smtClean="0">
                <a:solidFill>
                  <a:srgbClr val="002060"/>
                </a:solidFill>
              </a:rPr>
              <a:t>Les candidats seront évalués à partir de la fiche d’évaluation nationale reprenant les indicateurs de performance définis dans le référentiel de certification.</a:t>
            </a:r>
            <a:endParaRPr lang="fr-FR" b="1" dirty="0">
              <a:solidFill>
                <a:srgbClr val="002060"/>
              </a:solidFill>
            </a:endParaRPr>
          </a:p>
        </p:txBody>
      </p:sp>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3006" y="1791704"/>
            <a:ext cx="5893731" cy="327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11017" y="2708920"/>
            <a:ext cx="6035005" cy="213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18392" y="3593631"/>
            <a:ext cx="6025608" cy="325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92" y="4725712"/>
            <a:ext cx="70231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898C2B6A-585A-4FDA-8F79-084B1166EA1E}" type="slidenum">
              <a:rPr lang="fr-FR" smtClean="0"/>
              <a:pPr/>
              <a:t>49</a:t>
            </a:fld>
            <a:endParaRPr lang="fr-FR"/>
          </a:p>
        </p:txBody>
      </p:sp>
    </p:spTree>
    <p:extLst>
      <p:ext uri="{BB962C8B-B14F-4D97-AF65-F5344CB8AC3E}">
        <p14:creationId xmlns:p14="http://schemas.microsoft.com/office/powerpoint/2010/main" val="209018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771800" y="4863064"/>
            <a:ext cx="3528392" cy="1170588"/>
          </a:xfrm>
          <a:prstGeom prst="ellipse">
            <a:avLst/>
          </a:prstGeom>
          <a:solidFill>
            <a:srgbClr val="FFFF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B050"/>
                </a:solidFill>
              </a:rPr>
              <a:t>organisations de maintenance </a:t>
            </a:r>
            <a:endParaRPr lang="fr-FR" sz="2000" dirty="0"/>
          </a:p>
        </p:txBody>
      </p:sp>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Objectifs de la sous-épreuve 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1516051157"/>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45285850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1550495760"/>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Rectangle 18"/>
          <p:cNvSpPr/>
          <p:nvPr/>
        </p:nvSpPr>
        <p:spPr>
          <a:xfrm>
            <a:off x="227484" y="1367061"/>
            <a:ext cx="8640960" cy="3447098"/>
          </a:xfrm>
          <a:prstGeom prst="rect">
            <a:avLst/>
          </a:prstGeom>
        </p:spPr>
        <p:txBody>
          <a:bodyPr wrap="square">
            <a:spAutoFit/>
          </a:bodyPr>
          <a:lstStyle/>
          <a:p>
            <a:r>
              <a:rPr lang="fr-FR" sz="2000" b="1" dirty="0" smtClean="0">
                <a:solidFill>
                  <a:srgbClr val="002060"/>
                </a:solidFill>
                <a:latin typeface="+mn-lt"/>
              </a:rPr>
              <a:t>Evaluer l’aptitude du candidat à mobiliser ses connaissances techniques pour :</a:t>
            </a:r>
            <a:endParaRPr lang="fr-FR" sz="2000" b="1" dirty="0">
              <a:solidFill>
                <a:srgbClr val="002060"/>
              </a:solidFill>
              <a:latin typeface="+mn-lt"/>
            </a:endParaRPr>
          </a:p>
          <a:p>
            <a:pPr marL="285750" indent="-285750">
              <a:buFontTx/>
              <a:buChar char="-"/>
            </a:pPr>
            <a:endParaRPr lang="fr-FR" dirty="0" smtClean="0">
              <a:solidFill>
                <a:srgbClr val="002060"/>
              </a:solidFill>
              <a:latin typeface="+mn-lt"/>
            </a:endParaRPr>
          </a:p>
          <a:p>
            <a:pPr marL="285750" indent="-285750">
              <a:buFontTx/>
              <a:buChar char="-"/>
            </a:pPr>
            <a:r>
              <a:rPr lang="fr-FR" dirty="0" smtClean="0">
                <a:solidFill>
                  <a:srgbClr val="002060"/>
                </a:solidFill>
                <a:latin typeface="+mn-lt"/>
              </a:rPr>
              <a:t>proposer </a:t>
            </a:r>
            <a:r>
              <a:rPr lang="fr-FR" dirty="0">
                <a:solidFill>
                  <a:srgbClr val="002060"/>
                </a:solidFill>
                <a:latin typeface="+mn-lt"/>
              </a:rPr>
              <a:t>des solutions techniques, </a:t>
            </a:r>
            <a:r>
              <a:rPr lang="fr-FR" dirty="0" smtClean="0">
                <a:solidFill>
                  <a:srgbClr val="002060"/>
                </a:solidFill>
                <a:latin typeface="+mn-lt"/>
              </a:rPr>
              <a:t>organiser </a:t>
            </a:r>
            <a:r>
              <a:rPr lang="fr-FR" dirty="0">
                <a:solidFill>
                  <a:srgbClr val="002060"/>
                </a:solidFill>
                <a:latin typeface="+mn-lt"/>
              </a:rPr>
              <a:t>la mise en place de l’</a:t>
            </a:r>
            <a:r>
              <a:rPr lang="fr-FR" b="1" dirty="0">
                <a:solidFill>
                  <a:srgbClr val="FF0000"/>
                </a:solidFill>
                <a:latin typeface="+mn-lt"/>
              </a:rPr>
              <a:t>amélioration</a:t>
            </a:r>
            <a:r>
              <a:rPr lang="fr-FR" dirty="0">
                <a:solidFill>
                  <a:srgbClr val="002060"/>
                </a:solidFill>
                <a:latin typeface="+mn-lt"/>
              </a:rPr>
              <a:t> et de la mettre en œuvre, dans le cadre d’une </a:t>
            </a:r>
            <a:r>
              <a:rPr lang="fr-FR" b="1" dirty="0">
                <a:solidFill>
                  <a:srgbClr val="FF0000"/>
                </a:solidFill>
                <a:latin typeface="+mn-lt"/>
              </a:rPr>
              <a:t>amélioration </a:t>
            </a:r>
            <a:r>
              <a:rPr lang="fr-FR" dirty="0">
                <a:solidFill>
                  <a:srgbClr val="002060"/>
                </a:solidFill>
                <a:latin typeface="+mn-lt"/>
              </a:rPr>
              <a:t>d’un</a:t>
            </a:r>
            <a:r>
              <a:rPr lang="fr-FR" b="1" dirty="0">
                <a:solidFill>
                  <a:srgbClr val="FF0000"/>
                </a:solidFill>
                <a:latin typeface="+mn-lt"/>
              </a:rPr>
              <a:t> </a:t>
            </a:r>
            <a:r>
              <a:rPr lang="fr-FR" b="1" dirty="0">
                <a:solidFill>
                  <a:srgbClr val="002060"/>
                </a:solidFill>
                <a:latin typeface="+mn-lt"/>
              </a:rPr>
              <a:t>bien</a:t>
            </a:r>
            <a:r>
              <a:rPr lang="fr-FR" dirty="0">
                <a:solidFill>
                  <a:srgbClr val="002060"/>
                </a:solidFill>
                <a:latin typeface="+mn-lt"/>
              </a:rPr>
              <a:t> </a:t>
            </a:r>
            <a:r>
              <a:rPr lang="fr-FR" dirty="0" smtClean="0">
                <a:solidFill>
                  <a:srgbClr val="002060"/>
                </a:solidFill>
                <a:latin typeface="+mn-lt"/>
              </a:rPr>
              <a:t>;</a:t>
            </a:r>
          </a:p>
          <a:p>
            <a:pPr marL="285750" indent="-285750">
              <a:buFontTx/>
              <a:buChar char="-"/>
            </a:pPr>
            <a:endParaRPr lang="fr-FR" dirty="0">
              <a:solidFill>
                <a:srgbClr val="002060"/>
              </a:solidFill>
              <a:latin typeface="+mn-lt"/>
            </a:endParaRPr>
          </a:p>
          <a:p>
            <a:pPr marL="285750" indent="-285750">
              <a:buFontTx/>
              <a:buChar char="-"/>
            </a:pPr>
            <a:r>
              <a:rPr lang="fr-FR" dirty="0" smtClean="0">
                <a:solidFill>
                  <a:srgbClr val="002060"/>
                </a:solidFill>
                <a:latin typeface="+mn-lt"/>
              </a:rPr>
              <a:t>préparer </a:t>
            </a:r>
            <a:r>
              <a:rPr lang="fr-FR" dirty="0">
                <a:solidFill>
                  <a:srgbClr val="002060"/>
                </a:solidFill>
                <a:latin typeface="+mn-lt"/>
              </a:rPr>
              <a:t>la </a:t>
            </a:r>
            <a:r>
              <a:rPr lang="fr-FR" b="1" dirty="0">
                <a:solidFill>
                  <a:schemeClr val="accent2">
                    <a:lumMod val="50000"/>
                  </a:schemeClr>
                </a:solidFill>
                <a:latin typeface="+mn-lt"/>
              </a:rPr>
              <a:t>réception</a:t>
            </a:r>
            <a:r>
              <a:rPr lang="fr-FR" dirty="0">
                <a:solidFill>
                  <a:schemeClr val="accent6">
                    <a:lumMod val="50000"/>
                  </a:schemeClr>
                </a:solidFill>
                <a:latin typeface="+mn-lt"/>
              </a:rPr>
              <a:t> </a:t>
            </a:r>
            <a:r>
              <a:rPr lang="fr-FR" dirty="0">
                <a:solidFill>
                  <a:srgbClr val="002060"/>
                </a:solidFill>
                <a:latin typeface="+mn-lt"/>
              </a:rPr>
              <a:t>du nouveau bien, participer à son installation et prendre en compte les contraintes de maintenance, dans le cadre de la </a:t>
            </a:r>
            <a:r>
              <a:rPr lang="fr-FR" b="1" dirty="0">
                <a:solidFill>
                  <a:schemeClr val="accent2">
                    <a:lumMod val="50000"/>
                  </a:schemeClr>
                </a:solidFill>
                <a:latin typeface="+mn-lt"/>
              </a:rPr>
              <a:t>réception</a:t>
            </a:r>
            <a:r>
              <a:rPr lang="fr-FR" b="1" dirty="0">
                <a:solidFill>
                  <a:srgbClr val="FF0000"/>
                </a:solidFill>
                <a:latin typeface="+mn-lt"/>
              </a:rPr>
              <a:t> </a:t>
            </a:r>
            <a:r>
              <a:rPr lang="fr-FR" dirty="0">
                <a:solidFill>
                  <a:srgbClr val="002060"/>
                </a:solidFill>
                <a:latin typeface="+mn-lt"/>
              </a:rPr>
              <a:t>d’un nouveau </a:t>
            </a:r>
            <a:r>
              <a:rPr lang="fr-FR" b="1" dirty="0">
                <a:solidFill>
                  <a:srgbClr val="002060"/>
                </a:solidFill>
                <a:latin typeface="+mn-lt"/>
              </a:rPr>
              <a:t>bien</a:t>
            </a:r>
            <a:r>
              <a:rPr lang="fr-FR" dirty="0">
                <a:solidFill>
                  <a:srgbClr val="002060"/>
                </a:solidFill>
                <a:latin typeface="+mn-lt"/>
              </a:rPr>
              <a:t> </a:t>
            </a:r>
            <a:r>
              <a:rPr lang="fr-FR" dirty="0" smtClean="0">
                <a:solidFill>
                  <a:srgbClr val="002060"/>
                </a:solidFill>
                <a:latin typeface="+mn-lt"/>
              </a:rPr>
              <a:t>;</a:t>
            </a:r>
          </a:p>
          <a:p>
            <a:pPr marL="285750" indent="-285750">
              <a:buFontTx/>
              <a:buChar char="-"/>
            </a:pPr>
            <a:endParaRPr lang="fr-FR" dirty="0">
              <a:solidFill>
                <a:srgbClr val="002060"/>
              </a:solidFill>
              <a:latin typeface="+mn-lt"/>
            </a:endParaRPr>
          </a:p>
          <a:p>
            <a:pPr marL="285750" indent="-285750">
              <a:buFontTx/>
              <a:buChar char="-"/>
            </a:pPr>
            <a:r>
              <a:rPr lang="fr-FR" dirty="0" smtClean="0">
                <a:solidFill>
                  <a:srgbClr val="002060"/>
                </a:solidFill>
                <a:latin typeface="+mn-lt"/>
              </a:rPr>
              <a:t>présenter</a:t>
            </a:r>
            <a:r>
              <a:rPr lang="fr-FR" dirty="0">
                <a:solidFill>
                  <a:srgbClr val="002060"/>
                </a:solidFill>
                <a:latin typeface="+mn-lt"/>
              </a:rPr>
              <a:t>, argumenter oralement son étude et sa réalisation devant un auditoire et d’expliciter les solutions techniques et les </a:t>
            </a:r>
            <a:r>
              <a:rPr lang="fr-FR" b="1" dirty="0">
                <a:solidFill>
                  <a:srgbClr val="00B050"/>
                </a:solidFill>
                <a:latin typeface="+mn-lt"/>
              </a:rPr>
              <a:t>organisations de maintenance </a:t>
            </a:r>
            <a:r>
              <a:rPr lang="fr-FR" dirty="0">
                <a:solidFill>
                  <a:srgbClr val="002060"/>
                </a:solidFill>
                <a:latin typeface="+mn-lt"/>
              </a:rPr>
              <a:t>retenues</a:t>
            </a:r>
            <a:r>
              <a:rPr lang="fr-FR" dirty="0" smtClean="0">
                <a:solidFill>
                  <a:srgbClr val="002060"/>
                </a:solidFill>
                <a:latin typeface="+mn-lt"/>
              </a:rPr>
              <a:t>.</a:t>
            </a:r>
          </a:p>
          <a:p>
            <a:pPr marL="285750" indent="-285750">
              <a:buFontTx/>
              <a:buChar char="-"/>
            </a:pPr>
            <a:endParaRPr lang="fr-FR" dirty="0">
              <a:solidFill>
                <a:srgbClr val="002060"/>
              </a:solidFill>
              <a:latin typeface="+mn-lt"/>
            </a:endParaRPr>
          </a:p>
        </p:txBody>
      </p:sp>
      <p:sp>
        <p:nvSpPr>
          <p:cNvPr id="4" name="ZoneTexte 3"/>
          <p:cNvSpPr txBox="1"/>
          <p:nvPr/>
        </p:nvSpPr>
        <p:spPr>
          <a:xfrm>
            <a:off x="539552" y="5086475"/>
            <a:ext cx="2591751" cy="707886"/>
          </a:xfrm>
          <a:prstGeom prst="rect">
            <a:avLst/>
          </a:prstGeom>
          <a:solidFill>
            <a:srgbClr val="FFFF99"/>
          </a:solidFill>
        </p:spPr>
        <p:txBody>
          <a:bodyPr wrap="square" rtlCol="0">
            <a:spAutoFit/>
          </a:bodyPr>
          <a:lstStyle/>
          <a:p>
            <a:pPr algn="ctr"/>
            <a:r>
              <a:rPr lang="fr-FR" sz="2000" b="1" dirty="0" smtClean="0">
                <a:solidFill>
                  <a:srgbClr val="FF0000"/>
                </a:solidFill>
              </a:rPr>
              <a:t>Amélioration </a:t>
            </a:r>
            <a:r>
              <a:rPr lang="fr-FR" sz="2000" dirty="0" smtClean="0">
                <a:solidFill>
                  <a:srgbClr val="002060"/>
                </a:solidFill>
              </a:rPr>
              <a:t>d’un</a:t>
            </a:r>
            <a:r>
              <a:rPr lang="fr-FR" sz="2000" b="1" dirty="0" smtClean="0">
                <a:solidFill>
                  <a:srgbClr val="FF0000"/>
                </a:solidFill>
              </a:rPr>
              <a:t> </a:t>
            </a:r>
            <a:r>
              <a:rPr lang="fr-FR" sz="2000" b="1" dirty="0" smtClean="0">
                <a:solidFill>
                  <a:srgbClr val="002060"/>
                </a:solidFill>
              </a:rPr>
              <a:t>bien</a:t>
            </a:r>
            <a:endParaRPr lang="fr-FR" sz="2000" b="1" dirty="0">
              <a:solidFill>
                <a:srgbClr val="002060"/>
              </a:solidFill>
            </a:endParaRPr>
          </a:p>
        </p:txBody>
      </p:sp>
      <p:sp>
        <p:nvSpPr>
          <p:cNvPr id="20" name="ZoneTexte 19"/>
          <p:cNvSpPr txBox="1"/>
          <p:nvPr/>
        </p:nvSpPr>
        <p:spPr>
          <a:xfrm>
            <a:off x="6055471" y="5104104"/>
            <a:ext cx="2598396" cy="707886"/>
          </a:xfrm>
          <a:prstGeom prst="rect">
            <a:avLst/>
          </a:prstGeom>
          <a:solidFill>
            <a:srgbClr val="FFFF99"/>
          </a:solidFill>
        </p:spPr>
        <p:txBody>
          <a:bodyPr wrap="square" rtlCol="0">
            <a:spAutoFit/>
          </a:bodyPr>
          <a:lstStyle/>
          <a:p>
            <a:pPr algn="ctr"/>
            <a:r>
              <a:rPr lang="fr-FR" sz="2000" b="1" dirty="0" smtClean="0">
                <a:solidFill>
                  <a:schemeClr val="accent2">
                    <a:lumMod val="50000"/>
                  </a:schemeClr>
                </a:solidFill>
              </a:rPr>
              <a:t>Réception</a:t>
            </a:r>
            <a:r>
              <a:rPr lang="fr-FR" sz="2000" b="1" dirty="0" smtClean="0">
                <a:solidFill>
                  <a:srgbClr val="FF0000"/>
                </a:solidFill>
              </a:rPr>
              <a:t> </a:t>
            </a:r>
            <a:r>
              <a:rPr lang="fr-FR" sz="2000" dirty="0" smtClean="0">
                <a:solidFill>
                  <a:srgbClr val="002060"/>
                </a:solidFill>
              </a:rPr>
              <a:t>d’un nouveau </a:t>
            </a:r>
            <a:r>
              <a:rPr lang="fr-FR" sz="2000" b="1" dirty="0" smtClean="0">
                <a:solidFill>
                  <a:srgbClr val="002060"/>
                </a:solidFill>
              </a:rPr>
              <a:t>bien</a:t>
            </a:r>
            <a:endParaRPr lang="fr-FR" sz="2000" b="1" dirty="0">
              <a:solidFill>
                <a:srgbClr val="002060"/>
              </a:solidFill>
            </a:endParaRPr>
          </a:p>
        </p:txBody>
      </p:sp>
      <p:sp>
        <p:nvSpPr>
          <p:cNvPr id="5" name="Espace réservé du numéro de diapositive 4"/>
          <p:cNvSpPr>
            <a:spLocks noGrp="1"/>
          </p:cNvSpPr>
          <p:nvPr>
            <p:ph type="sldNum" sz="quarter" idx="12"/>
          </p:nvPr>
        </p:nvSpPr>
        <p:spPr/>
        <p:txBody>
          <a:bodyPr/>
          <a:lstStyle/>
          <a:p>
            <a:fld id="{898C2B6A-585A-4FDA-8F79-084B1166EA1E}" type="slidenum">
              <a:rPr lang="fr-FR" smtClean="0"/>
              <a:pPr/>
              <a:t>5</a:t>
            </a:fld>
            <a:endParaRPr lang="fr-FR"/>
          </a:p>
        </p:txBody>
      </p:sp>
    </p:spTree>
    <p:extLst>
      <p:ext uri="{BB962C8B-B14F-4D97-AF65-F5344CB8AC3E}">
        <p14:creationId xmlns:p14="http://schemas.microsoft.com/office/powerpoint/2010/main" val="6075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51520" y="-243408"/>
            <a:ext cx="8640960" cy="1152128"/>
          </a:xfrm>
        </p:spPr>
        <p:txBody>
          <a:bodyPr>
            <a:normAutofit/>
          </a:bodyPr>
          <a:lstStyle/>
          <a:p>
            <a:r>
              <a:rPr lang="fr-FR" sz="3600" b="1" dirty="0" smtClean="0">
                <a:solidFill>
                  <a:schemeClr val="accent5">
                    <a:lumMod val="60000"/>
                    <a:lumOff val="40000"/>
                  </a:schemeClr>
                </a:solidFill>
              </a:rPr>
              <a:t>Le projet dans le parcours de formation</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725247169"/>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570661030"/>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930410782"/>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3" name="Rectangle 2"/>
          <p:cNvSpPr/>
          <p:nvPr/>
        </p:nvSpPr>
        <p:spPr>
          <a:xfrm>
            <a:off x="395536" y="5109870"/>
            <a:ext cx="2740716" cy="4320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Semestre 1</a:t>
            </a:r>
            <a:endParaRPr lang="fr-FR" dirty="0">
              <a:solidFill>
                <a:srgbClr val="002060"/>
              </a:solidFill>
            </a:endParaRPr>
          </a:p>
        </p:txBody>
      </p:sp>
      <p:sp>
        <p:nvSpPr>
          <p:cNvPr id="19" name="Rectangle 18"/>
          <p:cNvSpPr/>
          <p:nvPr/>
        </p:nvSpPr>
        <p:spPr>
          <a:xfrm>
            <a:off x="3222927" y="5090278"/>
            <a:ext cx="2740716" cy="45164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Semestre2</a:t>
            </a:r>
            <a:endParaRPr lang="fr-FR" dirty="0">
              <a:solidFill>
                <a:srgbClr val="002060"/>
              </a:solidFill>
            </a:endParaRPr>
          </a:p>
        </p:txBody>
      </p:sp>
      <p:sp>
        <p:nvSpPr>
          <p:cNvPr id="20" name="Rectangle 19"/>
          <p:cNvSpPr/>
          <p:nvPr/>
        </p:nvSpPr>
        <p:spPr>
          <a:xfrm>
            <a:off x="6156174" y="5090278"/>
            <a:ext cx="2736304" cy="4516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Semestre 1</a:t>
            </a:r>
            <a:endParaRPr lang="fr-FR" dirty="0">
              <a:solidFill>
                <a:srgbClr val="002060"/>
              </a:solidFill>
            </a:endParaRPr>
          </a:p>
        </p:txBody>
      </p:sp>
      <p:sp>
        <p:nvSpPr>
          <p:cNvPr id="21" name="Rectangle 20"/>
          <p:cNvSpPr/>
          <p:nvPr/>
        </p:nvSpPr>
        <p:spPr>
          <a:xfrm>
            <a:off x="395536" y="5661248"/>
            <a:ext cx="5577168" cy="2880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1</a:t>
            </a:r>
            <a:r>
              <a:rPr lang="fr-FR" baseline="30000" dirty="0" smtClean="0">
                <a:solidFill>
                  <a:srgbClr val="002060"/>
                </a:solidFill>
              </a:rPr>
              <a:t>ère</a:t>
            </a:r>
            <a:r>
              <a:rPr lang="fr-FR" dirty="0" smtClean="0">
                <a:solidFill>
                  <a:srgbClr val="002060"/>
                </a:solidFill>
              </a:rPr>
              <a:t> année</a:t>
            </a:r>
            <a:endParaRPr lang="fr-FR" dirty="0">
              <a:solidFill>
                <a:srgbClr val="002060"/>
              </a:solidFill>
            </a:endParaRPr>
          </a:p>
        </p:txBody>
      </p:sp>
      <p:sp>
        <p:nvSpPr>
          <p:cNvPr id="22" name="Rectangle 21"/>
          <p:cNvSpPr/>
          <p:nvPr/>
        </p:nvSpPr>
        <p:spPr>
          <a:xfrm>
            <a:off x="6156176" y="5661248"/>
            <a:ext cx="2736304" cy="2880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2</a:t>
            </a:r>
            <a:r>
              <a:rPr lang="fr-FR" baseline="30000" dirty="0" smtClean="0">
                <a:solidFill>
                  <a:srgbClr val="002060"/>
                </a:solidFill>
              </a:rPr>
              <a:t>ème</a:t>
            </a:r>
            <a:r>
              <a:rPr lang="fr-FR" dirty="0" smtClean="0">
                <a:solidFill>
                  <a:srgbClr val="002060"/>
                </a:solidFill>
              </a:rPr>
              <a:t>  année</a:t>
            </a:r>
            <a:endParaRPr lang="fr-FR" dirty="0">
              <a:solidFill>
                <a:srgbClr val="002060"/>
              </a:solidFill>
            </a:endParaRPr>
          </a:p>
        </p:txBody>
      </p:sp>
      <p:sp>
        <p:nvSpPr>
          <p:cNvPr id="23" name="Rectangle 22"/>
          <p:cNvSpPr/>
          <p:nvPr/>
        </p:nvSpPr>
        <p:spPr>
          <a:xfrm>
            <a:off x="7299003" y="1042010"/>
            <a:ext cx="1593477" cy="118662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2060"/>
                </a:solidFill>
              </a:rPr>
              <a:t>Etude et réalisation de maintenance en entreprise</a:t>
            </a:r>
            <a:endParaRPr lang="fr-FR" b="1" i="1" dirty="0">
              <a:solidFill>
                <a:srgbClr val="002060"/>
              </a:solidFill>
            </a:endParaRPr>
          </a:p>
        </p:txBody>
      </p:sp>
      <p:sp>
        <p:nvSpPr>
          <p:cNvPr id="24" name="Rectangle 23"/>
          <p:cNvSpPr/>
          <p:nvPr/>
        </p:nvSpPr>
        <p:spPr>
          <a:xfrm>
            <a:off x="5185911" y="2999117"/>
            <a:ext cx="1940527" cy="1907097"/>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Réaliser des travaux d’amélioration et d’intégration d’un bien</a:t>
            </a:r>
          </a:p>
          <a:p>
            <a:pPr algn="ctr"/>
            <a:r>
              <a:rPr lang="fr-FR" b="1" dirty="0" smtClean="0">
                <a:solidFill>
                  <a:srgbClr val="002060"/>
                </a:solidFill>
              </a:rPr>
              <a:t>(TP-S10)</a:t>
            </a:r>
            <a:endParaRPr lang="fr-FR" b="1" dirty="0">
              <a:solidFill>
                <a:srgbClr val="002060"/>
              </a:solidFill>
            </a:endParaRPr>
          </a:p>
        </p:txBody>
      </p:sp>
      <p:sp>
        <p:nvSpPr>
          <p:cNvPr id="5" name="Double flèche horizontale 4"/>
          <p:cNvSpPr/>
          <p:nvPr/>
        </p:nvSpPr>
        <p:spPr>
          <a:xfrm>
            <a:off x="7285624" y="2450501"/>
            <a:ext cx="162920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416149" y="2604818"/>
            <a:ext cx="1368152" cy="369332"/>
          </a:xfrm>
          <a:prstGeom prst="rect">
            <a:avLst/>
          </a:prstGeom>
          <a:noFill/>
        </p:spPr>
        <p:txBody>
          <a:bodyPr wrap="square" rtlCol="0">
            <a:spAutoFit/>
          </a:bodyPr>
          <a:lstStyle/>
          <a:p>
            <a:pPr algn="ctr"/>
            <a:r>
              <a:rPr lang="fr-FR" dirty="0" smtClean="0">
                <a:solidFill>
                  <a:srgbClr val="002060"/>
                </a:solidFill>
              </a:rPr>
              <a:t>6 semaines</a:t>
            </a:r>
            <a:endParaRPr lang="fr-FR" dirty="0">
              <a:solidFill>
                <a:srgbClr val="002060"/>
              </a:solidFill>
            </a:endParaRPr>
          </a:p>
        </p:txBody>
      </p:sp>
      <p:sp>
        <p:nvSpPr>
          <p:cNvPr id="43" name="Flèche droite à entaille 42"/>
          <p:cNvSpPr/>
          <p:nvPr/>
        </p:nvSpPr>
        <p:spPr>
          <a:xfrm rot="20014243">
            <a:off x="67347" y="2849880"/>
            <a:ext cx="7379639" cy="292502"/>
          </a:xfrm>
          <a:prstGeom prst="notchedRightArrow">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rot="20018176">
            <a:off x="583590" y="2519691"/>
            <a:ext cx="6439558" cy="93610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S5 Analyse systémique et fonctionnelle - S6 Chaîne </a:t>
            </a:r>
            <a:r>
              <a:rPr lang="fr-FR" sz="1400" dirty="0" smtClean="0">
                <a:solidFill>
                  <a:srgbClr val="002060"/>
                </a:solidFill>
              </a:rPr>
              <a:t>d’énergie - S7 </a:t>
            </a:r>
            <a:r>
              <a:rPr lang="fr-FR" sz="1400" dirty="0">
                <a:solidFill>
                  <a:srgbClr val="002060"/>
                </a:solidFill>
              </a:rPr>
              <a:t>Chaîne </a:t>
            </a:r>
            <a:r>
              <a:rPr lang="fr-FR" sz="1400" dirty="0" smtClean="0">
                <a:solidFill>
                  <a:srgbClr val="002060"/>
                </a:solidFill>
              </a:rPr>
              <a:t>d’information S8  Santé-sécurité-environnement - S9 </a:t>
            </a:r>
            <a:r>
              <a:rPr lang="fr-FR" sz="1400" dirty="0">
                <a:solidFill>
                  <a:srgbClr val="002060"/>
                </a:solidFill>
              </a:rPr>
              <a:t>Stratégie et organisation de la </a:t>
            </a:r>
            <a:r>
              <a:rPr lang="fr-FR" sz="1400" dirty="0" smtClean="0">
                <a:solidFill>
                  <a:srgbClr val="002060"/>
                </a:solidFill>
              </a:rPr>
              <a:t>maintenance</a:t>
            </a:r>
          </a:p>
          <a:p>
            <a:pPr algn="ctr"/>
            <a:r>
              <a:rPr lang="fr-FR" sz="1400" dirty="0" smtClean="0">
                <a:solidFill>
                  <a:srgbClr val="002060"/>
                </a:solidFill>
              </a:rPr>
              <a:t> S10 </a:t>
            </a:r>
            <a:r>
              <a:rPr lang="fr-FR" sz="1400" dirty="0">
                <a:solidFill>
                  <a:srgbClr val="002060"/>
                </a:solidFill>
              </a:rPr>
              <a:t>Techniques de maintenance et conduite</a:t>
            </a:r>
          </a:p>
        </p:txBody>
      </p:sp>
      <p:sp>
        <p:nvSpPr>
          <p:cNvPr id="4" name="ZoneTexte 3"/>
          <p:cNvSpPr txBox="1"/>
          <p:nvPr/>
        </p:nvSpPr>
        <p:spPr>
          <a:xfrm>
            <a:off x="539552" y="1042010"/>
            <a:ext cx="3960440" cy="646331"/>
          </a:xfrm>
          <a:prstGeom prst="rect">
            <a:avLst/>
          </a:prstGeom>
          <a:noFill/>
        </p:spPr>
        <p:txBody>
          <a:bodyPr wrap="square" rtlCol="0">
            <a:spAutoFit/>
          </a:bodyPr>
          <a:lstStyle/>
          <a:p>
            <a:pPr algn="ctr"/>
            <a:r>
              <a:rPr lang="fr-FR" dirty="0" smtClean="0">
                <a:solidFill>
                  <a:srgbClr val="FF0000"/>
                </a:solidFill>
              </a:rPr>
              <a:t>« Le projet, c’est l’affaire de tous »</a:t>
            </a:r>
          </a:p>
          <a:p>
            <a:pPr algn="ctr"/>
            <a:r>
              <a:rPr lang="fr-FR" dirty="0" smtClean="0">
                <a:solidFill>
                  <a:srgbClr val="FF0000"/>
                </a:solidFill>
              </a:rPr>
              <a:t>Comme pour la T.P.M.</a:t>
            </a:r>
            <a:endParaRPr lang="fr-FR" dirty="0">
              <a:solidFill>
                <a:srgbClr val="FF0000"/>
              </a:solidFill>
            </a:endParaRPr>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50</a:t>
            </a:fld>
            <a:endParaRPr lang="fr-FR"/>
          </a:p>
        </p:txBody>
      </p:sp>
    </p:spTree>
    <p:extLst>
      <p:ext uri="{BB962C8B-B14F-4D97-AF65-F5344CB8AC3E}">
        <p14:creationId xmlns:p14="http://schemas.microsoft.com/office/powerpoint/2010/main" val="31404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par>
                                <p:cTn id="17" presetID="6" presetClass="entr" presetSubtype="16"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3" grpId="0" animBg="1"/>
      <p:bldP spid="44"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51520" y="-243408"/>
            <a:ext cx="8640960" cy="1152128"/>
          </a:xfrm>
        </p:spPr>
        <p:txBody>
          <a:bodyPr>
            <a:normAutofit/>
          </a:bodyPr>
          <a:lstStyle/>
          <a:p>
            <a:r>
              <a:rPr lang="fr-FR" sz="3600" b="1" dirty="0" smtClean="0">
                <a:solidFill>
                  <a:schemeClr val="accent5">
                    <a:lumMod val="60000"/>
                    <a:lumOff val="40000"/>
                  </a:schemeClr>
                </a:solidFill>
              </a:rPr>
              <a:t>Directives académiques – Session 2016</a:t>
            </a:r>
            <a:endParaRPr lang="fr-FR" sz="36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393672362"/>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1014633935"/>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4207768402"/>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Rectangle 18"/>
          <p:cNvSpPr/>
          <p:nvPr/>
        </p:nvSpPr>
        <p:spPr>
          <a:xfrm>
            <a:off x="251520" y="1012954"/>
            <a:ext cx="8640960" cy="4955203"/>
          </a:xfrm>
          <a:prstGeom prst="rect">
            <a:avLst/>
          </a:prstGeom>
        </p:spPr>
        <p:txBody>
          <a:bodyPr wrap="square">
            <a:spAutoFit/>
          </a:bodyPr>
          <a:lstStyle/>
          <a:p>
            <a:r>
              <a:rPr lang="fr-FR" sz="2400" dirty="0" smtClean="0">
                <a:solidFill>
                  <a:srgbClr val="002060"/>
                </a:solidFill>
                <a:latin typeface="+mn-lt"/>
              </a:rPr>
              <a:t>Recommandations pour la rédaction des cahiers des charges</a:t>
            </a:r>
          </a:p>
          <a:p>
            <a:endParaRPr lang="fr-FR" sz="1200" dirty="0" smtClean="0">
              <a:solidFill>
                <a:srgbClr val="002060"/>
              </a:solidFill>
              <a:latin typeface="+mn-lt"/>
            </a:endParaRPr>
          </a:p>
          <a:p>
            <a:pPr marL="800100" lvl="1" indent="-342900">
              <a:buFont typeface="Arial" pitchFamily="34" charset="0"/>
              <a:buChar char="•"/>
            </a:pPr>
            <a:r>
              <a:rPr lang="fr-FR" sz="2000" dirty="0" smtClean="0">
                <a:solidFill>
                  <a:srgbClr val="002060"/>
                </a:solidFill>
                <a:latin typeface="+mn-lt"/>
              </a:rPr>
              <a:t>Respect des 60% (quelle limite minimum).</a:t>
            </a:r>
          </a:p>
          <a:p>
            <a:pPr marL="800100" lvl="1" indent="-342900">
              <a:buFont typeface="Arial" pitchFamily="34" charset="0"/>
              <a:buChar char="•"/>
            </a:pPr>
            <a:endParaRPr lang="fr-FR" sz="2000" dirty="0" smtClean="0">
              <a:solidFill>
                <a:srgbClr val="002060"/>
              </a:solidFill>
              <a:latin typeface="+mn-lt"/>
            </a:endParaRPr>
          </a:p>
          <a:p>
            <a:pPr marL="800100" lvl="1" indent="-342900">
              <a:buFont typeface="Arial" pitchFamily="34" charset="0"/>
              <a:buChar char="•"/>
            </a:pPr>
            <a:r>
              <a:rPr lang="fr-FR" sz="2000" dirty="0" smtClean="0">
                <a:solidFill>
                  <a:srgbClr val="002060"/>
                </a:solidFill>
              </a:rPr>
              <a:t>Amélioration/modification, si oui quels types de modifications (non à la conception d’une petite machine)</a:t>
            </a:r>
          </a:p>
          <a:p>
            <a:pPr marL="800100" lvl="1" indent="-342900">
              <a:buFont typeface="Arial" pitchFamily="34" charset="0"/>
              <a:buChar char="•"/>
            </a:pPr>
            <a:endParaRPr lang="fr-FR" sz="2000" dirty="0" smtClean="0">
              <a:solidFill>
                <a:srgbClr val="002060"/>
              </a:solidFill>
            </a:endParaRPr>
          </a:p>
          <a:p>
            <a:pPr marL="800100" lvl="1" indent="-342900">
              <a:buFont typeface="Arial" pitchFamily="34" charset="0"/>
              <a:buChar char="•"/>
            </a:pPr>
            <a:r>
              <a:rPr lang="fr-FR" sz="2000" dirty="0" smtClean="0">
                <a:solidFill>
                  <a:srgbClr val="002060"/>
                </a:solidFill>
                <a:latin typeface="+mn-lt"/>
              </a:rPr>
              <a:t>Notion de bien en intégration et réception : machine/composant (pas d’intégration de composant)</a:t>
            </a:r>
          </a:p>
          <a:p>
            <a:pPr marL="800100" lvl="1" indent="-342900">
              <a:buFont typeface="Arial" pitchFamily="34" charset="0"/>
              <a:buChar char="•"/>
            </a:pPr>
            <a:endParaRPr lang="fr-FR" sz="2000" dirty="0" smtClean="0">
              <a:solidFill>
                <a:srgbClr val="002060"/>
              </a:solidFill>
              <a:latin typeface="+mn-lt"/>
            </a:endParaRPr>
          </a:p>
          <a:p>
            <a:pPr marL="800100" lvl="1" indent="-342900">
              <a:buFont typeface="Arial" pitchFamily="34" charset="0"/>
              <a:buChar char="•"/>
            </a:pPr>
            <a:r>
              <a:rPr lang="fr-FR" sz="2000" dirty="0" smtClean="0">
                <a:solidFill>
                  <a:srgbClr val="002060"/>
                </a:solidFill>
              </a:rPr>
              <a:t>Que fait réellement le candidat lors d’une intégration et réception d’un bien, quelle est la part de travail de chacun (société extérieure/candidat)</a:t>
            </a:r>
          </a:p>
          <a:p>
            <a:pPr marL="800100" lvl="1" indent="-342900">
              <a:buFont typeface="Arial" pitchFamily="34" charset="0"/>
              <a:buChar char="•"/>
            </a:pPr>
            <a:endParaRPr lang="fr-FR" sz="2000" dirty="0" smtClean="0">
              <a:solidFill>
                <a:srgbClr val="002060"/>
              </a:solidFill>
              <a:latin typeface="+mn-lt"/>
            </a:endParaRPr>
          </a:p>
          <a:p>
            <a:pPr marL="800100" lvl="1" indent="-342900">
              <a:buFont typeface="Arial" pitchFamily="34" charset="0"/>
              <a:buChar char="•"/>
            </a:pPr>
            <a:r>
              <a:rPr lang="fr-FR" sz="2000" dirty="0" smtClean="0">
                <a:solidFill>
                  <a:srgbClr val="002060"/>
                </a:solidFill>
              </a:rPr>
              <a:t>Plusieurs candidats sur une même problématique avec des projets individualisés</a:t>
            </a:r>
          </a:p>
          <a:p>
            <a:pPr marL="800100" lvl="1" indent="-342900">
              <a:buFont typeface="Arial" pitchFamily="34" charset="0"/>
              <a:buChar char="•"/>
            </a:pPr>
            <a:r>
              <a:rPr lang="fr-FR" sz="2000" dirty="0" smtClean="0">
                <a:solidFill>
                  <a:srgbClr val="002060"/>
                </a:solidFill>
              </a:rPr>
              <a:t> …..</a:t>
            </a:r>
            <a:endParaRPr lang="fr-FR" sz="2000" dirty="0">
              <a:solidFill>
                <a:srgbClr val="002060"/>
              </a:solidFill>
              <a:latin typeface="+mn-lt"/>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51</a:t>
            </a:fld>
            <a:endParaRPr lang="fr-FR"/>
          </a:p>
        </p:txBody>
      </p:sp>
    </p:spTree>
    <p:extLst>
      <p:ext uri="{BB962C8B-B14F-4D97-AF65-F5344CB8AC3E}">
        <p14:creationId xmlns:p14="http://schemas.microsoft.com/office/powerpoint/2010/main" val="5478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51521" y="0"/>
            <a:ext cx="8892480" cy="908720"/>
          </a:xfrm>
        </p:spPr>
        <p:txBody>
          <a:bodyPr>
            <a:noAutofit/>
          </a:bodyPr>
          <a:lstStyle/>
          <a:p>
            <a:r>
              <a:rPr lang="fr-FR" sz="2800" b="1" dirty="0">
                <a:solidFill>
                  <a:schemeClr val="accent5">
                    <a:lumMod val="60000"/>
                    <a:lumOff val="40000"/>
                  </a:schemeClr>
                </a:solidFill>
              </a:rPr>
              <a:t>Etude et réalisation de maintenance en entreprise Typologie de projets (</a:t>
            </a:r>
            <a:r>
              <a:rPr lang="fr-FR" sz="2800" b="1" dirty="0" smtClean="0">
                <a:solidFill>
                  <a:schemeClr val="accent5">
                    <a:lumMod val="60000"/>
                    <a:lumOff val="40000"/>
                  </a:schemeClr>
                </a:solidFill>
              </a:rPr>
              <a:t>E62)</a:t>
            </a:r>
            <a:endParaRPr lang="fr-FR" sz="2800"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547502073"/>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e 8"/>
          <p:cNvGraphicFramePr/>
          <p:nvPr>
            <p:extLst>
              <p:ext uri="{D42A27DB-BD31-4B8C-83A1-F6EECF244321}">
                <p14:modId xmlns:p14="http://schemas.microsoft.com/office/powerpoint/2010/main" val="2573423702"/>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me 10"/>
          <p:cNvGraphicFramePr/>
          <p:nvPr>
            <p:extLst>
              <p:ext uri="{D42A27DB-BD31-4B8C-83A1-F6EECF244321}">
                <p14:modId xmlns:p14="http://schemas.microsoft.com/office/powerpoint/2010/main" val="259109877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0" name="Connecteur droit 9"/>
          <p:cNvCxnSpPr/>
          <p:nvPr/>
        </p:nvCxnSpPr>
        <p:spPr>
          <a:xfrm>
            <a:off x="-1678" y="908720"/>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19" name="ZoneTexte 18"/>
          <p:cNvSpPr txBox="1"/>
          <p:nvPr/>
        </p:nvSpPr>
        <p:spPr>
          <a:xfrm>
            <a:off x="241225" y="3068960"/>
            <a:ext cx="8640960" cy="584775"/>
          </a:xfrm>
          <a:prstGeom prst="rect">
            <a:avLst/>
          </a:prstGeom>
          <a:noFill/>
        </p:spPr>
        <p:txBody>
          <a:bodyPr wrap="square" rtlCol="0">
            <a:spAutoFit/>
          </a:bodyPr>
          <a:lstStyle/>
          <a:p>
            <a:pPr algn="ctr"/>
            <a:r>
              <a:rPr lang="fr-FR" sz="3200" b="1" dirty="0" smtClean="0">
                <a:solidFill>
                  <a:srgbClr val="002060"/>
                </a:solidFill>
              </a:rPr>
              <a:t>Merci de votre attention</a:t>
            </a:r>
            <a:endParaRPr lang="fr-FR" sz="3200" b="1" dirty="0">
              <a:solidFill>
                <a:srgbClr val="002060"/>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52</a:t>
            </a:fld>
            <a:endParaRPr lang="fr-FR"/>
          </a:p>
        </p:txBody>
      </p:sp>
    </p:spTree>
    <p:extLst>
      <p:ext uri="{BB962C8B-B14F-4D97-AF65-F5344CB8AC3E}">
        <p14:creationId xmlns:p14="http://schemas.microsoft.com/office/powerpoint/2010/main" val="103537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0" y="3952071"/>
            <a:ext cx="6019528" cy="1853193"/>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lumMod val="95000"/>
                  <a:lumOff val="5000"/>
                </a:schemeClr>
              </a:solidFill>
            </a:endParaRPr>
          </a:p>
          <a:p>
            <a:pPr algn="ctr"/>
            <a:endParaRPr lang="fr-FR" dirty="0" smtClean="0">
              <a:solidFill>
                <a:schemeClr val="tx1">
                  <a:lumMod val="95000"/>
                  <a:lumOff val="5000"/>
                </a:schemeClr>
              </a:solidFill>
            </a:endParaRPr>
          </a:p>
          <a:p>
            <a:pPr algn="ctr"/>
            <a:endParaRPr lang="fr-FR" dirty="0">
              <a:solidFill>
                <a:schemeClr val="tx1">
                  <a:lumMod val="95000"/>
                  <a:lumOff val="5000"/>
                </a:schemeClr>
              </a:solidFill>
            </a:endParaRPr>
          </a:p>
          <a:p>
            <a:pPr algn="ctr"/>
            <a:endParaRPr lang="fr-FR" dirty="0" smtClean="0">
              <a:solidFill>
                <a:schemeClr val="tx1">
                  <a:lumMod val="95000"/>
                  <a:lumOff val="5000"/>
                </a:schemeClr>
              </a:solidFill>
            </a:endParaRPr>
          </a:p>
          <a:p>
            <a:pPr algn="ctr"/>
            <a:r>
              <a:rPr lang="fr-FR" sz="2400" b="1" dirty="0" smtClean="0">
                <a:solidFill>
                  <a:srgbClr val="FF0000"/>
                </a:solidFill>
              </a:rPr>
              <a:t>AMELIORATION ?</a:t>
            </a:r>
            <a:endParaRPr lang="fr-FR" sz="2400" b="1" dirty="0">
              <a:solidFill>
                <a:srgbClr val="FF0000"/>
              </a:solidFill>
            </a:endParaRPr>
          </a:p>
        </p:txBody>
      </p:sp>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51793" y="-243408"/>
            <a:ext cx="8640413" cy="1152128"/>
          </a:xfrm>
        </p:spPr>
        <p:txBody>
          <a:bodyPr>
            <a:normAutofit fontScale="90000"/>
          </a:bodyPr>
          <a:lstStyle/>
          <a:p>
            <a:r>
              <a:rPr lang="fr-FR" b="1" dirty="0" smtClean="0">
                <a:solidFill>
                  <a:schemeClr val="accent5">
                    <a:lumMod val="60000"/>
                    <a:lumOff val="40000"/>
                  </a:schemeClr>
                </a:solidFill>
              </a:rPr>
              <a:t>Actions menées par le candidat – E62</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216077884"/>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97656630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2314403900"/>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3" name="Rectangle 2"/>
          <p:cNvSpPr/>
          <p:nvPr/>
        </p:nvSpPr>
        <p:spPr>
          <a:xfrm>
            <a:off x="251793" y="1196338"/>
            <a:ext cx="8640414" cy="2616101"/>
          </a:xfrm>
          <a:prstGeom prst="rect">
            <a:avLst/>
          </a:prstGeom>
        </p:spPr>
        <p:txBody>
          <a:bodyPr wrap="square">
            <a:spAutoFit/>
          </a:bodyPr>
          <a:lstStyle/>
          <a:p>
            <a:r>
              <a:rPr lang="fr-FR" sz="2000" b="1" dirty="0" smtClean="0">
                <a:solidFill>
                  <a:srgbClr val="002060"/>
                </a:solidFill>
              </a:rPr>
              <a:t>Actions définies dans le Contrat individuel du cahier des charges :</a:t>
            </a:r>
          </a:p>
          <a:p>
            <a:pPr marL="285750" indent="-285750">
              <a:buFontTx/>
              <a:buChar char="-"/>
            </a:pPr>
            <a:endParaRPr lang="fr-FR" dirty="0" smtClean="0">
              <a:solidFill>
                <a:srgbClr val="002060"/>
              </a:solidFill>
            </a:endParaRPr>
          </a:p>
          <a:p>
            <a:pPr marL="285750" indent="-285750">
              <a:buFontTx/>
              <a:buChar char="-"/>
            </a:pPr>
            <a:r>
              <a:rPr lang="fr-FR" dirty="0" smtClean="0">
                <a:solidFill>
                  <a:srgbClr val="002060"/>
                </a:solidFill>
              </a:rPr>
              <a:t>Proposer et/ou concevoir des solutions d’</a:t>
            </a:r>
            <a:r>
              <a:rPr lang="fr-FR" b="1" dirty="0" smtClean="0">
                <a:solidFill>
                  <a:srgbClr val="FF0000"/>
                </a:solidFill>
              </a:rPr>
              <a:t>amélioration</a:t>
            </a:r>
            <a:r>
              <a:rPr lang="fr-FR" dirty="0" smtClean="0">
                <a:solidFill>
                  <a:srgbClr val="002060"/>
                </a:solidFill>
              </a:rPr>
              <a:t> d’un </a:t>
            </a:r>
            <a:r>
              <a:rPr lang="fr-FR" b="1" dirty="0" smtClean="0">
                <a:solidFill>
                  <a:srgbClr val="002060"/>
                </a:solidFill>
              </a:rPr>
              <a:t>bien</a:t>
            </a:r>
            <a:r>
              <a:rPr lang="fr-FR" dirty="0" smtClean="0">
                <a:solidFill>
                  <a:srgbClr val="002060"/>
                </a:solidFill>
              </a:rPr>
              <a:t> ou d’une </a:t>
            </a:r>
            <a:r>
              <a:rPr lang="fr-FR" b="1" dirty="0" smtClean="0">
                <a:solidFill>
                  <a:srgbClr val="00B050"/>
                </a:solidFill>
              </a:rPr>
              <a:t>organisation</a:t>
            </a:r>
          </a:p>
          <a:p>
            <a:pPr marL="285750" indent="-285750">
              <a:buFontTx/>
              <a:buChar char="-"/>
            </a:pPr>
            <a:endParaRPr lang="fr-FR" b="1" dirty="0" smtClean="0">
              <a:solidFill>
                <a:srgbClr val="002060"/>
              </a:solidFill>
            </a:endParaRPr>
          </a:p>
          <a:p>
            <a:pPr marL="285750" indent="-285750">
              <a:buFontTx/>
              <a:buChar char="-"/>
            </a:pPr>
            <a:r>
              <a:rPr lang="fr-FR" dirty="0" smtClean="0">
                <a:solidFill>
                  <a:srgbClr val="002060"/>
                </a:solidFill>
              </a:rPr>
              <a:t>Préparer </a:t>
            </a:r>
            <a:r>
              <a:rPr lang="fr-FR" dirty="0">
                <a:solidFill>
                  <a:srgbClr val="002060"/>
                </a:solidFill>
              </a:rPr>
              <a:t>les travaux d’</a:t>
            </a:r>
            <a:r>
              <a:rPr lang="fr-FR" b="1" dirty="0">
                <a:solidFill>
                  <a:srgbClr val="FF0000"/>
                </a:solidFill>
              </a:rPr>
              <a:t>amélioration</a:t>
            </a:r>
            <a:r>
              <a:rPr lang="fr-FR" dirty="0">
                <a:solidFill>
                  <a:srgbClr val="002060"/>
                </a:solidFill>
              </a:rPr>
              <a:t> ou d’</a:t>
            </a:r>
            <a:r>
              <a:rPr lang="fr-FR" b="1" dirty="0">
                <a:solidFill>
                  <a:schemeClr val="accent2">
                    <a:lumMod val="50000"/>
                  </a:schemeClr>
                </a:solidFill>
              </a:rPr>
              <a:t>intégration</a:t>
            </a:r>
            <a:r>
              <a:rPr lang="fr-FR" dirty="0">
                <a:solidFill>
                  <a:srgbClr val="002060"/>
                </a:solidFill>
              </a:rPr>
              <a:t> d’un </a:t>
            </a:r>
            <a:r>
              <a:rPr lang="fr-FR" b="1" dirty="0">
                <a:solidFill>
                  <a:srgbClr val="002060"/>
                </a:solidFill>
              </a:rPr>
              <a:t>bien</a:t>
            </a:r>
            <a:r>
              <a:rPr lang="fr-FR" dirty="0">
                <a:solidFill>
                  <a:srgbClr val="002060"/>
                </a:solidFill>
              </a:rPr>
              <a:t> ou d’une </a:t>
            </a:r>
            <a:r>
              <a:rPr lang="fr-FR" b="1" dirty="0" smtClean="0">
                <a:solidFill>
                  <a:srgbClr val="00B050"/>
                </a:solidFill>
              </a:rPr>
              <a:t>organisation</a:t>
            </a:r>
          </a:p>
          <a:p>
            <a:pPr marL="285750" indent="-285750">
              <a:buFontTx/>
              <a:buChar char="-"/>
            </a:pPr>
            <a:endParaRPr lang="fr-FR" b="1" dirty="0">
              <a:solidFill>
                <a:srgbClr val="002060"/>
              </a:solidFill>
            </a:endParaRPr>
          </a:p>
          <a:p>
            <a:pPr marL="285750" indent="-285750">
              <a:buFontTx/>
              <a:buChar char="-"/>
            </a:pPr>
            <a:r>
              <a:rPr lang="fr-FR" dirty="0" smtClean="0">
                <a:solidFill>
                  <a:srgbClr val="002060"/>
                </a:solidFill>
              </a:rPr>
              <a:t>Réaliser </a:t>
            </a:r>
            <a:r>
              <a:rPr lang="fr-FR" dirty="0">
                <a:solidFill>
                  <a:srgbClr val="002060"/>
                </a:solidFill>
              </a:rPr>
              <a:t>des travaux d’</a:t>
            </a:r>
            <a:r>
              <a:rPr lang="fr-FR" b="1" dirty="0">
                <a:solidFill>
                  <a:srgbClr val="FF0000"/>
                </a:solidFill>
              </a:rPr>
              <a:t>amélioration</a:t>
            </a:r>
            <a:r>
              <a:rPr lang="fr-FR" dirty="0">
                <a:solidFill>
                  <a:srgbClr val="002060"/>
                </a:solidFill>
              </a:rPr>
              <a:t>, de </a:t>
            </a:r>
            <a:r>
              <a:rPr lang="fr-FR" b="1" dirty="0">
                <a:solidFill>
                  <a:schemeClr val="accent2">
                    <a:lumMod val="50000"/>
                  </a:schemeClr>
                </a:solidFill>
              </a:rPr>
              <a:t>réception</a:t>
            </a:r>
            <a:r>
              <a:rPr lang="fr-FR" dirty="0">
                <a:solidFill>
                  <a:srgbClr val="002060"/>
                </a:solidFill>
              </a:rPr>
              <a:t> d’un </a:t>
            </a:r>
            <a:r>
              <a:rPr lang="fr-FR" b="1" dirty="0">
                <a:solidFill>
                  <a:srgbClr val="002060"/>
                </a:solidFill>
              </a:rPr>
              <a:t>nouveau bien </a:t>
            </a:r>
            <a:r>
              <a:rPr lang="fr-FR" dirty="0">
                <a:solidFill>
                  <a:srgbClr val="002060"/>
                </a:solidFill>
              </a:rPr>
              <a:t>ou d’une </a:t>
            </a:r>
            <a:r>
              <a:rPr lang="fr-FR" b="1" dirty="0">
                <a:solidFill>
                  <a:srgbClr val="00B050"/>
                </a:solidFill>
              </a:rPr>
              <a:t>organisation</a:t>
            </a:r>
            <a:r>
              <a:rPr lang="fr-FR" dirty="0">
                <a:solidFill>
                  <a:srgbClr val="002060"/>
                </a:solidFill>
              </a:rPr>
              <a:t> </a:t>
            </a:r>
            <a:endParaRPr lang="fr-FR" dirty="0" smtClean="0">
              <a:solidFill>
                <a:srgbClr val="002060"/>
              </a:solidFill>
            </a:endParaRPr>
          </a:p>
          <a:p>
            <a:pPr marL="285750" indent="-285750">
              <a:buFontTx/>
              <a:buChar char="-"/>
            </a:pPr>
            <a:endParaRPr lang="fr-FR" dirty="0">
              <a:solidFill>
                <a:srgbClr val="FF0000"/>
              </a:solidFill>
            </a:endParaRPr>
          </a:p>
        </p:txBody>
      </p:sp>
      <p:sp>
        <p:nvSpPr>
          <p:cNvPr id="6" name="Rectangle 5"/>
          <p:cNvSpPr/>
          <p:nvPr/>
        </p:nvSpPr>
        <p:spPr>
          <a:xfrm>
            <a:off x="3285578" y="4285299"/>
            <a:ext cx="2572844" cy="707886"/>
          </a:xfrm>
          <a:prstGeom prst="rect">
            <a:avLst/>
          </a:prstGeom>
          <a:solidFill>
            <a:srgbClr val="FFFF99"/>
          </a:solidFill>
        </p:spPr>
        <p:txBody>
          <a:bodyPr wrap="square">
            <a:spAutoFit/>
          </a:bodyPr>
          <a:lstStyle/>
          <a:p>
            <a:pPr algn="ctr"/>
            <a:r>
              <a:rPr lang="fr-FR" sz="2000" b="1" dirty="0" smtClean="0">
                <a:solidFill>
                  <a:srgbClr val="FF0000"/>
                </a:solidFill>
              </a:rPr>
              <a:t> Amélioration </a:t>
            </a:r>
            <a:r>
              <a:rPr lang="fr-FR" sz="2000" dirty="0" smtClean="0">
                <a:solidFill>
                  <a:srgbClr val="002060"/>
                </a:solidFill>
              </a:rPr>
              <a:t>d’une</a:t>
            </a:r>
            <a:r>
              <a:rPr lang="fr-FR" sz="2000" b="1" dirty="0" smtClean="0">
                <a:solidFill>
                  <a:srgbClr val="FF0000"/>
                </a:solidFill>
              </a:rPr>
              <a:t> </a:t>
            </a:r>
            <a:r>
              <a:rPr lang="fr-FR" sz="2000" b="1" dirty="0">
                <a:solidFill>
                  <a:srgbClr val="00B050"/>
                </a:solidFill>
              </a:rPr>
              <a:t>organisation</a:t>
            </a:r>
            <a:r>
              <a:rPr lang="fr-FR" sz="2000" b="1" dirty="0">
                <a:solidFill>
                  <a:srgbClr val="FF0000"/>
                </a:solidFill>
              </a:rPr>
              <a:t> </a:t>
            </a:r>
          </a:p>
        </p:txBody>
      </p:sp>
      <p:sp>
        <p:nvSpPr>
          <p:cNvPr id="20" name="Rectangle 19"/>
          <p:cNvSpPr/>
          <p:nvPr/>
        </p:nvSpPr>
        <p:spPr>
          <a:xfrm>
            <a:off x="6319363" y="4285299"/>
            <a:ext cx="2572844" cy="707886"/>
          </a:xfrm>
          <a:prstGeom prst="rect">
            <a:avLst/>
          </a:prstGeom>
          <a:solidFill>
            <a:srgbClr val="FFFF99"/>
          </a:solidFill>
        </p:spPr>
        <p:txBody>
          <a:bodyPr wrap="square">
            <a:spAutoFit/>
          </a:bodyPr>
          <a:lstStyle/>
          <a:p>
            <a:pPr algn="ctr"/>
            <a:r>
              <a:rPr lang="fr-FR" sz="2000" b="1" dirty="0" smtClean="0">
                <a:solidFill>
                  <a:schemeClr val="accent2">
                    <a:lumMod val="50000"/>
                  </a:schemeClr>
                </a:solidFill>
              </a:rPr>
              <a:t>Réception, intégration </a:t>
            </a:r>
            <a:r>
              <a:rPr lang="fr-FR" sz="2000" dirty="0" smtClean="0">
                <a:solidFill>
                  <a:srgbClr val="002060"/>
                </a:solidFill>
              </a:rPr>
              <a:t>d’un</a:t>
            </a:r>
            <a:r>
              <a:rPr lang="fr-FR" sz="2000" b="1" dirty="0" smtClean="0">
                <a:solidFill>
                  <a:srgbClr val="FF0000"/>
                </a:solidFill>
              </a:rPr>
              <a:t> </a:t>
            </a:r>
            <a:r>
              <a:rPr lang="fr-FR" sz="2000" b="1" dirty="0" smtClean="0">
                <a:solidFill>
                  <a:srgbClr val="002060"/>
                </a:solidFill>
              </a:rPr>
              <a:t>nouveau bien</a:t>
            </a:r>
            <a:endParaRPr lang="fr-FR" sz="2000" b="1" dirty="0">
              <a:solidFill>
                <a:srgbClr val="002060"/>
              </a:solidFill>
            </a:endParaRPr>
          </a:p>
        </p:txBody>
      </p:sp>
      <p:sp>
        <p:nvSpPr>
          <p:cNvPr id="19" name="Rectangle 18"/>
          <p:cNvSpPr/>
          <p:nvPr/>
        </p:nvSpPr>
        <p:spPr>
          <a:xfrm>
            <a:off x="217810" y="4316131"/>
            <a:ext cx="2572844" cy="677054"/>
          </a:xfrm>
          <a:prstGeom prst="rect">
            <a:avLst/>
          </a:prstGeom>
          <a:solidFill>
            <a:srgbClr val="FFFF99"/>
          </a:solidFill>
        </p:spPr>
        <p:txBody>
          <a:bodyPr wrap="square" anchor="ctr" anchorCtr="0">
            <a:noAutofit/>
          </a:bodyPr>
          <a:lstStyle/>
          <a:p>
            <a:pPr algn="ctr"/>
            <a:r>
              <a:rPr lang="fr-FR" sz="2000" b="1" dirty="0">
                <a:solidFill>
                  <a:srgbClr val="FF0000"/>
                </a:solidFill>
              </a:rPr>
              <a:t>A</a:t>
            </a:r>
            <a:r>
              <a:rPr lang="fr-FR" sz="2000" b="1" dirty="0" smtClean="0">
                <a:solidFill>
                  <a:srgbClr val="FF0000"/>
                </a:solidFill>
              </a:rPr>
              <a:t>mélioration </a:t>
            </a:r>
            <a:r>
              <a:rPr lang="fr-FR" sz="2000" dirty="0">
                <a:solidFill>
                  <a:srgbClr val="002060"/>
                </a:solidFill>
              </a:rPr>
              <a:t>d’un</a:t>
            </a:r>
            <a:r>
              <a:rPr lang="fr-FR" sz="2000" b="1" dirty="0">
                <a:solidFill>
                  <a:srgbClr val="FF0000"/>
                </a:solidFill>
              </a:rPr>
              <a:t> </a:t>
            </a:r>
            <a:r>
              <a:rPr lang="fr-FR" sz="2000" b="1" dirty="0" smtClean="0">
                <a:solidFill>
                  <a:srgbClr val="002060"/>
                </a:solidFill>
              </a:rPr>
              <a:t>bien</a:t>
            </a:r>
            <a:endParaRPr lang="fr-FR" sz="2000" b="1" dirty="0">
              <a:solidFill>
                <a:srgbClr val="002060"/>
              </a:solidFill>
            </a:endParaRPr>
          </a:p>
        </p:txBody>
      </p:sp>
      <p:sp>
        <p:nvSpPr>
          <p:cNvPr id="4" name="Flèche vers le bas 3"/>
          <p:cNvSpPr/>
          <p:nvPr/>
        </p:nvSpPr>
        <p:spPr>
          <a:xfrm>
            <a:off x="1374504" y="3790674"/>
            <a:ext cx="259456" cy="346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a:off x="4442272" y="3790674"/>
            <a:ext cx="259456" cy="346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a:off x="7522905" y="3778745"/>
            <a:ext cx="259456" cy="346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p:cNvSpPr>
            <a:spLocks noGrp="1"/>
          </p:cNvSpPr>
          <p:nvPr>
            <p:ph type="sldNum" sz="quarter" idx="12"/>
          </p:nvPr>
        </p:nvSpPr>
        <p:spPr/>
        <p:txBody>
          <a:bodyPr/>
          <a:lstStyle/>
          <a:p>
            <a:fld id="{898C2B6A-585A-4FDA-8F79-084B1166EA1E}" type="slidenum">
              <a:rPr lang="fr-FR" smtClean="0"/>
              <a:pPr/>
              <a:t>6</a:t>
            </a:fld>
            <a:endParaRPr lang="fr-FR"/>
          </a:p>
        </p:txBody>
      </p:sp>
    </p:spTree>
    <p:extLst>
      <p:ext uri="{BB962C8B-B14F-4D97-AF65-F5344CB8AC3E}">
        <p14:creationId xmlns:p14="http://schemas.microsoft.com/office/powerpoint/2010/main" val="236420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19" grpId="0" animBg="1"/>
      <p:bldP spid="4"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fontScale="90000"/>
          </a:bodyPr>
          <a:lstStyle/>
          <a:p>
            <a:r>
              <a:rPr lang="fr-FR" b="1" dirty="0" smtClean="0">
                <a:solidFill>
                  <a:schemeClr val="accent5">
                    <a:lumMod val="60000"/>
                    <a:lumOff val="40000"/>
                  </a:schemeClr>
                </a:solidFill>
              </a:rPr>
              <a:t>Qu’appelle t’on une amélioration ?</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3823176708"/>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10774593"/>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1760573"/>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0" name="Rectangle 19"/>
          <p:cNvSpPr/>
          <p:nvPr/>
        </p:nvSpPr>
        <p:spPr>
          <a:xfrm>
            <a:off x="2506661" y="3726194"/>
            <a:ext cx="1934494" cy="830997"/>
          </a:xfrm>
          <a:prstGeom prst="rect">
            <a:avLst/>
          </a:prstGeom>
          <a:solidFill>
            <a:srgbClr val="FFFF99"/>
          </a:solidFill>
        </p:spPr>
        <p:txBody>
          <a:bodyPr wrap="square">
            <a:spAutoFit/>
          </a:bodyPr>
          <a:lstStyle/>
          <a:p>
            <a:pPr algn="ctr"/>
            <a:r>
              <a:rPr lang="fr-FR" sz="1600" dirty="0" smtClean="0">
                <a:solidFill>
                  <a:srgbClr val="002060"/>
                </a:solidFill>
              </a:rPr>
              <a:t> Amélioration de la </a:t>
            </a:r>
            <a:r>
              <a:rPr lang="fr-FR" sz="1600" b="1" dirty="0" smtClean="0">
                <a:solidFill>
                  <a:srgbClr val="002060"/>
                </a:solidFill>
              </a:rPr>
              <a:t>maintenabilité</a:t>
            </a:r>
            <a:r>
              <a:rPr lang="fr-FR" sz="1600" dirty="0" smtClean="0">
                <a:solidFill>
                  <a:srgbClr val="002060"/>
                </a:solidFill>
              </a:rPr>
              <a:t> d’un bien</a:t>
            </a:r>
            <a:endParaRPr lang="fr-FR" sz="1600" dirty="0">
              <a:solidFill>
                <a:srgbClr val="002060"/>
              </a:solidFill>
            </a:endParaRPr>
          </a:p>
        </p:txBody>
      </p:sp>
      <p:sp>
        <p:nvSpPr>
          <p:cNvPr id="21" name="Rectangle 20"/>
          <p:cNvSpPr/>
          <p:nvPr/>
        </p:nvSpPr>
        <p:spPr>
          <a:xfrm>
            <a:off x="4765873" y="3724664"/>
            <a:ext cx="1934494" cy="832527"/>
          </a:xfrm>
          <a:prstGeom prst="rect">
            <a:avLst/>
          </a:prstGeom>
          <a:solidFill>
            <a:srgbClr val="FFFF99"/>
          </a:solidFill>
        </p:spPr>
        <p:txBody>
          <a:bodyPr wrap="square" anchor="ctr" anchorCtr="0">
            <a:noAutofit/>
          </a:bodyPr>
          <a:lstStyle/>
          <a:p>
            <a:pPr algn="ctr"/>
            <a:r>
              <a:rPr lang="fr-FR" sz="1600" dirty="0" smtClean="0">
                <a:solidFill>
                  <a:srgbClr val="002060"/>
                </a:solidFill>
              </a:rPr>
              <a:t>Amélioration de la </a:t>
            </a:r>
            <a:r>
              <a:rPr lang="fr-FR" sz="1600" b="1" dirty="0" smtClean="0">
                <a:solidFill>
                  <a:srgbClr val="002060"/>
                </a:solidFill>
              </a:rPr>
              <a:t>sécurité</a:t>
            </a:r>
            <a:r>
              <a:rPr lang="fr-FR" sz="1600" dirty="0" smtClean="0">
                <a:solidFill>
                  <a:srgbClr val="002060"/>
                </a:solidFill>
              </a:rPr>
              <a:t> d’un bien</a:t>
            </a:r>
            <a:endParaRPr lang="fr-FR" sz="1600" dirty="0">
              <a:solidFill>
                <a:srgbClr val="002060"/>
              </a:solidFill>
            </a:endParaRPr>
          </a:p>
        </p:txBody>
      </p:sp>
      <p:sp>
        <p:nvSpPr>
          <p:cNvPr id="22" name="Rectangle 21"/>
          <p:cNvSpPr/>
          <p:nvPr/>
        </p:nvSpPr>
        <p:spPr>
          <a:xfrm>
            <a:off x="251520" y="3724664"/>
            <a:ext cx="1944216" cy="832527"/>
          </a:xfrm>
          <a:prstGeom prst="rect">
            <a:avLst/>
          </a:prstGeom>
          <a:solidFill>
            <a:srgbClr val="FFFF99"/>
          </a:solidFill>
        </p:spPr>
        <p:txBody>
          <a:bodyPr wrap="square" anchor="ctr" anchorCtr="0">
            <a:noAutofit/>
          </a:bodyPr>
          <a:lstStyle/>
          <a:p>
            <a:pPr algn="ctr"/>
            <a:r>
              <a:rPr lang="fr-FR" sz="1600" dirty="0">
                <a:solidFill>
                  <a:srgbClr val="002060"/>
                </a:solidFill>
              </a:rPr>
              <a:t>A</a:t>
            </a:r>
            <a:r>
              <a:rPr lang="fr-FR" sz="1600" dirty="0" smtClean="0">
                <a:solidFill>
                  <a:srgbClr val="002060"/>
                </a:solidFill>
              </a:rPr>
              <a:t>mélioration de la </a:t>
            </a:r>
            <a:r>
              <a:rPr lang="fr-FR" sz="1600" b="1" dirty="0" smtClean="0">
                <a:solidFill>
                  <a:srgbClr val="002060"/>
                </a:solidFill>
              </a:rPr>
              <a:t>fiabilité</a:t>
            </a:r>
            <a:r>
              <a:rPr lang="fr-FR" sz="1600" dirty="0" smtClean="0">
                <a:solidFill>
                  <a:srgbClr val="002060"/>
                </a:solidFill>
              </a:rPr>
              <a:t> d’un bien</a:t>
            </a:r>
            <a:endParaRPr lang="fr-FR" sz="1600" dirty="0">
              <a:solidFill>
                <a:srgbClr val="002060"/>
              </a:solidFill>
            </a:endParaRPr>
          </a:p>
        </p:txBody>
      </p:sp>
      <p:sp>
        <p:nvSpPr>
          <p:cNvPr id="23" name="Rectangle 22"/>
          <p:cNvSpPr/>
          <p:nvPr/>
        </p:nvSpPr>
        <p:spPr>
          <a:xfrm>
            <a:off x="223410" y="2645235"/>
            <a:ext cx="6489863" cy="400110"/>
          </a:xfrm>
          <a:prstGeom prst="rect">
            <a:avLst/>
          </a:prstGeom>
          <a:solidFill>
            <a:srgbClr val="CCECFF"/>
          </a:solidFill>
        </p:spPr>
        <p:txBody>
          <a:bodyPr wrap="square">
            <a:spAutoFit/>
          </a:bodyPr>
          <a:lstStyle/>
          <a:p>
            <a:pPr algn="ctr"/>
            <a:r>
              <a:rPr lang="fr-FR" sz="2000" b="1" dirty="0" smtClean="0">
                <a:solidFill>
                  <a:srgbClr val="002060"/>
                </a:solidFill>
              </a:rPr>
              <a:t> Amélioration technique d’un bien</a:t>
            </a:r>
            <a:endParaRPr lang="fr-FR" sz="2000" b="1" dirty="0">
              <a:solidFill>
                <a:srgbClr val="002060"/>
              </a:solidFill>
            </a:endParaRPr>
          </a:p>
        </p:txBody>
      </p:sp>
      <p:sp>
        <p:nvSpPr>
          <p:cNvPr id="24" name="Rectangle 23"/>
          <p:cNvSpPr/>
          <p:nvPr/>
        </p:nvSpPr>
        <p:spPr>
          <a:xfrm>
            <a:off x="236317" y="5229200"/>
            <a:ext cx="6464050" cy="400110"/>
          </a:xfrm>
          <a:prstGeom prst="rect">
            <a:avLst/>
          </a:prstGeom>
          <a:solidFill>
            <a:srgbClr val="CCFF99"/>
          </a:solidFill>
        </p:spPr>
        <p:txBody>
          <a:bodyPr wrap="square">
            <a:spAutoFit/>
          </a:bodyPr>
          <a:lstStyle/>
          <a:p>
            <a:pPr algn="ctr"/>
            <a:r>
              <a:rPr lang="fr-FR" sz="2000" b="1" dirty="0" smtClean="0">
                <a:solidFill>
                  <a:schemeClr val="accent3">
                    <a:lumMod val="50000"/>
                  </a:schemeClr>
                </a:solidFill>
              </a:rPr>
              <a:t> Amélioration de l’organisation de la maintenance</a:t>
            </a:r>
            <a:endParaRPr lang="fr-FR" sz="2000" b="1" dirty="0">
              <a:solidFill>
                <a:schemeClr val="accent3">
                  <a:lumMod val="50000"/>
                </a:schemeClr>
              </a:solidFill>
            </a:endParaRPr>
          </a:p>
        </p:txBody>
      </p:sp>
      <p:sp>
        <p:nvSpPr>
          <p:cNvPr id="5" name="Rectangle 4"/>
          <p:cNvSpPr/>
          <p:nvPr/>
        </p:nvSpPr>
        <p:spPr>
          <a:xfrm>
            <a:off x="257044" y="1268760"/>
            <a:ext cx="8640960" cy="923330"/>
          </a:xfrm>
          <a:prstGeom prst="rect">
            <a:avLst/>
          </a:prstGeom>
        </p:spPr>
        <p:txBody>
          <a:bodyPr wrap="square">
            <a:spAutoFit/>
          </a:bodyPr>
          <a:lstStyle/>
          <a:p>
            <a:r>
              <a:rPr lang="fr-FR" dirty="0">
                <a:solidFill>
                  <a:srgbClr val="002060"/>
                </a:solidFill>
              </a:rPr>
              <a:t>Suivant la norme EN13306 :</a:t>
            </a:r>
          </a:p>
          <a:p>
            <a:r>
              <a:rPr lang="fr-FR" dirty="0">
                <a:solidFill>
                  <a:srgbClr val="002060"/>
                </a:solidFill>
              </a:rPr>
              <a:t>« Mesures techniques, administratives et de management destinées à améliorer la Fiabilité et/ou la Maintenabilité et/ou la </a:t>
            </a:r>
            <a:r>
              <a:rPr lang="fr-FR" dirty="0" smtClean="0">
                <a:solidFill>
                  <a:srgbClr val="002060"/>
                </a:solidFill>
              </a:rPr>
              <a:t>sécurité d’un bien, sans changer la fonction d’origine»</a:t>
            </a:r>
            <a:endParaRPr lang="fr-FR" dirty="0">
              <a:solidFill>
                <a:srgbClr val="002060"/>
              </a:solidFill>
            </a:endParaRPr>
          </a:p>
        </p:txBody>
      </p:sp>
      <p:sp>
        <p:nvSpPr>
          <p:cNvPr id="7" name="Double flèche verticale 6"/>
          <p:cNvSpPr/>
          <p:nvPr/>
        </p:nvSpPr>
        <p:spPr>
          <a:xfrm>
            <a:off x="1079612" y="3247082"/>
            <a:ext cx="144016" cy="363829"/>
          </a:xfrm>
          <a:prstGeom prst="up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Double flèche verticale 29"/>
          <p:cNvSpPr/>
          <p:nvPr/>
        </p:nvSpPr>
        <p:spPr>
          <a:xfrm>
            <a:off x="3433386" y="3247084"/>
            <a:ext cx="144016" cy="363829"/>
          </a:xfrm>
          <a:prstGeom prst="up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Double flèche verticale 30"/>
          <p:cNvSpPr/>
          <p:nvPr/>
        </p:nvSpPr>
        <p:spPr>
          <a:xfrm>
            <a:off x="5661112" y="3247083"/>
            <a:ext cx="144016" cy="363829"/>
          </a:xfrm>
          <a:prstGeom prst="up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Double flèche verticale 31"/>
          <p:cNvSpPr/>
          <p:nvPr/>
        </p:nvSpPr>
        <p:spPr>
          <a:xfrm>
            <a:off x="1096115" y="4711013"/>
            <a:ext cx="144016" cy="363829"/>
          </a:xfrm>
          <a:prstGeom prst="upDownArrow">
            <a:avLst/>
          </a:prstGeom>
          <a:solidFill>
            <a:srgbClr val="CC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Double flèche verticale 32"/>
          <p:cNvSpPr/>
          <p:nvPr/>
        </p:nvSpPr>
        <p:spPr>
          <a:xfrm>
            <a:off x="3473908" y="4727977"/>
            <a:ext cx="144016" cy="363829"/>
          </a:xfrm>
          <a:prstGeom prst="upDownArrow">
            <a:avLst/>
          </a:prstGeom>
          <a:solidFill>
            <a:srgbClr val="CC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Double flèche verticale 33"/>
          <p:cNvSpPr/>
          <p:nvPr/>
        </p:nvSpPr>
        <p:spPr>
          <a:xfrm>
            <a:off x="5673304" y="4711014"/>
            <a:ext cx="144016" cy="363829"/>
          </a:xfrm>
          <a:prstGeom prst="upDownArrow">
            <a:avLst/>
          </a:prstGeom>
          <a:solidFill>
            <a:srgbClr val="CC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963510" y="3437349"/>
            <a:ext cx="1934494" cy="1407155"/>
          </a:xfrm>
          <a:prstGeom prst="rect">
            <a:avLst/>
          </a:prstGeom>
          <a:solidFill>
            <a:schemeClr val="accent6">
              <a:lumMod val="40000"/>
              <a:lumOff val="60000"/>
            </a:schemeClr>
          </a:solidFill>
        </p:spPr>
        <p:txBody>
          <a:bodyPr wrap="square" anchor="ctr" anchorCtr="0">
            <a:noAutofit/>
          </a:bodyPr>
          <a:lstStyle/>
          <a:p>
            <a:pPr algn="ctr"/>
            <a:r>
              <a:rPr lang="fr-FR" sz="2000" b="1" dirty="0" smtClean="0">
                <a:solidFill>
                  <a:schemeClr val="accent4">
                    <a:lumMod val="50000"/>
                  </a:schemeClr>
                </a:solidFill>
              </a:rPr>
              <a:t>AMELIORATION d’un bien</a:t>
            </a:r>
            <a:endParaRPr lang="fr-FR" sz="2000" b="1" dirty="0">
              <a:solidFill>
                <a:schemeClr val="accent4">
                  <a:lumMod val="50000"/>
                </a:schemeClr>
              </a:solidFill>
            </a:endParaRPr>
          </a:p>
        </p:txBody>
      </p:sp>
      <p:sp>
        <p:nvSpPr>
          <p:cNvPr id="4" name="Virage 3"/>
          <p:cNvSpPr/>
          <p:nvPr/>
        </p:nvSpPr>
        <p:spPr>
          <a:xfrm rot="5400000">
            <a:off x="7194915" y="2511242"/>
            <a:ext cx="417184" cy="1054501"/>
          </a:xfrm>
          <a:prstGeom prst="bentArrow">
            <a:avLst>
              <a:gd name="adj1" fmla="val 16221"/>
              <a:gd name="adj2" fmla="val 25000"/>
              <a:gd name="adj3" fmla="val 25000"/>
              <a:gd name="adj4" fmla="val 4375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Virage 28"/>
          <p:cNvSpPr/>
          <p:nvPr/>
        </p:nvSpPr>
        <p:spPr>
          <a:xfrm rot="16200000" flipV="1">
            <a:off x="7282168" y="4701949"/>
            <a:ext cx="417184" cy="1054501"/>
          </a:xfrm>
          <a:prstGeom prst="bentArrow">
            <a:avLst>
              <a:gd name="adj1" fmla="val 16221"/>
              <a:gd name="adj2" fmla="val 25000"/>
              <a:gd name="adj3" fmla="val 25000"/>
              <a:gd name="adj4" fmla="val 43750"/>
            </a:avLst>
          </a:prstGeom>
          <a:solidFill>
            <a:srgbClr val="CC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7</a:t>
            </a:fld>
            <a:endParaRPr lang="fr-FR"/>
          </a:p>
        </p:txBody>
      </p:sp>
    </p:spTree>
    <p:extLst>
      <p:ext uri="{BB962C8B-B14F-4D97-AF65-F5344CB8AC3E}">
        <p14:creationId xmlns:p14="http://schemas.microsoft.com/office/powerpoint/2010/main" val="25170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7" grpId="0" animBg="1"/>
      <p:bldP spid="30" grpId="0" animBg="1"/>
      <p:bldP spid="31" grpId="0" animBg="1"/>
      <p:bldP spid="32" grpId="0" animBg="1"/>
      <p:bldP spid="33" grpId="0" animBg="1"/>
      <p:bldP spid="34" grpId="0" animBg="1"/>
      <p:bldP spid="27" grpId="0" animBg="1"/>
      <p:bldP spid="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3 familles de projets</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460283617"/>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925733159"/>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354583647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sp>
        <p:nvSpPr>
          <p:cNvPr id="23" name="Rectangle 22"/>
          <p:cNvSpPr/>
          <p:nvPr/>
        </p:nvSpPr>
        <p:spPr>
          <a:xfrm>
            <a:off x="1739495" y="1334985"/>
            <a:ext cx="2836421" cy="1032723"/>
          </a:xfrm>
          <a:prstGeom prst="rect">
            <a:avLst/>
          </a:prstGeom>
          <a:solidFill>
            <a:srgbClr val="CCECFF"/>
          </a:solidFill>
        </p:spPr>
        <p:txBody>
          <a:bodyPr wrap="square" anchor="ctr" anchorCtr="0">
            <a:noAutofit/>
          </a:bodyPr>
          <a:lstStyle/>
          <a:p>
            <a:pPr algn="ctr"/>
            <a:r>
              <a:rPr lang="fr-FR" sz="2000" b="1" dirty="0" smtClean="0">
                <a:solidFill>
                  <a:srgbClr val="002060"/>
                </a:solidFill>
              </a:rPr>
              <a:t> Amélioration technique d’un bien</a:t>
            </a:r>
            <a:endParaRPr lang="fr-FR" sz="2000" b="1" dirty="0">
              <a:solidFill>
                <a:srgbClr val="002060"/>
              </a:solidFill>
            </a:endParaRPr>
          </a:p>
        </p:txBody>
      </p:sp>
      <p:sp>
        <p:nvSpPr>
          <p:cNvPr id="24" name="Rectangle 23"/>
          <p:cNvSpPr/>
          <p:nvPr/>
        </p:nvSpPr>
        <p:spPr>
          <a:xfrm>
            <a:off x="1758203" y="3134061"/>
            <a:ext cx="2862517" cy="1015663"/>
          </a:xfrm>
          <a:prstGeom prst="rect">
            <a:avLst/>
          </a:prstGeom>
          <a:solidFill>
            <a:srgbClr val="CCFF99"/>
          </a:solidFill>
        </p:spPr>
        <p:txBody>
          <a:bodyPr wrap="square">
            <a:spAutoFit/>
          </a:bodyPr>
          <a:lstStyle/>
          <a:p>
            <a:pPr algn="ctr"/>
            <a:r>
              <a:rPr lang="fr-FR" sz="2000" b="1" dirty="0" smtClean="0">
                <a:solidFill>
                  <a:schemeClr val="accent3">
                    <a:lumMod val="50000"/>
                  </a:schemeClr>
                </a:solidFill>
              </a:rPr>
              <a:t> Amélioration de l’organisation de la maintenance</a:t>
            </a:r>
            <a:endParaRPr lang="fr-FR" sz="2000" b="1" dirty="0">
              <a:solidFill>
                <a:schemeClr val="accent3">
                  <a:lumMod val="50000"/>
                </a:schemeClr>
              </a:solidFill>
            </a:endParaRPr>
          </a:p>
        </p:txBody>
      </p:sp>
      <p:sp>
        <p:nvSpPr>
          <p:cNvPr id="27" name="Rectangle 26"/>
          <p:cNvSpPr/>
          <p:nvPr/>
        </p:nvSpPr>
        <p:spPr>
          <a:xfrm>
            <a:off x="5364088" y="1334985"/>
            <a:ext cx="2827552" cy="2814739"/>
          </a:xfrm>
          <a:prstGeom prst="rect">
            <a:avLst/>
          </a:prstGeom>
          <a:solidFill>
            <a:schemeClr val="accent6">
              <a:lumMod val="40000"/>
              <a:lumOff val="60000"/>
            </a:schemeClr>
          </a:solidFill>
        </p:spPr>
        <p:txBody>
          <a:bodyPr wrap="square" anchor="ctr" anchorCtr="0">
            <a:noAutofit/>
          </a:bodyPr>
          <a:lstStyle/>
          <a:p>
            <a:pPr algn="ctr"/>
            <a:r>
              <a:rPr lang="fr-FR" sz="2000" b="1" dirty="0" smtClean="0">
                <a:solidFill>
                  <a:schemeClr val="accent4">
                    <a:lumMod val="50000"/>
                  </a:schemeClr>
                </a:solidFill>
              </a:rPr>
              <a:t>AMELIORATION</a:t>
            </a:r>
          </a:p>
          <a:p>
            <a:pPr algn="ctr"/>
            <a:r>
              <a:rPr lang="fr-FR" sz="2000" b="1" dirty="0" smtClean="0">
                <a:solidFill>
                  <a:schemeClr val="accent4">
                    <a:lumMod val="50000"/>
                  </a:schemeClr>
                </a:solidFill>
              </a:rPr>
              <a:t>d’un bien</a:t>
            </a:r>
            <a:endParaRPr lang="fr-FR" sz="2000" b="1" dirty="0">
              <a:solidFill>
                <a:schemeClr val="accent4">
                  <a:lumMod val="50000"/>
                </a:schemeClr>
              </a:solidFill>
            </a:endParaRPr>
          </a:p>
        </p:txBody>
      </p:sp>
      <p:sp>
        <p:nvSpPr>
          <p:cNvPr id="35" name="Rectangle 34"/>
          <p:cNvSpPr/>
          <p:nvPr/>
        </p:nvSpPr>
        <p:spPr>
          <a:xfrm>
            <a:off x="1791560" y="4929327"/>
            <a:ext cx="6400079" cy="720080"/>
          </a:xfrm>
          <a:prstGeom prst="rect">
            <a:avLst/>
          </a:prstGeom>
          <a:solidFill>
            <a:schemeClr val="bg1">
              <a:lumMod val="85000"/>
            </a:schemeClr>
          </a:solidFill>
        </p:spPr>
        <p:txBody>
          <a:bodyPr wrap="square" anchor="ctr" anchorCtr="0">
            <a:noAutofit/>
          </a:bodyPr>
          <a:lstStyle/>
          <a:p>
            <a:pPr algn="ctr"/>
            <a:r>
              <a:rPr lang="fr-FR" sz="2000" b="1" dirty="0" smtClean="0">
                <a:solidFill>
                  <a:schemeClr val="tx1">
                    <a:lumMod val="95000"/>
                    <a:lumOff val="5000"/>
                  </a:schemeClr>
                </a:solidFill>
              </a:rPr>
              <a:t>Réception, intégration d’un nouveau bien</a:t>
            </a:r>
            <a:endParaRPr lang="fr-FR" sz="2000" b="1" dirty="0">
              <a:solidFill>
                <a:schemeClr val="tx1">
                  <a:lumMod val="95000"/>
                  <a:lumOff val="5000"/>
                </a:schemeClr>
              </a:solidFill>
            </a:endParaRPr>
          </a:p>
        </p:txBody>
      </p:sp>
      <p:cxnSp>
        <p:nvCxnSpPr>
          <p:cNvPr id="36" name="Connecteur droit avec flèche 35"/>
          <p:cNvCxnSpPr>
            <a:stCxn id="23" idx="3"/>
          </p:cNvCxnSpPr>
          <p:nvPr/>
        </p:nvCxnSpPr>
        <p:spPr>
          <a:xfrm>
            <a:off x="4575916" y="1851347"/>
            <a:ext cx="807411"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4591747" y="3641892"/>
            <a:ext cx="807411"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589844" y="1517897"/>
            <a:ext cx="676648" cy="6669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002060"/>
                </a:solidFill>
              </a:rPr>
              <a:t>1</a:t>
            </a:r>
            <a:endParaRPr lang="fr-FR" sz="2000" b="1" dirty="0">
              <a:solidFill>
                <a:srgbClr val="002060"/>
              </a:solidFill>
            </a:endParaRPr>
          </a:p>
        </p:txBody>
      </p:sp>
      <p:sp>
        <p:nvSpPr>
          <p:cNvPr id="38" name="Ellipse 37"/>
          <p:cNvSpPr/>
          <p:nvPr/>
        </p:nvSpPr>
        <p:spPr>
          <a:xfrm>
            <a:off x="589844" y="3308442"/>
            <a:ext cx="676648" cy="6669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3">
                    <a:lumMod val="50000"/>
                  </a:schemeClr>
                </a:solidFill>
              </a:rPr>
              <a:t>2</a:t>
            </a:r>
          </a:p>
        </p:txBody>
      </p:sp>
      <p:sp>
        <p:nvSpPr>
          <p:cNvPr id="39" name="Ellipse 38"/>
          <p:cNvSpPr/>
          <p:nvPr/>
        </p:nvSpPr>
        <p:spPr>
          <a:xfrm>
            <a:off x="600742" y="4982507"/>
            <a:ext cx="676648" cy="6669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lumMod val="95000"/>
                    <a:lumOff val="5000"/>
                  </a:schemeClr>
                </a:solidFill>
              </a:rPr>
              <a:t>3</a:t>
            </a:r>
            <a:endParaRPr lang="fr-FR" sz="2000" b="1" dirty="0">
              <a:solidFill>
                <a:schemeClr val="tx1">
                  <a:lumMod val="95000"/>
                  <a:lumOff val="5000"/>
                </a:schemeClr>
              </a:solidFill>
            </a:endParaRPr>
          </a:p>
        </p:txBody>
      </p:sp>
      <p:sp>
        <p:nvSpPr>
          <p:cNvPr id="3" name="Espace réservé du numéro de diapositive 2"/>
          <p:cNvSpPr>
            <a:spLocks noGrp="1"/>
          </p:cNvSpPr>
          <p:nvPr>
            <p:ph type="sldNum" sz="quarter" idx="12"/>
          </p:nvPr>
        </p:nvSpPr>
        <p:spPr/>
        <p:txBody>
          <a:bodyPr/>
          <a:lstStyle/>
          <a:p>
            <a:fld id="{898C2B6A-585A-4FDA-8F79-084B1166EA1E}" type="slidenum">
              <a:rPr lang="fr-FR" smtClean="0"/>
              <a:pPr/>
              <a:t>8</a:t>
            </a:fld>
            <a:endParaRPr lang="fr-FR"/>
          </a:p>
        </p:txBody>
      </p:sp>
    </p:spTree>
    <p:extLst>
      <p:ext uri="{BB962C8B-B14F-4D97-AF65-F5344CB8AC3E}">
        <p14:creationId xmlns:p14="http://schemas.microsoft.com/office/powerpoint/2010/main" val="1121207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472008" y="-243408"/>
            <a:ext cx="7772400" cy="1152128"/>
          </a:xfrm>
        </p:spPr>
        <p:txBody>
          <a:bodyPr>
            <a:normAutofit/>
          </a:bodyPr>
          <a:lstStyle/>
          <a:p>
            <a:r>
              <a:rPr lang="fr-FR" b="1" dirty="0" smtClean="0">
                <a:solidFill>
                  <a:schemeClr val="accent5">
                    <a:lumMod val="60000"/>
                    <a:lumOff val="40000"/>
                  </a:schemeClr>
                </a:solidFill>
              </a:rPr>
              <a:t>Compétences/Actions à mener</a:t>
            </a:r>
            <a:endParaRPr lang="fr-FR" b="1" dirty="0">
              <a:solidFill>
                <a:schemeClr val="accent5">
                  <a:lumMod val="60000"/>
                  <a:lumOff val="40000"/>
                </a:schemeClr>
              </a:solidFill>
            </a:endParaRPr>
          </a:p>
        </p:txBody>
      </p:sp>
      <p:graphicFrame>
        <p:nvGraphicFramePr>
          <p:cNvPr id="8" name="Diagramme 7"/>
          <p:cNvGraphicFramePr/>
          <p:nvPr>
            <p:extLst>
              <p:ext uri="{D42A27DB-BD31-4B8C-83A1-F6EECF244321}">
                <p14:modId xmlns:p14="http://schemas.microsoft.com/office/powerpoint/2010/main" val="2837496914"/>
              </p:ext>
            </p:extLst>
          </p:nvPr>
        </p:nvGraphicFramePr>
        <p:xfrm>
          <a:off x="5868144" y="5762104"/>
          <a:ext cx="1152128" cy="109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778444196"/>
              </p:ext>
            </p:extLst>
          </p:nvPr>
        </p:nvGraphicFramePr>
        <p:xfrm>
          <a:off x="7020272" y="5762104"/>
          <a:ext cx="1152128"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p:cNvGraphicFramePr/>
          <p:nvPr>
            <p:extLst>
              <p:ext uri="{D42A27DB-BD31-4B8C-83A1-F6EECF244321}">
                <p14:modId xmlns:p14="http://schemas.microsoft.com/office/powerpoint/2010/main" val="1949171911"/>
              </p:ext>
            </p:extLst>
          </p:nvPr>
        </p:nvGraphicFramePr>
        <p:xfrm>
          <a:off x="4730304" y="5762104"/>
          <a:ext cx="1152128" cy="10958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Hexagone 11"/>
          <p:cNvSpPr/>
          <p:nvPr/>
        </p:nvSpPr>
        <p:spPr>
          <a:xfrm>
            <a:off x="251520"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C1</a:t>
            </a:r>
            <a:endParaRPr lang="fr-FR" sz="1600" dirty="0"/>
          </a:p>
        </p:txBody>
      </p:sp>
      <p:sp>
        <p:nvSpPr>
          <p:cNvPr id="14" name="Hexagone 13"/>
          <p:cNvSpPr/>
          <p:nvPr/>
        </p:nvSpPr>
        <p:spPr>
          <a:xfrm>
            <a:off x="928168"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C2</a:t>
            </a:r>
            <a:endParaRPr lang="fr-FR" sz="1600" dirty="0"/>
          </a:p>
        </p:txBody>
      </p:sp>
      <p:sp>
        <p:nvSpPr>
          <p:cNvPr id="15" name="Hexagone 14"/>
          <p:cNvSpPr/>
          <p:nvPr/>
        </p:nvSpPr>
        <p:spPr>
          <a:xfrm>
            <a:off x="1619672"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C3</a:t>
            </a:r>
            <a:endParaRPr lang="fr-FR" sz="1600" dirty="0"/>
          </a:p>
        </p:txBody>
      </p:sp>
      <p:sp>
        <p:nvSpPr>
          <p:cNvPr id="16" name="Hexagone 15"/>
          <p:cNvSpPr/>
          <p:nvPr/>
        </p:nvSpPr>
        <p:spPr>
          <a:xfrm>
            <a:off x="2296888"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C4</a:t>
            </a:r>
            <a:endParaRPr lang="fr-FR" sz="1600" dirty="0"/>
          </a:p>
        </p:txBody>
      </p:sp>
      <p:sp>
        <p:nvSpPr>
          <p:cNvPr id="17" name="Hexagone 16"/>
          <p:cNvSpPr/>
          <p:nvPr/>
        </p:nvSpPr>
        <p:spPr>
          <a:xfrm>
            <a:off x="2960384" y="6165304"/>
            <a:ext cx="576064" cy="496607"/>
          </a:xfrm>
          <a:prstGeom prst="hexagon">
            <a:avLst/>
          </a:prstGeom>
          <a:solidFill>
            <a:schemeClr val="accent4">
              <a:lumMod val="75000"/>
            </a:schemeClr>
          </a:solidFill>
          <a:ln w="571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C5</a:t>
            </a:r>
            <a:endParaRPr lang="fr-FR" sz="1600" dirty="0"/>
          </a:p>
        </p:txBody>
      </p:sp>
      <p:sp>
        <p:nvSpPr>
          <p:cNvPr id="18" name="Hexagone 17"/>
          <p:cNvSpPr/>
          <p:nvPr/>
        </p:nvSpPr>
        <p:spPr>
          <a:xfrm>
            <a:off x="3652456" y="6165304"/>
            <a:ext cx="576064" cy="496607"/>
          </a:xfrm>
          <a:prstGeom prst="hexagon">
            <a:avLst/>
          </a:prstGeom>
          <a:solidFill>
            <a:schemeClr val="accent4">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C6</a:t>
            </a:r>
            <a:endParaRPr lang="fr-FR" sz="1600" dirty="0"/>
          </a:p>
        </p:txBody>
      </p:sp>
      <p:graphicFrame>
        <p:nvGraphicFramePr>
          <p:cNvPr id="3" name="Tableau 2"/>
          <p:cNvGraphicFramePr>
            <a:graphicFrameLocks noGrp="1"/>
          </p:cNvGraphicFramePr>
          <p:nvPr>
            <p:extLst>
              <p:ext uri="{D42A27DB-BD31-4B8C-83A1-F6EECF244321}">
                <p14:modId xmlns:p14="http://schemas.microsoft.com/office/powerpoint/2010/main" val="2261777687"/>
              </p:ext>
            </p:extLst>
          </p:nvPr>
        </p:nvGraphicFramePr>
        <p:xfrm>
          <a:off x="952212" y="980728"/>
          <a:ext cx="7271777" cy="4896546"/>
        </p:xfrm>
        <a:graphic>
          <a:graphicData uri="http://schemas.openxmlformats.org/drawingml/2006/table">
            <a:tbl>
              <a:tblPr firstRow="1" firstCol="1" bandRow="1"/>
              <a:tblGrid>
                <a:gridCol w="7271777"/>
              </a:tblGrid>
              <a:tr h="291854">
                <a:tc>
                  <a:txBody>
                    <a:bodyPr/>
                    <a:lstStyle/>
                    <a:p>
                      <a:pPr algn="just">
                        <a:spcAft>
                          <a:spcPts val="0"/>
                        </a:spcAft>
                      </a:pPr>
                      <a:r>
                        <a:rPr lang="fr-FR" sz="1200" b="1" dirty="0">
                          <a:solidFill>
                            <a:srgbClr val="002060"/>
                          </a:solidFill>
                          <a:effectLst/>
                          <a:latin typeface="Arial"/>
                          <a:ea typeface="Times New Roman"/>
                          <a:cs typeface="Times New Roman"/>
                        </a:rPr>
                        <a:t>Proposer et/ou concevoir des solutions d’amélioration d’un bien ou d’une organisation</a:t>
                      </a:r>
                      <a:endParaRPr lang="fr-FR" sz="1600" dirty="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77855">
                <a:tc>
                  <a:txBody>
                    <a:bodyPr/>
                    <a:lstStyle/>
                    <a:p>
                      <a:pPr marL="342900" lvl="0" indent="-342900">
                        <a:spcAft>
                          <a:spcPts val="0"/>
                        </a:spcAft>
                        <a:buFont typeface="Symbol"/>
                        <a:buChar char=""/>
                      </a:pPr>
                      <a:r>
                        <a:rPr lang="fr-FR" sz="1050" dirty="0">
                          <a:solidFill>
                            <a:srgbClr val="002060"/>
                          </a:solidFill>
                          <a:effectLst/>
                          <a:latin typeface="Arial"/>
                          <a:ea typeface="Times New Roman"/>
                          <a:cs typeface="Times New Roman"/>
                        </a:rPr>
                        <a:t>Exploiter</a:t>
                      </a:r>
                      <a:r>
                        <a:rPr lang="fr-FR" sz="1050" b="1" dirty="0">
                          <a:solidFill>
                            <a:srgbClr val="002060"/>
                          </a:solidFill>
                          <a:effectLst/>
                          <a:latin typeface="Arial"/>
                          <a:ea typeface="Times New Roman"/>
                          <a:cs typeface="Times New Roman"/>
                        </a:rPr>
                        <a:t> </a:t>
                      </a:r>
                      <a:r>
                        <a:rPr lang="fr-FR" sz="1050" dirty="0">
                          <a:solidFill>
                            <a:srgbClr val="002060"/>
                          </a:solidFill>
                          <a:effectLst/>
                          <a:latin typeface="Arial"/>
                          <a:ea typeface="Times New Roman"/>
                          <a:cs typeface="Times New Roman"/>
                        </a:rPr>
                        <a:t>l’historique du bien pour justifier l’objectif de l’amélioration.</a:t>
                      </a:r>
                      <a:endParaRPr lang="fr-FR" sz="1600" dirty="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dirty="0">
                          <a:solidFill>
                            <a:srgbClr val="002060"/>
                          </a:solidFill>
                          <a:effectLst/>
                          <a:latin typeface="Arial"/>
                          <a:ea typeface="Times New Roman"/>
                          <a:cs typeface="Times New Roman"/>
                        </a:rPr>
                        <a:t>Rechercher et proposer des solutions répondant à l’objectif d’amélioration ou à la problématique de maintenance.</a:t>
                      </a:r>
                      <a:endParaRPr lang="fr-FR" sz="1600" dirty="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Décrire la solution à l’aide d’outils de descriptions adaptés.</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Déterminer les caractéristiques des composants des chaînes d’information et/ou d’énergie.</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dirty="0">
                          <a:solidFill>
                            <a:srgbClr val="002060"/>
                          </a:solidFill>
                          <a:effectLst/>
                          <a:latin typeface="Arial"/>
                          <a:ea typeface="Times New Roman"/>
                          <a:cs typeface="Times New Roman"/>
                        </a:rPr>
                        <a:t>Définir les valeurs des paramètres de réglage.</a:t>
                      </a:r>
                      <a:endParaRPr lang="fr-FR" sz="1600" dirty="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Valider la solution par des tests appropriés.</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Décrire les incidences sur le plan de maintenance du bien.</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Élaborer et composer le dossier de réalisation de la solution d’amélioration.</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331">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Mettre à jour les dossiers techniques.</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73">
                <a:tc>
                  <a:txBody>
                    <a:bodyPr/>
                    <a:lstStyle/>
                    <a:p>
                      <a:pPr algn="ctr">
                        <a:spcAft>
                          <a:spcPts val="0"/>
                        </a:spcAft>
                      </a:pPr>
                      <a:r>
                        <a:rPr lang="fr-FR" sz="1200" b="1" dirty="0">
                          <a:solidFill>
                            <a:srgbClr val="002060"/>
                          </a:solidFill>
                          <a:effectLst/>
                          <a:latin typeface="Arial"/>
                          <a:ea typeface="Times New Roman"/>
                          <a:cs typeface="Times New Roman"/>
                        </a:rPr>
                        <a:t>Préparer les travaux d’amélioration ou d’intégration d’un bien ou d’une organisation</a:t>
                      </a:r>
                      <a:endParaRPr lang="fr-FR" sz="1600" dirty="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Définir les besoins et les contraintes liés à l’installation d’un nouveau bien ou de l’organisation</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Définir le processus opératoire de l’amélioration ou de l’installation.</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Définir les moyens matériels et humains nécessaires et la charge de travail.</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Planifier les opérations.</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Élaborer le dossier de préparation.</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78">
                <a:tc>
                  <a:txBody>
                    <a:bodyPr/>
                    <a:lstStyle/>
                    <a:p>
                      <a:pPr algn="ctr">
                        <a:spcAft>
                          <a:spcPts val="0"/>
                        </a:spcAft>
                      </a:pPr>
                      <a:r>
                        <a:rPr lang="fr-FR" sz="1200" b="1" dirty="0">
                          <a:solidFill>
                            <a:srgbClr val="002060"/>
                          </a:solidFill>
                          <a:effectLst/>
                          <a:latin typeface="Arial"/>
                          <a:ea typeface="Times New Roman"/>
                          <a:cs typeface="Times New Roman"/>
                        </a:rPr>
                        <a:t>Réaliser des travaux d’amélioration, de réception d’un nouveau bien ou d’une organisation</a:t>
                      </a:r>
                      <a:endParaRPr lang="fr-FR" sz="1600" dirty="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Effectuer les déposes nécessaires à l’intervention.</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Implanter l’ensemble des composants et effectuer les raccordements ou l’organisation</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Effectuer les modifications ou les adaptations logicielles.</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Paramétrer les moyens de commande.</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Effectuer les tests et procéder à la mise au point.</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Procéder à la remise en service.</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Renseigner l’historique du bien et mettre à jour si nécessaire la documentation technique.</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a:solidFill>
                            <a:srgbClr val="002060"/>
                          </a:solidFill>
                          <a:effectLst/>
                          <a:latin typeface="Arial"/>
                          <a:ea typeface="Times New Roman"/>
                          <a:cs typeface="Times New Roman"/>
                        </a:rPr>
                        <a:t>Dans le cas de la réception d’un nouveau bien, coordonner les travaux et assurer le suivi.</a:t>
                      </a:r>
                      <a:endParaRPr lang="fr-FR" sz="160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55">
                <a:tc>
                  <a:txBody>
                    <a:bodyPr/>
                    <a:lstStyle/>
                    <a:p>
                      <a:pPr marL="342900" lvl="0" indent="-342900">
                        <a:spcAft>
                          <a:spcPts val="0"/>
                        </a:spcAft>
                        <a:buFont typeface="Symbol"/>
                        <a:buChar char=""/>
                      </a:pPr>
                      <a:r>
                        <a:rPr lang="fr-FR" sz="1050" dirty="0">
                          <a:solidFill>
                            <a:srgbClr val="002060"/>
                          </a:solidFill>
                          <a:effectLst/>
                          <a:latin typeface="Arial"/>
                          <a:ea typeface="Times New Roman"/>
                          <a:cs typeface="Times New Roman"/>
                        </a:rPr>
                        <a:t>Dans le cas de la réception d’un nouveau bien, collaborer à la réception, l’installation et la mise en service.</a:t>
                      </a:r>
                      <a:endParaRPr lang="fr-FR" sz="1600" dirty="0">
                        <a:effectLst/>
                        <a:latin typeface="Calibri"/>
                        <a:ea typeface="Calibri"/>
                        <a:cs typeface="Times New Roman"/>
                      </a:endParaRPr>
                    </a:p>
                  </a:txBody>
                  <a:tcPr marL="68355" marR="68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Rectangle 18"/>
          <p:cNvSpPr/>
          <p:nvPr/>
        </p:nvSpPr>
        <p:spPr>
          <a:xfrm>
            <a:off x="251521" y="980728"/>
            <a:ext cx="576064" cy="1872208"/>
          </a:xfrm>
          <a:prstGeom prst="rect">
            <a:avLst/>
          </a:prstGeom>
          <a:solidFill>
            <a:srgbClr val="FFFF99"/>
          </a:solidFill>
        </p:spPr>
        <p:txBody>
          <a:bodyPr wrap="square" anchor="ctr" anchorCtr="0">
            <a:noAutofit/>
          </a:bodyPr>
          <a:lstStyle/>
          <a:p>
            <a:pPr algn="ctr"/>
            <a:r>
              <a:rPr lang="fr-FR" sz="1600" b="1" dirty="0" smtClean="0">
                <a:solidFill>
                  <a:srgbClr val="002060"/>
                </a:solidFill>
              </a:rPr>
              <a:t>C 41</a:t>
            </a:r>
            <a:endParaRPr lang="fr-FR" sz="1600" b="1" dirty="0">
              <a:solidFill>
                <a:srgbClr val="002060"/>
              </a:solidFill>
            </a:endParaRPr>
          </a:p>
        </p:txBody>
      </p:sp>
      <p:sp>
        <p:nvSpPr>
          <p:cNvPr id="20" name="Rectangle 19"/>
          <p:cNvSpPr/>
          <p:nvPr/>
        </p:nvSpPr>
        <p:spPr>
          <a:xfrm>
            <a:off x="251521" y="2852936"/>
            <a:ext cx="576064" cy="1152128"/>
          </a:xfrm>
          <a:prstGeom prst="rect">
            <a:avLst/>
          </a:prstGeom>
          <a:solidFill>
            <a:schemeClr val="accent4">
              <a:lumMod val="40000"/>
              <a:lumOff val="60000"/>
            </a:schemeClr>
          </a:solidFill>
        </p:spPr>
        <p:txBody>
          <a:bodyPr wrap="square" anchor="ctr" anchorCtr="0">
            <a:noAutofit/>
          </a:bodyPr>
          <a:lstStyle/>
          <a:p>
            <a:pPr algn="ctr"/>
            <a:r>
              <a:rPr lang="fr-FR" sz="1600" b="1" dirty="0" smtClean="0">
                <a:solidFill>
                  <a:srgbClr val="002060"/>
                </a:solidFill>
              </a:rPr>
              <a:t>C 33</a:t>
            </a:r>
            <a:endParaRPr lang="fr-FR" sz="1600" b="1" dirty="0">
              <a:solidFill>
                <a:srgbClr val="002060"/>
              </a:solidFill>
            </a:endParaRPr>
          </a:p>
        </p:txBody>
      </p:sp>
      <p:sp>
        <p:nvSpPr>
          <p:cNvPr id="21" name="Rectangle 20"/>
          <p:cNvSpPr/>
          <p:nvPr/>
        </p:nvSpPr>
        <p:spPr>
          <a:xfrm>
            <a:off x="251521" y="4005064"/>
            <a:ext cx="576064" cy="1872208"/>
          </a:xfrm>
          <a:prstGeom prst="rect">
            <a:avLst/>
          </a:prstGeom>
          <a:solidFill>
            <a:schemeClr val="accent3">
              <a:lumMod val="60000"/>
              <a:lumOff val="40000"/>
            </a:schemeClr>
          </a:solidFill>
        </p:spPr>
        <p:txBody>
          <a:bodyPr wrap="square" anchor="ctr" anchorCtr="0">
            <a:noAutofit/>
          </a:bodyPr>
          <a:lstStyle/>
          <a:p>
            <a:pPr algn="ctr"/>
            <a:r>
              <a:rPr lang="fr-FR" sz="1600" b="1" dirty="0" smtClean="0">
                <a:solidFill>
                  <a:srgbClr val="002060"/>
                </a:solidFill>
              </a:rPr>
              <a:t>C 14</a:t>
            </a:r>
            <a:endParaRPr lang="fr-FR" sz="1600" b="1" dirty="0">
              <a:solidFill>
                <a:srgbClr val="002060"/>
              </a:solidFill>
            </a:endParaRPr>
          </a:p>
        </p:txBody>
      </p:sp>
      <p:sp>
        <p:nvSpPr>
          <p:cNvPr id="24" name="Rectangle 23"/>
          <p:cNvSpPr/>
          <p:nvPr/>
        </p:nvSpPr>
        <p:spPr>
          <a:xfrm>
            <a:off x="8388424" y="980728"/>
            <a:ext cx="648072" cy="1872208"/>
          </a:xfrm>
          <a:prstGeom prst="rect">
            <a:avLst/>
          </a:prstGeom>
          <a:solidFill>
            <a:srgbClr val="FFFF99"/>
          </a:solidFill>
        </p:spPr>
        <p:txBody>
          <a:bodyPr wrap="square" anchor="ctr" anchorCtr="0">
            <a:noAutofit/>
          </a:bodyPr>
          <a:lstStyle/>
          <a:p>
            <a:pPr algn="ctr"/>
            <a:r>
              <a:rPr lang="fr-FR" sz="1600" b="1" dirty="0" smtClean="0">
                <a:solidFill>
                  <a:srgbClr val="002060"/>
                </a:solidFill>
              </a:rPr>
              <a:t>9/23</a:t>
            </a:r>
          </a:p>
          <a:p>
            <a:pPr algn="ctr"/>
            <a:endParaRPr lang="fr-FR" sz="1600" b="1" dirty="0">
              <a:solidFill>
                <a:srgbClr val="002060"/>
              </a:solidFill>
            </a:endParaRPr>
          </a:p>
          <a:p>
            <a:pPr algn="ctr"/>
            <a:r>
              <a:rPr lang="fr-FR" sz="1600" b="1" dirty="0" smtClean="0">
                <a:solidFill>
                  <a:srgbClr val="002060"/>
                </a:solidFill>
              </a:rPr>
              <a:t>40%</a:t>
            </a:r>
            <a:endParaRPr lang="fr-FR" sz="1600" b="1" dirty="0">
              <a:solidFill>
                <a:srgbClr val="002060"/>
              </a:solidFill>
            </a:endParaRPr>
          </a:p>
        </p:txBody>
      </p:sp>
      <p:sp>
        <p:nvSpPr>
          <p:cNvPr id="25" name="Rectangle 24"/>
          <p:cNvSpPr/>
          <p:nvPr/>
        </p:nvSpPr>
        <p:spPr>
          <a:xfrm>
            <a:off x="8388424" y="2852936"/>
            <a:ext cx="648072" cy="1152128"/>
          </a:xfrm>
          <a:prstGeom prst="rect">
            <a:avLst/>
          </a:prstGeom>
          <a:solidFill>
            <a:schemeClr val="accent4">
              <a:lumMod val="40000"/>
              <a:lumOff val="60000"/>
            </a:schemeClr>
          </a:solidFill>
        </p:spPr>
        <p:txBody>
          <a:bodyPr wrap="square" anchor="ctr" anchorCtr="0">
            <a:noAutofit/>
          </a:bodyPr>
          <a:lstStyle/>
          <a:p>
            <a:pPr algn="ctr"/>
            <a:r>
              <a:rPr lang="fr-FR" sz="1600" b="1" dirty="0" smtClean="0">
                <a:solidFill>
                  <a:srgbClr val="002060"/>
                </a:solidFill>
              </a:rPr>
              <a:t>5/23</a:t>
            </a:r>
          </a:p>
          <a:p>
            <a:pPr algn="ctr"/>
            <a:endParaRPr lang="fr-FR" sz="1600" b="1" dirty="0">
              <a:solidFill>
                <a:srgbClr val="002060"/>
              </a:solidFill>
            </a:endParaRPr>
          </a:p>
          <a:p>
            <a:pPr algn="ctr"/>
            <a:r>
              <a:rPr lang="fr-FR" sz="1600" b="1" dirty="0" smtClean="0">
                <a:solidFill>
                  <a:srgbClr val="002060"/>
                </a:solidFill>
              </a:rPr>
              <a:t>20%</a:t>
            </a:r>
            <a:endParaRPr lang="fr-FR" sz="1600" b="1" dirty="0">
              <a:solidFill>
                <a:srgbClr val="002060"/>
              </a:solidFill>
            </a:endParaRPr>
          </a:p>
        </p:txBody>
      </p:sp>
      <p:sp>
        <p:nvSpPr>
          <p:cNvPr id="26" name="Rectangle 25"/>
          <p:cNvSpPr/>
          <p:nvPr/>
        </p:nvSpPr>
        <p:spPr>
          <a:xfrm>
            <a:off x="8388424" y="4005064"/>
            <a:ext cx="648072" cy="1872208"/>
          </a:xfrm>
          <a:prstGeom prst="rect">
            <a:avLst/>
          </a:prstGeom>
          <a:solidFill>
            <a:schemeClr val="accent3">
              <a:lumMod val="60000"/>
              <a:lumOff val="40000"/>
            </a:schemeClr>
          </a:solidFill>
        </p:spPr>
        <p:txBody>
          <a:bodyPr wrap="square" anchor="ctr" anchorCtr="0">
            <a:noAutofit/>
          </a:bodyPr>
          <a:lstStyle/>
          <a:p>
            <a:pPr algn="ctr"/>
            <a:r>
              <a:rPr lang="fr-FR" sz="1600" b="1" dirty="0" smtClean="0">
                <a:solidFill>
                  <a:srgbClr val="002060"/>
                </a:solidFill>
              </a:rPr>
              <a:t>9/23</a:t>
            </a:r>
          </a:p>
          <a:p>
            <a:pPr algn="ctr"/>
            <a:endParaRPr lang="fr-FR" sz="1600" b="1" dirty="0">
              <a:solidFill>
                <a:srgbClr val="002060"/>
              </a:solidFill>
            </a:endParaRPr>
          </a:p>
          <a:p>
            <a:pPr algn="ctr"/>
            <a:r>
              <a:rPr lang="fr-FR" sz="1600" b="1" dirty="0" smtClean="0">
                <a:solidFill>
                  <a:srgbClr val="002060"/>
                </a:solidFill>
              </a:rPr>
              <a:t>40%</a:t>
            </a:r>
            <a:endParaRPr lang="fr-FR" sz="1600" b="1" dirty="0">
              <a:solidFill>
                <a:srgbClr val="002060"/>
              </a:solidFill>
            </a:endParaRPr>
          </a:p>
        </p:txBody>
      </p:sp>
      <p:sp>
        <p:nvSpPr>
          <p:cNvPr id="4" name="Espace réservé du numéro de diapositive 3"/>
          <p:cNvSpPr>
            <a:spLocks noGrp="1"/>
          </p:cNvSpPr>
          <p:nvPr>
            <p:ph type="sldNum" sz="quarter" idx="12"/>
          </p:nvPr>
        </p:nvSpPr>
        <p:spPr/>
        <p:txBody>
          <a:bodyPr/>
          <a:lstStyle/>
          <a:p>
            <a:fld id="{898C2B6A-585A-4FDA-8F79-084B1166EA1E}" type="slidenum">
              <a:rPr lang="fr-FR" smtClean="0"/>
              <a:pPr/>
              <a:t>9</a:t>
            </a:fld>
            <a:endParaRPr lang="fr-FR"/>
          </a:p>
        </p:txBody>
      </p:sp>
    </p:spTree>
    <p:extLst>
      <p:ext uri="{BB962C8B-B14F-4D97-AF65-F5344CB8AC3E}">
        <p14:creationId xmlns:p14="http://schemas.microsoft.com/office/powerpoint/2010/main" val="116744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7162</TotalTime>
  <Words>11119</Words>
  <Application>Microsoft Office PowerPoint</Application>
  <PresentationFormat>Affichage à l'écran (4:3)</PresentationFormat>
  <Paragraphs>2582</Paragraphs>
  <Slides>52</Slides>
  <Notes>51</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Thème Office</vt:lpstr>
      <vt:lpstr>Présentation PowerPoint</vt:lpstr>
      <vt:lpstr>Certification E62</vt:lpstr>
      <vt:lpstr>Rappel de la sous-épreuve E62</vt:lpstr>
      <vt:lpstr>Compétences/Savoirs - E62</vt:lpstr>
      <vt:lpstr>Objectifs de la sous-épreuve E62</vt:lpstr>
      <vt:lpstr>Actions menées par le candidat – E62</vt:lpstr>
      <vt:lpstr>Qu’appelle t’on une amélioration ?</vt:lpstr>
      <vt:lpstr>3 familles de projets</vt:lpstr>
      <vt:lpstr>Compétences/Actions à mener</vt:lpstr>
      <vt:lpstr>Types de projets/Actions évaluables-E62</vt:lpstr>
      <vt:lpstr>Réception, intégration d’un nouveau bien</vt:lpstr>
      <vt:lpstr>Les limites de l’intégration</vt:lpstr>
      <vt:lpstr>Intégration/Amélioration-E62</vt:lpstr>
      <vt:lpstr>Conditions de recevabilité d’un projet</vt:lpstr>
      <vt:lpstr>Analyse des projets industriels/E62</vt:lpstr>
      <vt:lpstr>Amélioration technique d’un bien -1-</vt:lpstr>
      <vt:lpstr>Amélioration technique d’un bien -2-</vt:lpstr>
      <vt:lpstr>Amélioration technique d’un bien -3-</vt:lpstr>
      <vt:lpstr>Intégration, réception d’un nouveau bien -4-</vt:lpstr>
      <vt:lpstr>Intégration, réception d’un nouveau bien -5-</vt:lpstr>
      <vt:lpstr>Amélioration de l’organisation de la maintenance -6-</vt:lpstr>
      <vt:lpstr>Cas de la maintenance préventive -7-</vt:lpstr>
      <vt:lpstr>Cas de la maintenance préventive -8-</vt:lpstr>
      <vt:lpstr>Démarche SMED en maintenance -9-</vt:lpstr>
      <vt:lpstr>Démarche SMED en maintenance -10-</vt:lpstr>
      <vt:lpstr>Démarche TPM – Changement de format -11-</vt:lpstr>
      <vt:lpstr>Dilemme – Amélioration/Modification</vt:lpstr>
      <vt:lpstr>Dilemme – Amélioration/Modification</vt:lpstr>
      <vt:lpstr>Démarche TPM – Changement de format -12-</vt:lpstr>
      <vt:lpstr>Obsolescence – Vieillesse des matériels</vt:lpstr>
      <vt:lpstr>Obsolescence – Vieillesse des matériels</vt:lpstr>
      <vt:lpstr>Typologies de projets-E62</vt:lpstr>
      <vt:lpstr>Le cahier des charges-E62</vt:lpstr>
      <vt:lpstr>Le cahier des charges-E62</vt:lpstr>
      <vt:lpstr>Le cahier des charges-E62</vt:lpstr>
      <vt:lpstr>Le cahier des charges-E62</vt:lpstr>
      <vt:lpstr>Le cahier des charges-E62</vt:lpstr>
      <vt:lpstr>Le cahier des charges-E62</vt:lpstr>
      <vt:lpstr>Le cahier des charges-E62</vt:lpstr>
      <vt:lpstr>Le cahier des charges-E62</vt:lpstr>
      <vt:lpstr>Le cahier des charges-E62</vt:lpstr>
      <vt:lpstr>Le cahier des charges-E62</vt:lpstr>
      <vt:lpstr>Le cahier des charges-E62</vt:lpstr>
      <vt:lpstr>Le cahier des charges-E62</vt:lpstr>
      <vt:lpstr>Le cahier des charges-E62</vt:lpstr>
      <vt:lpstr>Dossier mémoire-E62</vt:lpstr>
      <vt:lpstr>Fiche de suivi-E62</vt:lpstr>
      <vt:lpstr>Fiche de suivi-E62</vt:lpstr>
      <vt:lpstr>Evaluation par compétences - E62</vt:lpstr>
      <vt:lpstr>Le projet dans le parcours de formation</vt:lpstr>
      <vt:lpstr>Directives académiques – Session 2016</vt:lpstr>
      <vt:lpstr>Etude et réalisation de maintenance en entreprise Typologie de projets (E62)</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Gérard HANNICQ</dc:creator>
  <cp:lastModifiedBy>Gérard HANNICQ</cp:lastModifiedBy>
  <cp:revision>383</cp:revision>
  <dcterms:created xsi:type="dcterms:W3CDTF">2014-12-04T21:26:42Z</dcterms:created>
  <dcterms:modified xsi:type="dcterms:W3CDTF">2015-03-29T17:46:38Z</dcterms:modified>
</cp:coreProperties>
</file>