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3" r:id="rId5"/>
    <p:sldId id="280" r:id="rId6"/>
    <p:sldId id="284" r:id="rId7"/>
    <p:sldId id="281" r:id="rId8"/>
    <p:sldId id="285" r:id="rId9"/>
    <p:sldId id="282" r:id="rId10"/>
    <p:sldId id="286" r:id="rId11"/>
    <p:sldId id="256" r:id="rId12"/>
    <p:sldId id="260" r:id="rId13"/>
    <p:sldId id="257" r:id="rId14"/>
    <p:sldId id="258" r:id="rId15"/>
    <p:sldId id="261" r:id="rId16"/>
    <p:sldId id="262" r:id="rId17"/>
    <p:sldId id="263" r:id="rId18"/>
    <p:sldId id="264" r:id="rId19"/>
    <p:sldId id="265" r:id="rId20"/>
    <p:sldId id="266" r:id="rId21"/>
    <p:sldId id="268" r:id="rId22"/>
    <p:sldId id="267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0AFB4-C6CC-4A16-8510-8125D4991D0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47E5C35-E7C3-4C6B-9C34-EF62E0415661}">
      <dgm:prSet phldrT="[Texte]"/>
      <dgm:spPr/>
      <dgm:t>
        <a:bodyPr/>
        <a:lstStyle/>
        <a:p>
          <a:r>
            <a:rPr lang="fr-FR" dirty="0" smtClean="0"/>
            <a:t>Les UV sont nécessaires à la synthèse de la vitamine D, essentielle à la fixation du calcium sur les os</a:t>
          </a:r>
          <a:endParaRPr lang="fr-FR" dirty="0"/>
        </a:p>
      </dgm:t>
    </dgm:pt>
    <dgm:pt modelId="{2C7EC965-1E98-4082-ABF4-E9A382FE83CF}" type="parTrans" cxnId="{71CDE827-8FCE-44A5-BD5E-1FBF8632EC7D}">
      <dgm:prSet/>
      <dgm:spPr/>
      <dgm:t>
        <a:bodyPr/>
        <a:lstStyle/>
        <a:p>
          <a:endParaRPr lang="fr-FR"/>
        </a:p>
      </dgm:t>
    </dgm:pt>
    <dgm:pt modelId="{8AD500FA-2629-4F43-8630-BF730B208661}" type="sibTrans" cxnId="{71CDE827-8FCE-44A5-BD5E-1FBF8632EC7D}">
      <dgm:prSet/>
      <dgm:spPr/>
      <dgm:t>
        <a:bodyPr/>
        <a:lstStyle/>
        <a:p>
          <a:endParaRPr lang="fr-FR"/>
        </a:p>
      </dgm:t>
    </dgm:pt>
    <dgm:pt modelId="{C85B7218-56B9-44DF-B638-64530B77A952}">
      <dgm:prSet phldrT="[Texte]"/>
      <dgm:spPr/>
      <dgm:t>
        <a:bodyPr/>
        <a:lstStyle/>
        <a:p>
          <a:r>
            <a:rPr lang="fr-FR" dirty="0" smtClean="0"/>
            <a:t>La lumière stimule notre moral</a:t>
          </a:r>
        </a:p>
      </dgm:t>
    </dgm:pt>
    <dgm:pt modelId="{51CA3EAF-25AE-4462-BD34-5F0E08B16406}" type="parTrans" cxnId="{29695DAB-4A1F-448D-A5E3-342190B78D18}">
      <dgm:prSet/>
      <dgm:spPr/>
      <dgm:t>
        <a:bodyPr/>
        <a:lstStyle/>
        <a:p>
          <a:endParaRPr lang="fr-FR"/>
        </a:p>
      </dgm:t>
    </dgm:pt>
    <dgm:pt modelId="{BBC891CB-5A16-4DA7-8806-EF50B6B55B7E}" type="sibTrans" cxnId="{29695DAB-4A1F-448D-A5E3-342190B78D18}">
      <dgm:prSet/>
      <dgm:spPr/>
      <dgm:t>
        <a:bodyPr/>
        <a:lstStyle/>
        <a:p>
          <a:endParaRPr lang="fr-FR"/>
        </a:p>
      </dgm:t>
    </dgm:pt>
    <dgm:pt modelId="{D2EAFD1D-7695-42E4-8AE5-61057A3A60F0}">
      <dgm:prSet phldrT="[Texte]"/>
      <dgm:spPr/>
      <dgm:t>
        <a:bodyPr/>
        <a:lstStyle/>
        <a:p>
          <a:r>
            <a:rPr lang="fr-FR" dirty="0" smtClean="0"/>
            <a:t>15 minutes par jour d’exposition solaire suffisent !</a:t>
          </a:r>
        </a:p>
      </dgm:t>
    </dgm:pt>
    <dgm:pt modelId="{90CFF327-9280-4F4D-86E7-5933800E626B}" type="sibTrans" cxnId="{254B4E0C-CD81-4A17-ABAA-9EE229E78C04}">
      <dgm:prSet/>
      <dgm:spPr/>
      <dgm:t>
        <a:bodyPr/>
        <a:lstStyle/>
        <a:p>
          <a:endParaRPr lang="fr-FR"/>
        </a:p>
      </dgm:t>
    </dgm:pt>
    <dgm:pt modelId="{3D6A9E97-3776-4B42-A0D8-0B710D3A541D}" type="parTrans" cxnId="{254B4E0C-CD81-4A17-ABAA-9EE229E78C04}">
      <dgm:prSet/>
      <dgm:spPr/>
      <dgm:t>
        <a:bodyPr/>
        <a:lstStyle/>
        <a:p>
          <a:endParaRPr lang="fr-FR"/>
        </a:p>
      </dgm:t>
    </dgm:pt>
    <dgm:pt modelId="{6EBB1D8B-86B8-4B67-9755-45E517E0D5A2}">
      <dgm:prSet phldrT="[Texte]"/>
      <dgm:spPr/>
      <dgm:t>
        <a:bodyPr/>
        <a:lstStyle/>
        <a:p>
          <a:r>
            <a:rPr lang="fr-FR" smtClean="0"/>
            <a:t>Le soleil peut contribuer à l’amélioration de certaines maladies de peau (dermatite atopique et psoriasis)</a:t>
          </a:r>
          <a:endParaRPr lang="fr-FR" dirty="0" smtClean="0"/>
        </a:p>
      </dgm:t>
    </dgm:pt>
    <dgm:pt modelId="{772A3E06-4FA7-42CF-8424-662A71490883}" type="parTrans" cxnId="{BDE61D3D-BCA9-4324-AF36-A6D7601631E2}">
      <dgm:prSet/>
      <dgm:spPr/>
      <dgm:t>
        <a:bodyPr/>
        <a:lstStyle/>
        <a:p>
          <a:endParaRPr lang="fr-FR"/>
        </a:p>
      </dgm:t>
    </dgm:pt>
    <dgm:pt modelId="{22EE868B-2DA2-41C6-B974-24C2517FFF77}" type="sibTrans" cxnId="{BDE61D3D-BCA9-4324-AF36-A6D7601631E2}">
      <dgm:prSet/>
      <dgm:spPr/>
      <dgm:t>
        <a:bodyPr/>
        <a:lstStyle/>
        <a:p>
          <a:endParaRPr lang="fr-FR"/>
        </a:p>
      </dgm:t>
    </dgm:pt>
    <dgm:pt modelId="{1F0C5A75-0D4A-41EB-B5C3-CCD1C71339C7}" type="pres">
      <dgm:prSet presAssocID="{1CA0AFB4-C6CC-4A16-8510-8125D4991D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3DD4EF7F-B080-4F5B-85CE-382F5C77FE7D}" type="pres">
      <dgm:prSet presAssocID="{1CA0AFB4-C6CC-4A16-8510-8125D4991D07}" presName="Name1" presStyleCnt="0"/>
      <dgm:spPr/>
    </dgm:pt>
    <dgm:pt modelId="{D666EEA3-7FDD-4AA6-9599-4976C56D5F7B}" type="pres">
      <dgm:prSet presAssocID="{1CA0AFB4-C6CC-4A16-8510-8125D4991D07}" presName="cycle" presStyleCnt="0"/>
      <dgm:spPr/>
    </dgm:pt>
    <dgm:pt modelId="{162A6C27-8077-487B-8266-15702FF2CA06}" type="pres">
      <dgm:prSet presAssocID="{1CA0AFB4-C6CC-4A16-8510-8125D4991D07}" presName="srcNode" presStyleLbl="node1" presStyleIdx="0" presStyleCnt="4"/>
      <dgm:spPr/>
    </dgm:pt>
    <dgm:pt modelId="{C7A399FD-CEDE-4DB5-A621-8E0FC8B2E569}" type="pres">
      <dgm:prSet presAssocID="{1CA0AFB4-C6CC-4A16-8510-8125D4991D07}" presName="conn" presStyleLbl="parChTrans1D2" presStyleIdx="0" presStyleCnt="1"/>
      <dgm:spPr/>
      <dgm:t>
        <a:bodyPr/>
        <a:lstStyle/>
        <a:p>
          <a:endParaRPr lang="fr-FR"/>
        </a:p>
      </dgm:t>
    </dgm:pt>
    <dgm:pt modelId="{6721F234-0D6C-4FB6-8DE9-C270A404159C}" type="pres">
      <dgm:prSet presAssocID="{1CA0AFB4-C6CC-4A16-8510-8125D4991D07}" presName="extraNode" presStyleLbl="node1" presStyleIdx="0" presStyleCnt="4"/>
      <dgm:spPr/>
    </dgm:pt>
    <dgm:pt modelId="{CB48485E-8487-4D80-A38F-F6763FDAEA3C}" type="pres">
      <dgm:prSet presAssocID="{1CA0AFB4-C6CC-4A16-8510-8125D4991D07}" presName="dstNode" presStyleLbl="node1" presStyleIdx="0" presStyleCnt="4"/>
      <dgm:spPr/>
    </dgm:pt>
    <dgm:pt modelId="{157D9803-86B3-49C5-8C14-50D19B7F129B}" type="pres">
      <dgm:prSet presAssocID="{147E5C35-E7C3-4C6B-9C34-EF62E041566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08AFA4-4161-46ED-90A4-898AAD995CE6}" type="pres">
      <dgm:prSet presAssocID="{147E5C35-E7C3-4C6B-9C34-EF62E0415661}" presName="accent_1" presStyleCnt="0"/>
      <dgm:spPr/>
    </dgm:pt>
    <dgm:pt modelId="{75E1B9AE-3E1B-492E-A4F9-4352D55F2D82}" type="pres">
      <dgm:prSet presAssocID="{147E5C35-E7C3-4C6B-9C34-EF62E0415661}" presName="accentRepeatNode" presStyleLbl="solidFgAcc1" presStyleIdx="0" presStyleCnt="4"/>
      <dgm:spPr/>
    </dgm:pt>
    <dgm:pt modelId="{0D47A806-5B50-4099-B172-6DB4D85CED5B}" type="pres">
      <dgm:prSet presAssocID="{D2EAFD1D-7695-42E4-8AE5-61057A3A60F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B7F597-0DFB-418E-99D5-3B66777B5635}" type="pres">
      <dgm:prSet presAssocID="{D2EAFD1D-7695-42E4-8AE5-61057A3A60F0}" presName="accent_2" presStyleCnt="0"/>
      <dgm:spPr/>
    </dgm:pt>
    <dgm:pt modelId="{09BEEC97-0DA1-4606-B7A8-21C4435174A0}" type="pres">
      <dgm:prSet presAssocID="{D2EAFD1D-7695-42E4-8AE5-61057A3A60F0}" presName="accentRepeatNode" presStyleLbl="solidFgAcc1" presStyleIdx="1" presStyleCnt="4"/>
      <dgm:spPr/>
    </dgm:pt>
    <dgm:pt modelId="{DA2442C9-3BDF-4F35-9D60-767ED8A46AC2}" type="pres">
      <dgm:prSet presAssocID="{C85B7218-56B9-44DF-B638-64530B77A95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98670C-AD9D-43AD-8AC1-2976E401CEB1}" type="pres">
      <dgm:prSet presAssocID="{C85B7218-56B9-44DF-B638-64530B77A952}" presName="accent_3" presStyleCnt="0"/>
      <dgm:spPr/>
    </dgm:pt>
    <dgm:pt modelId="{412FEBEE-6F51-40CB-85C7-4B1AC0C2EC00}" type="pres">
      <dgm:prSet presAssocID="{C85B7218-56B9-44DF-B638-64530B77A952}" presName="accentRepeatNode" presStyleLbl="solidFgAcc1" presStyleIdx="2" presStyleCnt="4"/>
      <dgm:spPr/>
    </dgm:pt>
    <dgm:pt modelId="{B97D8503-1916-4220-911E-7E0D34206BFD}" type="pres">
      <dgm:prSet presAssocID="{6EBB1D8B-86B8-4B67-9755-45E517E0D5A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6EA42D-27FB-4BE0-9093-E98EFDC3E595}" type="pres">
      <dgm:prSet presAssocID="{6EBB1D8B-86B8-4B67-9755-45E517E0D5A2}" presName="accent_4" presStyleCnt="0"/>
      <dgm:spPr/>
    </dgm:pt>
    <dgm:pt modelId="{CAF801D5-6E70-42BE-8D61-65A2FAB7EFBC}" type="pres">
      <dgm:prSet presAssocID="{6EBB1D8B-86B8-4B67-9755-45E517E0D5A2}" presName="accentRepeatNode" presStyleLbl="solidFgAcc1" presStyleIdx="3" presStyleCnt="4"/>
      <dgm:spPr/>
    </dgm:pt>
  </dgm:ptLst>
  <dgm:cxnLst>
    <dgm:cxn modelId="{71CDE827-8FCE-44A5-BD5E-1FBF8632EC7D}" srcId="{1CA0AFB4-C6CC-4A16-8510-8125D4991D07}" destId="{147E5C35-E7C3-4C6B-9C34-EF62E0415661}" srcOrd="0" destOrd="0" parTransId="{2C7EC965-1E98-4082-ABF4-E9A382FE83CF}" sibTransId="{8AD500FA-2629-4F43-8630-BF730B208661}"/>
    <dgm:cxn modelId="{4B1047FF-F957-461E-B3B6-06C79B8B7CE3}" type="presOf" srcId="{8AD500FA-2629-4F43-8630-BF730B208661}" destId="{C7A399FD-CEDE-4DB5-A621-8E0FC8B2E569}" srcOrd="0" destOrd="0" presId="urn:microsoft.com/office/officeart/2008/layout/VerticalCurvedList"/>
    <dgm:cxn modelId="{B38F7778-E260-4DF8-9DF6-1E3522E67D68}" type="presOf" srcId="{147E5C35-E7C3-4C6B-9C34-EF62E0415661}" destId="{157D9803-86B3-49C5-8C14-50D19B7F129B}" srcOrd="0" destOrd="0" presId="urn:microsoft.com/office/officeart/2008/layout/VerticalCurvedList"/>
    <dgm:cxn modelId="{5DE89B34-1304-4CC3-BB4A-85B2F8F692E9}" type="presOf" srcId="{D2EAFD1D-7695-42E4-8AE5-61057A3A60F0}" destId="{0D47A806-5B50-4099-B172-6DB4D85CED5B}" srcOrd="0" destOrd="0" presId="urn:microsoft.com/office/officeart/2008/layout/VerticalCurvedList"/>
    <dgm:cxn modelId="{BDE61D3D-BCA9-4324-AF36-A6D7601631E2}" srcId="{1CA0AFB4-C6CC-4A16-8510-8125D4991D07}" destId="{6EBB1D8B-86B8-4B67-9755-45E517E0D5A2}" srcOrd="3" destOrd="0" parTransId="{772A3E06-4FA7-42CF-8424-662A71490883}" sibTransId="{22EE868B-2DA2-41C6-B974-24C2517FFF77}"/>
    <dgm:cxn modelId="{1171A344-C8F7-4B06-804C-C5F934E675B6}" type="presOf" srcId="{C85B7218-56B9-44DF-B638-64530B77A952}" destId="{DA2442C9-3BDF-4F35-9D60-767ED8A46AC2}" srcOrd="0" destOrd="0" presId="urn:microsoft.com/office/officeart/2008/layout/VerticalCurvedList"/>
    <dgm:cxn modelId="{48298FF5-BBC7-4053-A747-29218F6CAB19}" type="presOf" srcId="{6EBB1D8B-86B8-4B67-9755-45E517E0D5A2}" destId="{B97D8503-1916-4220-911E-7E0D34206BFD}" srcOrd="0" destOrd="0" presId="urn:microsoft.com/office/officeart/2008/layout/VerticalCurvedList"/>
    <dgm:cxn modelId="{8F86941F-DCB4-44AA-8A74-B11473A17199}" type="presOf" srcId="{1CA0AFB4-C6CC-4A16-8510-8125D4991D07}" destId="{1F0C5A75-0D4A-41EB-B5C3-CCD1C71339C7}" srcOrd="0" destOrd="0" presId="urn:microsoft.com/office/officeart/2008/layout/VerticalCurvedList"/>
    <dgm:cxn modelId="{254B4E0C-CD81-4A17-ABAA-9EE229E78C04}" srcId="{1CA0AFB4-C6CC-4A16-8510-8125D4991D07}" destId="{D2EAFD1D-7695-42E4-8AE5-61057A3A60F0}" srcOrd="1" destOrd="0" parTransId="{3D6A9E97-3776-4B42-A0D8-0B710D3A541D}" sibTransId="{90CFF327-9280-4F4D-86E7-5933800E626B}"/>
    <dgm:cxn modelId="{29695DAB-4A1F-448D-A5E3-342190B78D18}" srcId="{1CA0AFB4-C6CC-4A16-8510-8125D4991D07}" destId="{C85B7218-56B9-44DF-B638-64530B77A952}" srcOrd="2" destOrd="0" parTransId="{51CA3EAF-25AE-4462-BD34-5F0E08B16406}" sibTransId="{BBC891CB-5A16-4DA7-8806-EF50B6B55B7E}"/>
    <dgm:cxn modelId="{2EB79351-63F2-48D2-9D3D-0A77138E6301}" type="presParOf" srcId="{1F0C5A75-0D4A-41EB-B5C3-CCD1C71339C7}" destId="{3DD4EF7F-B080-4F5B-85CE-382F5C77FE7D}" srcOrd="0" destOrd="0" presId="urn:microsoft.com/office/officeart/2008/layout/VerticalCurvedList"/>
    <dgm:cxn modelId="{F35CE864-51EF-4A8A-8BD6-C4664FAFE7A6}" type="presParOf" srcId="{3DD4EF7F-B080-4F5B-85CE-382F5C77FE7D}" destId="{D666EEA3-7FDD-4AA6-9599-4976C56D5F7B}" srcOrd="0" destOrd="0" presId="urn:microsoft.com/office/officeart/2008/layout/VerticalCurvedList"/>
    <dgm:cxn modelId="{248010F4-7892-4205-94CF-32DA47B01AFF}" type="presParOf" srcId="{D666EEA3-7FDD-4AA6-9599-4976C56D5F7B}" destId="{162A6C27-8077-487B-8266-15702FF2CA06}" srcOrd="0" destOrd="0" presId="urn:microsoft.com/office/officeart/2008/layout/VerticalCurvedList"/>
    <dgm:cxn modelId="{5EA06351-C9FB-4BBD-A418-D311A5D4C780}" type="presParOf" srcId="{D666EEA3-7FDD-4AA6-9599-4976C56D5F7B}" destId="{C7A399FD-CEDE-4DB5-A621-8E0FC8B2E569}" srcOrd="1" destOrd="0" presId="urn:microsoft.com/office/officeart/2008/layout/VerticalCurvedList"/>
    <dgm:cxn modelId="{02B4AD36-E744-4229-B77A-19FC298BC3B5}" type="presParOf" srcId="{D666EEA3-7FDD-4AA6-9599-4976C56D5F7B}" destId="{6721F234-0D6C-4FB6-8DE9-C270A404159C}" srcOrd="2" destOrd="0" presId="urn:microsoft.com/office/officeart/2008/layout/VerticalCurvedList"/>
    <dgm:cxn modelId="{8F3B8193-3552-4413-9911-0718C63DF82F}" type="presParOf" srcId="{D666EEA3-7FDD-4AA6-9599-4976C56D5F7B}" destId="{CB48485E-8487-4D80-A38F-F6763FDAEA3C}" srcOrd="3" destOrd="0" presId="urn:microsoft.com/office/officeart/2008/layout/VerticalCurvedList"/>
    <dgm:cxn modelId="{45CAD4CD-5FAF-4124-AA4A-50F6474B368C}" type="presParOf" srcId="{3DD4EF7F-B080-4F5B-85CE-382F5C77FE7D}" destId="{157D9803-86B3-49C5-8C14-50D19B7F129B}" srcOrd="1" destOrd="0" presId="urn:microsoft.com/office/officeart/2008/layout/VerticalCurvedList"/>
    <dgm:cxn modelId="{FE49C403-D1D3-4CCA-87C1-BACBA8C8D79B}" type="presParOf" srcId="{3DD4EF7F-B080-4F5B-85CE-382F5C77FE7D}" destId="{BC08AFA4-4161-46ED-90A4-898AAD995CE6}" srcOrd="2" destOrd="0" presId="urn:microsoft.com/office/officeart/2008/layout/VerticalCurvedList"/>
    <dgm:cxn modelId="{F0CB5003-B7DD-4921-87DF-BD6D25AD9CAC}" type="presParOf" srcId="{BC08AFA4-4161-46ED-90A4-898AAD995CE6}" destId="{75E1B9AE-3E1B-492E-A4F9-4352D55F2D82}" srcOrd="0" destOrd="0" presId="urn:microsoft.com/office/officeart/2008/layout/VerticalCurvedList"/>
    <dgm:cxn modelId="{52CAB152-18F1-449E-8672-F3F230ECC692}" type="presParOf" srcId="{3DD4EF7F-B080-4F5B-85CE-382F5C77FE7D}" destId="{0D47A806-5B50-4099-B172-6DB4D85CED5B}" srcOrd="3" destOrd="0" presId="urn:microsoft.com/office/officeart/2008/layout/VerticalCurvedList"/>
    <dgm:cxn modelId="{691A7C12-D516-4D69-86BD-291AB6D4496A}" type="presParOf" srcId="{3DD4EF7F-B080-4F5B-85CE-382F5C77FE7D}" destId="{D5B7F597-0DFB-418E-99D5-3B66777B5635}" srcOrd="4" destOrd="0" presId="urn:microsoft.com/office/officeart/2008/layout/VerticalCurvedList"/>
    <dgm:cxn modelId="{1AE53D27-11C4-40BB-8AC4-F2388841503E}" type="presParOf" srcId="{D5B7F597-0DFB-418E-99D5-3B66777B5635}" destId="{09BEEC97-0DA1-4606-B7A8-21C4435174A0}" srcOrd="0" destOrd="0" presId="urn:microsoft.com/office/officeart/2008/layout/VerticalCurvedList"/>
    <dgm:cxn modelId="{40B4131D-4CEA-400D-92D1-BD180F0B9D36}" type="presParOf" srcId="{3DD4EF7F-B080-4F5B-85CE-382F5C77FE7D}" destId="{DA2442C9-3BDF-4F35-9D60-767ED8A46AC2}" srcOrd="5" destOrd="0" presId="urn:microsoft.com/office/officeart/2008/layout/VerticalCurvedList"/>
    <dgm:cxn modelId="{D10FAD17-6DB1-4E4D-B2EF-646F80E13188}" type="presParOf" srcId="{3DD4EF7F-B080-4F5B-85CE-382F5C77FE7D}" destId="{C398670C-AD9D-43AD-8AC1-2976E401CEB1}" srcOrd="6" destOrd="0" presId="urn:microsoft.com/office/officeart/2008/layout/VerticalCurvedList"/>
    <dgm:cxn modelId="{65DD0023-3E26-4D82-B5F2-BA7EDA4C7D86}" type="presParOf" srcId="{C398670C-AD9D-43AD-8AC1-2976E401CEB1}" destId="{412FEBEE-6F51-40CB-85C7-4B1AC0C2EC00}" srcOrd="0" destOrd="0" presId="urn:microsoft.com/office/officeart/2008/layout/VerticalCurvedList"/>
    <dgm:cxn modelId="{024A7114-9E53-4413-A6F3-834323C71419}" type="presParOf" srcId="{3DD4EF7F-B080-4F5B-85CE-382F5C77FE7D}" destId="{B97D8503-1916-4220-911E-7E0D34206BFD}" srcOrd="7" destOrd="0" presId="urn:microsoft.com/office/officeart/2008/layout/VerticalCurvedList"/>
    <dgm:cxn modelId="{4B3413D9-503F-4B0A-91A3-124B78F03F24}" type="presParOf" srcId="{3DD4EF7F-B080-4F5B-85CE-382F5C77FE7D}" destId="{6E6EA42D-27FB-4BE0-9093-E98EFDC3E595}" srcOrd="8" destOrd="0" presId="urn:microsoft.com/office/officeart/2008/layout/VerticalCurvedList"/>
    <dgm:cxn modelId="{054D01A8-2554-4F55-A018-20C8E5420FCE}" type="presParOf" srcId="{6E6EA42D-27FB-4BE0-9093-E98EFDC3E595}" destId="{CAF801D5-6E70-42BE-8D61-65A2FAB7EF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0AFB4-C6CC-4A16-8510-8125D4991D0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47E5C35-E7C3-4C6B-9C34-EF62E0415661}">
      <dgm:prSet phldrT="[Texte]"/>
      <dgm:spPr/>
      <dgm:t>
        <a:bodyPr/>
        <a:lstStyle/>
        <a:p>
          <a:r>
            <a:rPr lang="fr-FR" dirty="0" smtClean="0"/>
            <a:t>Coup de chaleur</a:t>
          </a:r>
        </a:p>
      </dgm:t>
    </dgm:pt>
    <dgm:pt modelId="{2C7EC965-1E98-4082-ABF4-E9A382FE83CF}" type="parTrans" cxnId="{71CDE827-8FCE-44A5-BD5E-1FBF8632EC7D}">
      <dgm:prSet/>
      <dgm:spPr/>
      <dgm:t>
        <a:bodyPr/>
        <a:lstStyle/>
        <a:p>
          <a:endParaRPr lang="fr-FR"/>
        </a:p>
      </dgm:t>
    </dgm:pt>
    <dgm:pt modelId="{8AD500FA-2629-4F43-8630-BF730B208661}" type="sibTrans" cxnId="{71CDE827-8FCE-44A5-BD5E-1FBF8632EC7D}">
      <dgm:prSet/>
      <dgm:spPr/>
      <dgm:t>
        <a:bodyPr/>
        <a:lstStyle/>
        <a:p>
          <a:endParaRPr lang="fr-FR"/>
        </a:p>
      </dgm:t>
    </dgm:pt>
    <dgm:pt modelId="{C85B7218-56B9-44DF-B638-64530B77A952}">
      <dgm:prSet phldrT="[Texte]"/>
      <dgm:spPr/>
      <dgm:t>
        <a:bodyPr/>
        <a:lstStyle/>
        <a:p>
          <a:r>
            <a:rPr lang="fr-FR" dirty="0" smtClean="0"/>
            <a:t>«Allergies »au soleil</a:t>
          </a:r>
        </a:p>
      </dgm:t>
    </dgm:pt>
    <dgm:pt modelId="{51CA3EAF-25AE-4462-BD34-5F0E08B16406}" type="parTrans" cxnId="{29695DAB-4A1F-448D-A5E3-342190B78D18}">
      <dgm:prSet/>
      <dgm:spPr/>
      <dgm:t>
        <a:bodyPr/>
        <a:lstStyle/>
        <a:p>
          <a:endParaRPr lang="fr-FR"/>
        </a:p>
      </dgm:t>
    </dgm:pt>
    <dgm:pt modelId="{BBC891CB-5A16-4DA7-8806-EF50B6B55B7E}" type="sibTrans" cxnId="{29695DAB-4A1F-448D-A5E3-342190B78D18}">
      <dgm:prSet/>
      <dgm:spPr/>
      <dgm:t>
        <a:bodyPr/>
        <a:lstStyle/>
        <a:p>
          <a:endParaRPr lang="fr-FR"/>
        </a:p>
      </dgm:t>
    </dgm:pt>
    <dgm:pt modelId="{D2EAFD1D-7695-42E4-8AE5-61057A3A60F0}">
      <dgm:prSet phldrT="[Texte]"/>
      <dgm:spPr/>
      <dgm:t>
        <a:bodyPr/>
        <a:lstStyle/>
        <a:p>
          <a:r>
            <a:rPr lang="fr-FR" dirty="0" smtClean="0"/>
            <a:t>Coup de soleil</a:t>
          </a:r>
        </a:p>
      </dgm:t>
    </dgm:pt>
    <dgm:pt modelId="{90CFF327-9280-4F4D-86E7-5933800E626B}" type="sibTrans" cxnId="{254B4E0C-CD81-4A17-ABAA-9EE229E78C04}">
      <dgm:prSet/>
      <dgm:spPr/>
      <dgm:t>
        <a:bodyPr/>
        <a:lstStyle/>
        <a:p>
          <a:endParaRPr lang="fr-FR"/>
        </a:p>
      </dgm:t>
    </dgm:pt>
    <dgm:pt modelId="{3D6A9E97-3776-4B42-A0D8-0B710D3A541D}" type="parTrans" cxnId="{254B4E0C-CD81-4A17-ABAA-9EE229E78C04}">
      <dgm:prSet/>
      <dgm:spPr/>
      <dgm:t>
        <a:bodyPr/>
        <a:lstStyle/>
        <a:p>
          <a:endParaRPr lang="fr-FR"/>
        </a:p>
      </dgm:t>
    </dgm:pt>
    <dgm:pt modelId="{6EBB1D8B-86B8-4B67-9755-45E517E0D5A2}">
      <dgm:prSet phldrT="[Texte]"/>
      <dgm:spPr/>
      <dgm:t>
        <a:bodyPr/>
        <a:lstStyle/>
        <a:p>
          <a:r>
            <a:rPr lang="fr-FR" dirty="0" smtClean="0"/>
            <a:t>Aggravation de certaines maladies de peau (acné, rosacée...)</a:t>
          </a:r>
        </a:p>
      </dgm:t>
    </dgm:pt>
    <dgm:pt modelId="{772A3E06-4FA7-42CF-8424-662A71490883}" type="parTrans" cxnId="{BDE61D3D-BCA9-4324-AF36-A6D7601631E2}">
      <dgm:prSet/>
      <dgm:spPr/>
      <dgm:t>
        <a:bodyPr/>
        <a:lstStyle/>
        <a:p>
          <a:endParaRPr lang="fr-FR"/>
        </a:p>
      </dgm:t>
    </dgm:pt>
    <dgm:pt modelId="{22EE868B-2DA2-41C6-B974-24C2517FFF77}" type="sibTrans" cxnId="{BDE61D3D-BCA9-4324-AF36-A6D7601631E2}">
      <dgm:prSet/>
      <dgm:spPr/>
      <dgm:t>
        <a:bodyPr/>
        <a:lstStyle/>
        <a:p>
          <a:endParaRPr lang="fr-FR"/>
        </a:p>
      </dgm:t>
    </dgm:pt>
    <dgm:pt modelId="{5CD7CF7B-9ED6-44B5-BFFA-A8BAEE3CB669}">
      <dgm:prSet phldrT="[Texte]"/>
      <dgm:spPr/>
      <dgm:t>
        <a:bodyPr/>
        <a:lstStyle/>
        <a:p>
          <a:r>
            <a:rPr lang="fr-FR" dirty="0" smtClean="0"/>
            <a:t>Diminution des défenses immunitaires (herpès solaire...)</a:t>
          </a:r>
        </a:p>
      </dgm:t>
    </dgm:pt>
    <dgm:pt modelId="{7CC1C3A3-1560-46F1-AEEE-CDB0D9CA9449}" type="parTrans" cxnId="{D7281A7D-E990-4936-9903-9D11C2879A5A}">
      <dgm:prSet/>
      <dgm:spPr/>
      <dgm:t>
        <a:bodyPr/>
        <a:lstStyle/>
        <a:p>
          <a:endParaRPr lang="fr-FR"/>
        </a:p>
      </dgm:t>
    </dgm:pt>
    <dgm:pt modelId="{7EFF852F-0790-4FDE-85E9-8234EE9858BF}" type="sibTrans" cxnId="{D7281A7D-E990-4936-9903-9D11C2879A5A}">
      <dgm:prSet/>
      <dgm:spPr/>
      <dgm:t>
        <a:bodyPr/>
        <a:lstStyle/>
        <a:p>
          <a:endParaRPr lang="fr-FR"/>
        </a:p>
      </dgm:t>
    </dgm:pt>
    <dgm:pt modelId="{E62CD880-0EF6-423D-94DB-847386C8CCAA}">
      <dgm:prSet phldrT="[Texte]"/>
      <dgm:spPr/>
      <dgm:t>
        <a:bodyPr/>
        <a:lstStyle/>
        <a:p>
          <a:r>
            <a:rPr lang="fr-FR" dirty="0" smtClean="0"/>
            <a:t>Vieillissement de la peau</a:t>
          </a:r>
        </a:p>
      </dgm:t>
    </dgm:pt>
    <dgm:pt modelId="{802C49AE-7209-430E-9839-FE5B361672D8}" type="parTrans" cxnId="{AE71A8D8-61D6-45DD-B3DE-9D1679F9E76D}">
      <dgm:prSet/>
      <dgm:spPr/>
      <dgm:t>
        <a:bodyPr/>
        <a:lstStyle/>
        <a:p>
          <a:endParaRPr lang="fr-FR"/>
        </a:p>
      </dgm:t>
    </dgm:pt>
    <dgm:pt modelId="{591980D5-E5FC-42EE-80DB-590838C4B661}" type="sibTrans" cxnId="{AE71A8D8-61D6-45DD-B3DE-9D1679F9E76D}">
      <dgm:prSet/>
      <dgm:spPr/>
      <dgm:t>
        <a:bodyPr/>
        <a:lstStyle/>
        <a:p>
          <a:endParaRPr lang="fr-FR"/>
        </a:p>
      </dgm:t>
    </dgm:pt>
    <dgm:pt modelId="{CA015C3F-D9B1-4378-8B94-50DD50EA746D}">
      <dgm:prSet/>
      <dgm:spPr/>
      <dgm:t>
        <a:bodyPr/>
        <a:lstStyle/>
        <a:p>
          <a:r>
            <a:rPr lang="fr-FR" dirty="0" smtClean="0"/>
            <a:t>Cancers de la peau</a:t>
          </a:r>
        </a:p>
      </dgm:t>
    </dgm:pt>
    <dgm:pt modelId="{5D450CDD-4F48-4299-820D-7A391BCB0662}" type="parTrans" cxnId="{DB2E3767-950E-422F-8E14-B8CD8420927C}">
      <dgm:prSet/>
      <dgm:spPr/>
      <dgm:t>
        <a:bodyPr/>
        <a:lstStyle/>
        <a:p>
          <a:endParaRPr lang="fr-FR"/>
        </a:p>
      </dgm:t>
    </dgm:pt>
    <dgm:pt modelId="{A1964EE2-A3CC-4F21-8B74-EEB49A967F23}" type="sibTrans" cxnId="{DB2E3767-950E-422F-8E14-B8CD8420927C}">
      <dgm:prSet/>
      <dgm:spPr/>
      <dgm:t>
        <a:bodyPr/>
        <a:lstStyle/>
        <a:p>
          <a:endParaRPr lang="fr-FR"/>
        </a:p>
      </dgm:t>
    </dgm:pt>
    <dgm:pt modelId="{1F0C5A75-0D4A-41EB-B5C3-CCD1C71339C7}" type="pres">
      <dgm:prSet presAssocID="{1CA0AFB4-C6CC-4A16-8510-8125D4991D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3DD4EF7F-B080-4F5B-85CE-382F5C77FE7D}" type="pres">
      <dgm:prSet presAssocID="{1CA0AFB4-C6CC-4A16-8510-8125D4991D07}" presName="Name1" presStyleCnt="0"/>
      <dgm:spPr/>
    </dgm:pt>
    <dgm:pt modelId="{D666EEA3-7FDD-4AA6-9599-4976C56D5F7B}" type="pres">
      <dgm:prSet presAssocID="{1CA0AFB4-C6CC-4A16-8510-8125D4991D07}" presName="cycle" presStyleCnt="0"/>
      <dgm:spPr/>
    </dgm:pt>
    <dgm:pt modelId="{162A6C27-8077-487B-8266-15702FF2CA06}" type="pres">
      <dgm:prSet presAssocID="{1CA0AFB4-C6CC-4A16-8510-8125D4991D07}" presName="srcNode" presStyleLbl="node1" presStyleIdx="0" presStyleCnt="7"/>
      <dgm:spPr/>
    </dgm:pt>
    <dgm:pt modelId="{C7A399FD-CEDE-4DB5-A621-8E0FC8B2E569}" type="pres">
      <dgm:prSet presAssocID="{1CA0AFB4-C6CC-4A16-8510-8125D4991D07}" presName="conn" presStyleLbl="parChTrans1D2" presStyleIdx="0" presStyleCnt="1"/>
      <dgm:spPr/>
      <dgm:t>
        <a:bodyPr/>
        <a:lstStyle/>
        <a:p>
          <a:endParaRPr lang="fr-FR"/>
        </a:p>
      </dgm:t>
    </dgm:pt>
    <dgm:pt modelId="{6721F234-0D6C-4FB6-8DE9-C270A404159C}" type="pres">
      <dgm:prSet presAssocID="{1CA0AFB4-C6CC-4A16-8510-8125D4991D07}" presName="extraNode" presStyleLbl="node1" presStyleIdx="0" presStyleCnt="7"/>
      <dgm:spPr/>
    </dgm:pt>
    <dgm:pt modelId="{CB48485E-8487-4D80-A38F-F6763FDAEA3C}" type="pres">
      <dgm:prSet presAssocID="{1CA0AFB4-C6CC-4A16-8510-8125D4991D07}" presName="dstNode" presStyleLbl="node1" presStyleIdx="0" presStyleCnt="7"/>
      <dgm:spPr/>
    </dgm:pt>
    <dgm:pt modelId="{157D9803-86B3-49C5-8C14-50D19B7F129B}" type="pres">
      <dgm:prSet presAssocID="{147E5C35-E7C3-4C6B-9C34-EF62E041566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08AFA4-4161-46ED-90A4-898AAD995CE6}" type="pres">
      <dgm:prSet presAssocID="{147E5C35-E7C3-4C6B-9C34-EF62E0415661}" presName="accent_1" presStyleCnt="0"/>
      <dgm:spPr/>
    </dgm:pt>
    <dgm:pt modelId="{75E1B9AE-3E1B-492E-A4F9-4352D55F2D82}" type="pres">
      <dgm:prSet presAssocID="{147E5C35-E7C3-4C6B-9C34-EF62E0415661}" presName="accentRepeatNode" presStyleLbl="solidFgAcc1" presStyleIdx="0" presStyleCnt="7"/>
      <dgm:spPr/>
    </dgm:pt>
    <dgm:pt modelId="{0D47A806-5B50-4099-B172-6DB4D85CED5B}" type="pres">
      <dgm:prSet presAssocID="{D2EAFD1D-7695-42E4-8AE5-61057A3A60F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B7F597-0DFB-418E-99D5-3B66777B5635}" type="pres">
      <dgm:prSet presAssocID="{D2EAFD1D-7695-42E4-8AE5-61057A3A60F0}" presName="accent_2" presStyleCnt="0"/>
      <dgm:spPr/>
    </dgm:pt>
    <dgm:pt modelId="{09BEEC97-0DA1-4606-B7A8-21C4435174A0}" type="pres">
      <dgm:prSet presAssocID="{D2EAFD1D-7695-42E4-8AE5-61057A3A60F0}" presName="accentRepeatNode" presStyleLbl="solidFgAcc1" presStyleIdx="1" presStyleCnt="7"/>
      <dgm:spPr/>
    </dgm:pt>
    <dgm:pt modelId="{DA2442C9-3BDF-4F35-9D60-767ED8A46AC2}" type="pres">
      <dgm:prSet presAssocID="{C85B7218-56B9-44DF-B638-64530B77A95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98670C-AD9D-43AD-8AC1-2976E401CEB1}" type="pres">
      <dgm:prSet presAssocID="{C85B7218-56B9-44DF-B638-64530B77A952}" presName="accent_3" presStyleCnt="0"/>
      <dgm:spPr/>
    </dgm:pt>
    <dgm:pt modelId="{412FEBEE-6F51-40CB-85C7-4B1AC0C2EC00}" type="pres">
      <dgm:prSet presAssocID="{C85B7218-56B9-44DF-B638-64530B77A952}" presName="accentRepeatNode" presStyleLbl="solidFgAcc1" presStyleIdx="2" presStyleCnt="7"/>
      <dgm:spPr/>
    </dgm:pt>
    <dgm:pt modelId="{B97D8503-1916-4220-911E-7E0D34206BFD}" type="pres">
      <dgm:prSet presAssocID="{6EBB1D8B-86B8-4B67-9755-45E517E0D5A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6EA42D-27FB-4BE0-9093-E98EFDC3E595}" type="pres">
      <dgm:prSet presAssocID="{6EBB1D8B-86B8-4B67-9755-45E517E0D5A2}" presName="accent_4" presStyleCnt="0"/>
      <dgm:spPr/>
    </dgm:pt>
    <dgm:pt modelId="{CAF801D5-6E70-42BE-8D61-65A2FAB7EFBC}" type="pres">
      <dgm:prSet presAssocID="{6EBB1D8B-86B8-4B67-9755-45E517E0D5A2}" presName="accentRepeatNode" presStyleLbl="solidFgAcc1" presStyleIdx="3" presStyleCnt="7"/>
      <dgm:spPr/>
    </dgm:pt>
    <dgm:pt modelId="{79CA7F5B-07DD-487D-A97D-28CD0467270E}" type="pres">
      <dgm:prSet presAssocID="{5CD7CF7B-9ED6-44B5-BFFA-A8BAEE3CB66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086614-5CA3-4D2A-97BF-EFFB9BA36BA8}" type="pres">
      <dgm:prSet presAssocID="{5CD7CF7B-9ED6-44B5-BFFA-A8BAEE3CB669}" presName="accent_5" presStyleCnt="0"/>
      <dgm:spPr/>
    </dgm:pt>
    <dgm:pt modelId="{A418B432-477A-47FD-9EBC-F804920F9E7E}" type="pres">
      <dgm:prSet presAssocID="{5CD7CF7B-9ED6-44B5-BFFA-A8BAEE3CB669}" presName="accentRepeatNode" presStyleLbl="solidFgAcc1" presStyleIdx="4" presStyleCnt="7"/>
      <dgm:spPr/>
    </dgm:pt>
    <dgm:pt modelId="{507C136C-D700-42A1-BD84-4DE78D3E0848}" type="pres">
      <dgm:prSet presAssocID="{E62CD880-0EF6-423D-94DB-847386C8CCA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E86858-06ED-47C9-8367-7735D47777C9}" type="pres">
      <dgm:prSet presAssocID="{E62CD880-0EF6-423D-94DB-847386C8CCAA}" presName="accent_6" presStyleCnt="0"/>
      <dgm:spPr/>
    </dgm:pt>
    <dgm:pt modelId="{B3919AA5-F9C0-46C1-8ED3-0FF23AED59BA}" type="pres">
      <dgm:prSet presAssocID="{E62CD880-0EF6-423D-94DB-847386C8CCAA}" presName="accentRepeatNode" presStyleLbl="solidFgAcc1" presStyleIdx="5" presStyleCnt="7"/>
      <dgm:spPr/>
    </dgm:pt>
    <dgm:pt modelId="{75651990-CC57-4C39-8008-7531A6E7D291}" type="pres">
      <dgm:prSet presAssocID="{CA015C3F-D9B1-4378-8B94-50DD50EA746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AD0605-52D3-47C1-A7CC-EB7FDABDC330}" type="pres">
      <dgm:prSet presAssocID="{CA015C3F-D9B1-4378-8B94-50DD50EA746D}" presName="accent_7" presStyleCnt="0"/>
      <dgm:spPr/>
    </dgm:pt>
    <dgm:pt modelId="{22F05814-ABC8-4948-BA31-A50849B53749}" type="pres">
      <dgm:prSet presAssocID="{CA015C3F-D9B1-4378-8B94-50DD50EA746D}" presName="accentRepeatNode" presStyleLbl="solidFgAcc1" presStyleIdx="6" presStyleCnt="7"/>
      <dgm:spPr/>
    </dgm:pt>
  </dgm:ptLst>
  <dgm:cxnLst>
    <dgm:cxn modelId="{614A6525-A1C5-4C81-9F9B-A5FE215EC04B}" type="presOf" srcId="{8AD500FA-2629-4F43-8630-BF730B208661}" destId="{C7A399FD-CEDE-4DB5-A621-8E0FC8B2E569}" srcOrd="0" destOrd="0" presId="urn:microsoft.com/office/officeart/2008/layout/VerticalCurvedList"/>
    <dgm:cxn modelId="{CFEAFB15-A76F-4D04-9900-7B9DF59A5126}" type="presOf" srcId="{6EBB1D8B-86B8-4B67-9755-45E517E0D5A2}" destId="{B97D8503-1916-4220-911E-7E0D34206BFD}" srcOrd="0" destOrd="0" presId="urn:microsoft.com/office/officeart/2008/layout/VerticalCurvedList"/>
    <dgm:cxn modelId="{BF209AFA-3E0E-43F3-988D-223506EBF01B}" type="presOf" srcId="{D2EAFD1D-7695-42E4-8AE5-61057A3A60F0}" destId="{0D47A806-5B50-4099-B172-6DB4D85CED5B}" srcOrd="0" destOrd="0" presId="urn:microsoft.com/office/officeart/2008/layout/VerticalCurvedList"/>
    <dgm:cxn modelId="{71CDE827-8FCE-44A5-BD5E-1FBF8632EC7D}" srcId="{1CA0AFB4-C6CC-4A16-8510-8125D4991D07}" destId="{147E5C35-E7C3-4C6B-9C34-EF62E0415661}" srcOrd="0" destOrd="0" parTransId="{2C7EC965-1E98-4082-ABF4-E9A382FE83CF}" sibTransId="{8AD500FA-2629-4F43-8630-BF730B208661}"/>
    <dgm:cxn modelId="{BDE61D3D-BCA9-4324-AF36-A6D7601631E2}" srcId="{1CA0AFB4-C6CC-4A16-8510-8125D4991D07}" destId="{6EBB1D8B-86B8-4B67-9755-45E517E0D5A2}" srcOrd="3" destOrd="0" parTransId="{772A3E06-4FA7-42CF-8424-662A71490883}" sibTransId="{22EE868B-2DA2-41C6-B974-24C2517FFF77}"/>
    <dgm:cxn modelId="{AE71A8D8-61D6-45DD-B3DE-9D1679F9E76D}" srcId="{1CA0AFB4-C6CC-4A16-8510-8125D4991D07}" destId="{E62CD880-0EF6-423D-94DB-847386C8CCAA}" srcOrd="5" destOrd="0" parTransId="{802C49AE-7209-430E-9839-FE5B361672D8}" sibTransId="{591980D5-E5FC-42EE-80DB-590838C4B661}"/>
    <dgm:cxn modelId="{DB2E3767-950E-422F-8E14-B8CD8420927C}" srcId="{1CA0AFB4-C6CC-4A16-8510-8125D4991D07}" destId="{CA015C3F-D9B1-4378-8B94-50DD50EA746D}" srcOrd="6" destOrd="0" parTransId="{5D450CDD-4F48-4299-820D-7A391BCB0662}" sibTransId="{A1964EE2-A3CC-4F21-8B74-EEB49A967F23}"/>
    <dgm:cxn modelId="{5A160610-34B8-4F79-8E8C-ED3AD7829B6D}" type="presOf" srcId="{CA015C3F-D9B1-4378-8B94-50DD50EA746D}" destId="{75651990-CC57-4C39-8008-7531A6E7D291}" srcOrd="0" destOrd="0" presId="urn:microsoft.com/office/officeart/2008/layout/VerticalCurvedList"/>
    <dgm:cxn modelId="{D7281A7D-E990-4936-9903-9D11C2879A5A}" srcId="{1CA0AFB4-C6CC-4A16-8510-8125D4991D07}" destId="{5CD7CF7B-9ED6-44B5-BFFA-A8BAEE3CB669}" srcOrd="4" destOrd="0" parTransId="{7CC1C3A3-1560-46F1-AEEE-CDB0D9CA9449}" sibTransId="{7EFF852F-0790-4FDE-85E9-8234EE9858BF}"/>
    <dgm:cxn modelId="{1BC6B647-09B7-46DF-8F46-4E6840AB8D23}" type="presOf" srcId="{C85B7218-56B9-44DF-B638-64530B77A952}" destId="{DA2442C9-3BDF-4F35-9D60-767ED8A46AC2}" srcOrd="0" destOrd="0" presId="urn:microsoft.com/office/officeart/2008/layout/VerticalCurvedList"/>
    <dgm:cxn modelId="{1D4E8629-0A98-475D-B50E-8011D5C0C663}" type="presOf" srcId="{5CD7CF7B-9ED6-44B5-BFFA-A8BAEE3CB669}" destId="{79CA7F5B-07DD-487D-A97D-28CD0467270E}" srcOrd="0" destOrd="0" presId="urn:microsoft.com/office/officeart/2008/layout/VerticalCurvedList"/>
    <dgm:cxn modelId="{46BEF716-23D0-44D5-B04E-51A258A33C3B}" type="presOf" srcId="{E62CD880-0EF6-423D-94DB-847386C8CCAA}" destId="{507C136C-D700-42A1-BD84-4DE78D3E0848}" srcOrd="0" destOrd="0" presId="urn:microsoft.com/office/officeart/2008/layout/VerticalCurvedList"/>
    <dgm:cxn modelId="{0C3F9DE8-C93F-41FA-B9A3-F0A18BF74D51}" type="presOf" srcId="{1CA0AFB4-C6CC-4A16-8510-8125D4991D07}" destId="{1F0C5A75-0D4A-41EB-B5C3-CCD1C71339C7}" srcOrd="0" destOrd="0" presId="urn:microsoft.com/office/officeart/2008/layout/VerticalCurvedList"/>
    <dgm:cxn modelId="{254B4E0C-CD81-4A17-ABAA-9EE229E78C04}" srcId="{1CA0AFB4-C6CC-4A16-8510-8125D4991D07}" destId="{D2EAFD1D-7695-42E4-8AE5-61057A3A60F0}" srcOrd="1" destOrd="0" parTransId="{3D6A9E97-3776-4B42-A0D8-0B710D3A541D}" sibTransId="{90CFF327-9280-4F4D-86E7-5933800E626B}"/>
    <dgm:cxn modelId="{29695DAB-4A1F-448D-A5E3-342190B78D18}" srcId="{1CA0AFB4-C6CC-4A16-8510-8125D4991D07}" destId="{C85B7218-56B9-44DF-B638-64530B77A952}" srcOrd="2" destOrd="0" parTransId="{51CA3EAF-25AE-4462-BD34-5F0E08B16406}" sibTransId="{BBC891CB-5A16-4DA7-8806-EF50B6B55B7E}"/>
    <dgm:cxn modelId="{18CCB752-C0ED-43F9-A3EA-528776E7D2A3}" type="presOf" srcId="{147E5C35-E7C3-4C6B-9C34-EF62E0415661}" destId="{157D9803-86B3-49C5-8C14-50D19B7F129B}" srcOrd="0" destOrd="0" presId="urn:microsoft.com/office/officeart/2008/layout/VerticalCurvedList"/>
    <dgm:cxn modelId="{0C3842F5-6C15-4128-880C-67861AD50757}" type="presParOf" srcId="{1F0C5A75-0D4A-41EB-B5C3-CCD1C71339C7}" destId="{3DD4EF7F-B080-4F5B-85CE-382F5C77FE7D}" srcOrd="0" destOrd="0" presId="urn:microsoft.com/office/officeart/2008/layout/VerticalCurvedList"/>
    <dgm:cxn modelId="{93459029-38C9-4D7A-B232-3449F455E78E}" type="presParOf" srcId="{3DD4EF7F-B080-4F5B-85CE-382F5C77FE7D}" destId="{D666EEA3-7FDD-4AA6-9599-4976C56D5F7B}" srcOrd="0" destOrd="0" presId="urn:microsoft.com/office/officeart/2008/layout/VerticalCurvedList"/>
    <dgm:cxn modelId="{3529BD64-3D5D-4735-BCE8-0984F5F5CF3F}" type="presParOf" srcId="{D666EEA3-7FDD-4AA6-9599-4976C56D5F7B}" destId="{162A6C27-8077-487B-8266-15702FF2CA06}" srcOrd="0" destOrd="0" presId="urn:microsoft.com/office/officeart/2008/layout/VerticalCurvedList"/>
    <dgm:cxn modelId="{ABFF7ABD-E38C-4BEB-87CF-DE5E112E33B4}" type="presParOf" srcId="{D666EEA3-7FDD-4AA6-9599-4976C56D5F7B}" destId="{C7A399FD-CEDE-4DB5-A621-8E0FC8B2E569}" srcOrd="1" destOrd="0" presId="urn:microsoft.com/office/officeart/2008/layout/VerticalCurvedList"/>
    <dgm:cxn modelId="{0E3D7602-A441-4D1B-9A5F-F3B553779B93}" type="presParOf" srcId="{D666EEA3-7FDD-4AA6-9599-4976C56D5F7B}" destId="{6721F234-0D6C-4FB6-8DE9-C270A404159C}" srcOrd="2" destOrd="0" presId="urn:microsoft.com/office/officeart/2008/layout/VerticalCurvedList"/>
    <dgm:cxn modelId="{F5DDF7C5-044B-4080-A2F4-774516535740}" type="presParOf" srcId="{D666EEA3-7FDD-4AA6-9599-4976C56D5F7B}" destId="{CB48485E-8487-4D80-A38F-F6763FDAEA3C}" srcOrd="3" destOrd="0" presId="urn:microsoft.com/office/officeart/2008/layout/VerticalCurvedList"/>
    <dgm:cxn modelId="{11D43D16-FDA2-44A8-B5B1-EE32AFD92676}" type="presParOf" srcId="{3DD4EF7F-B080-4F5B-85CE-382F5C77FE7D}" destId="{157D9803-86B3-49C5-8C14-50D19B7F129B}" srcOrd="1" destOrd="0" presId="urn:microsoft.com/office/officeart/2008/layout/VerticalCurvedList"/>
    <dgm:cxn modelId="{95D5ADF5-D1DD-4694-A258-C26017992511}" type="presParOf" srcId="{3DD4EF7F-B080-4F5B-85CE-382F5C77FE7D}" destId="{BC08AFA4-4161-46ED-90A4-898AAD995CE6}" srcOrd="2" destOrd="0" presId="urn:microsoft.com/office/officeart/2008/layout/VerticalCurvedList"/>
    <dgm:cxn modelId="{EF7E21E5-AC0E-415D-AC99-890D11CF488E}" type="presParOf" srcId="{BC08AFA4-4161-46ED-90A4-898AAD995CE6}" destId="{75E1B9AE-3E1B-492E-A4F9-4352D55F2D82}" srcOrd="0" destOrd="0" presId="urn:microsoft.com/office/officeart/2008/layout/VerticalCurvedList"/>
    <dgm:cxn modelId="{CF5D4BF6-B44B-403E-8CA2-5C27A4A3FB56}" type="presParOf" srcId="{3DD4EF7F-B080-4F5B-85CE-382F5C77FE7D}" destId="{0D47A806-5B50-4099-B172-6DB4D85CED5B}" srcOrd="3" destOrd="0" presId="urn:microsoft.com/office/officeart/2008/layout/VerticalCurvedList"/>
    <dgm:cxn modelId="{E1D7E956-FD36-429C-8967-F172D6731C6F}" type="presParOf" srcId="{3DD4EF7F-B080-4F5B-85CE-382F5C77FE7D}" destId="{D5B7F597-0DFB-418E-99D5-3B66777B5635}" srcOrd="4" destOrd="0" presId="urn:microsoft.com/office/officeart/2008/layout/VerticalCurvedList"/>
    <dgm:cxn modelId="{E929974B-AEA3-4265-838B-AC5CE0DE3D2A}" type="presParOf" srcId="{D5B7F597-0DFB-418E-99D5-3B66777B5635}" destId="{09BEEC97-0DA1-4606-B7A8-21C4435174A0}" srcOrd="0" destOrd="0" presId="urn:microsoft.com/office/officeart/2008/layout/VerticalCurvedList"/>
    <dgm:cxn modelId="{EB492C89-49CE-404B-8356-9EA20BF853F8}" type="presParOf" srcId="{3DD4EF7F-B080-4F5B-85CE-382F5C77FE7D}" destId="{DA2442C9-3BDF-4F35-9D60-767ED8A46AC2}" srcOrd="5" destOrd="0" presId="urn:microsoft.com/office/officeart/2008/layout/VerticalCurvedList"/>
    <dgm:cxn modelId="{1166CBFF-C278-46B3-B6FE-4DA76B753F5B}" type="presParOf" srcId="{3DD4EF7F-B080-4F5B-85CE-382F5C77FE7D}" destId="{C398670C-AD9D-43AD-8AC1-2976E401CEB1}" srcOrd="6" destOrd="0" presId="urn:microsoft.com/office/officeart/2008/layout/VerticalCurvedList"/>
    <dgm:cxn modelId="{402CB821-D61D-482E-83B6-45832B5C70D3}" type="presParOf" srcId="{C398670C-AD9D-43AD-8AC1-2976E401CEB1}" destId="{412FEBEE-6F51-40CB-85C7-4B1AC0C2EC00}" srcOrd="0" destOrd="0" presId="urn:microsoft.com/office/officeart/2008/layout/VerticalCurvedList"/>
    <dgm:cxn modelId="{937BE282-A08E-42FD-8498-89B04EBED2AD}" type="presParOf" srcId="{3DD4EF7F-B080-4F5B-85CE-382F5C77FE7D}" destId="{B97D8503-1916-4220-911E-7E0D34206BFD}" srcOrd="7" destOrd="0" presId="urn:microsoft.com/office/officeart/2008/layout/VerticalCurvedList"/>
    <dgm:cxn modelId="{4DCA31B1-2B3F-4B86-AE6F-AA41513E694B}" type="presParOf" srcId="{3DD4EF7F-B080-4F5B-85CE-382F5C77FE7D}" destId="{6E6EA42D-27FB-4BE0-9093-E98EFDC3E595}" srcOrd="8" destOrd="0" presId="urn:microsoft.com/office/officeart/2008/layout/VerticalCurvedList"/>
    <dgm:cxn modelId="{CDED4636-2727-41DB-91A1-7497D4008BB7}" type="presParOf" srcId="{6E6EA42D-27FB-4BE0-9093-E98EFDC3E595}" destId="{CAF801D5-6E70-42BE-8D61-65A2FAB7EFBC}" srcOrd="0" destOrd="0" presId="urn:microsoft.com/office/officeart/2008/layout/VerticalCurvedList"/>
    <dgm:cxn modelId="{EACAE66A-4A0A-4F02-BCA2-A7C71EE3BAED}" type="presParOf" srcId="{3DD4EF7F-B080-4F5B-85CE-382F5C77FE7D}" destId="{79CA7F5B-07DD-487D-A97D-28CD0467270E}" srcOrd="9" destOrd="0" presId="urn:microsoft.com/office/officeart/2008/layout/VerticalCurvedList"/>
    <dgm:cxn modelId="{DECAE5A7-1E0A-4B83-8F05-6BB853EEF9C3}" type="presParOf" srcId="{3DD4EF7F-B080-4F5B-85CE-382F5C77FE7D}" destId="{FC086614-5CA3-4D2A-97BF-EFFB9BA36BA8}" srcOrd="10" destOrd="0" presId="urn:microsoft.com/office/officeart/2008/layout/VerticalCurvedList"/>
    <dgm:cxn modelId="{DFFDA51E-EA4A-4DEA-B575-A9EE6FFAE541}" type="presParOf" srcId="{FC086614-5CA3-4D2A-97BF-EFFB9BA36BA8}" destId="{A418B432-477A-47FD-9EBC-F804920F9E7E}" srcOrd="0" destOrd="0" presId="urn:microsoft.com/office/officeart/2008/layout/VerticalCurvedList"/>
    <dgm:cxn modelId="{E7103302-EC11-4C90-AF84-6BAF6047716B}" type="presParOf" srcId="{3DD4EF7F-B080-4F5B-85CE-382F5C77FE7D}" destId="{507C136C-D700-42A1-BD84-4DE78D3E0848}" srcOrd="11" destOrd="0" presId="urn:microsoft.com/office/officeart/2008/layout/VerticalCurvedList"/>
    <dgm:cxn modelId="{E04EEA5E-040E-445D-A71C-DACDA4C45B7E}" type="presParOf" srcId="{3DD4EF7F-B080-4F5B-85CE-382F5C77FE7D}" destId="{4DE86858-06ED-47C9-8367-7735D47777C9}" srcOrd="12" destOrd="0" presId="urn:microsoft.com/office/officeart/2008/layout/VerticalCurvedList"/>
    <dgm:cxn modelId="{626966A4-745A-4196-9202-1256CD1AC097}" type="presParOf" srcId="{4DE86858-06ED-47C9-8367-7735D47777C9}" destId="{B3919AA5-F9C0-46C1-8ED3-0FF23AED59BA}" srcOrd="0" destOrd="0" presId="urn:microsoft.com/office/officeart/2008/layout/VerticalCurvedList"/>
    <dgm:cxn modelId="{87DF5991-5700-45C8-B6B0-1ED248B85E79}" type="presParOf" srcId="{3DD4EF7F-B080-4F5B-85CE-382F5C77FE7D}" destId="{75651990-CC57-4C39-8008-7531A6E7D291}" srcOrd="13" destOrd="0" presId="urn:microsoft.com/office/officeart/2008/layout/VerticalCurvedList"/>
    <dgm:cxn modelId="{1F031A87-87FC-4F27-9B6E-CECB176308E5}" type="presParOf" srcId="{3DD4EF7F-B080-4F5B-85CE-382F5C77FE7D}" destId="{0AAD0605-52D3-47C1-A7CC-EB7FDABDC330}" srcOrd="14" destOrd="0" presId="urn:microsoft.com/office/officeart/2008/layout/VerticalCurvedList"/>
    <dgm:cxn modelId="{8D0C99D0-141C-494E-8F7A-9F8AA2D5890D}" type="presParOf" srcId="{0AAD0605-52D3-47C1-A7CC-EB7FDABDC330}" destId="{22F05814-ABC8-4948-BA31-A50849B537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67F753-CC09-42F3-9D77-5368EABE4D2D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60AA6EF-552D-4805-B098-119F7C029B09}">
      <dgm:prSet phldrT="[Texte]"/>
      <dgm:spPr/>
      <dgm:t>
        <a:bodyPr/>
        <a:lstStyle/>
        <a:p>
          <a:r>
            <a:rPr lang="fr-FR" dirty="0" smtClean="0"/>
            <a:t>–Lunettes enveloppantes</a:t>
          </a:r>
        </a:p>
        <a:p>
          <a:r>
            <a:rPr lang="fr-FR" dirty="0" smtClean="0"/>
            <a:t>–Marquage CE</a:t>
          </a:r>
        </a:p>
        <a:p>
          <a:r>
            <a:rPr lang="fr-FR" dirty="0" smtClean="0"/>
            <a:t>–Verres : Catégorie CE 3 ou 4 qui filtrent efficacement les UV</a:t>
          </a:r>
        </a:p>
      </dgm:t>
    </dgm:pt>
    <dgm:pt modelId="{8EB86579-EDFE-482A-A152-006700FE0A43}" type="parTrans" cxnId="{F8CFB843-4DA5-400A-9894-71DC05E91B31}">
      <dgm:prSet/>
      <dgm:spPr/>
      <dgm:t>
        <a:bodyPr/>
        <a:lstStyle/>
        <a:p>
          <a:endParaRPr lang="fr-FR"/>
        </a:p>
      </dgm:t>
    </dgm:pt>
    <dgm:pt modelId="{9D8B4218-A970-4ADB-8D1A-C24D597CE253}" type="sibTrans" cxnId="{F8CFB843-4DA5-400A-9894-71DC05E91B31}">
      <dgm:prSet/>
      <dgm:spPr/>
      <dgm:t>
        <a:bodyPr/>
        <a:lstStyle/>
        <a:p>
          <a:endParaRPr lang="fr-FR"/>
        </a:p>
      </dgm:t>
    </dgm:pt>
    <dgm:pt modelId="{3250C3B4-4698-48B3-B5CF-312B51D7918F}">
      <dgm:prSet phldrT="[Texte]"/>
      <dgm:spPr/>
      <dgm:t>
        <a:bodyPr/>
        <a:lstStyle/>
        <a:p>
          <a:r>
            <a:rPr lang="fr-FR" dirty="0" smtClean="0"/>
            <a:t>–Chapeau avec un large bord (7 cm : protection oreilles, nez et front). Divise par 2 la </a:t>
          </a:r>
          <a:r>
            <a:rPr lang="fr-FR" dirty="0" err="1" smtClean="0"/>
            <a:t>quantitéd’UV</a:t>
          </a:r>
          <a:r>
            <a:rPr lang="fr-FR" dirty="0" smtClean="0"/>
            <a:t> reçue sur le visage et indispensable pour les patients chauves</a:t>
          </a:r>
        </a:p>
      </dgm:t>
    </dgm:pt>
    <dgm:pt modelId="{478836CA-14CF-4113-A5FF-CB60918A0A33}" type="parTrans" cxnId="{DF313F1E-C6F2-4DF6-B6EE-7A812AF0DD8C}">
      <dgm:prSet/>
      <dgm:spPr/>
      <dgm:t>
        <a:bodyPr/>
        <a:lstStyle/>
        <a:p>
          <a:endParaRPr lang="fr-FR"/>
        </a:p>
      </dgm:t>
    </dgm:pt>
    <dgm:pt modelId="{71ED3970-EC56-4709-B8FA-BA337017F9AA}" type="sibTrans" cxnId="{DF313F1E-C6F2-4DF6-B6EE-7A812AF0DD8C}">
      <dgm:prSet/>
      <dgm:spPr/>
      <dgm:t>
        <a:bodyPr/>
        <a:lstStyle/>
        <a:p>
          <a:endParaRPr lang="fr-FR"/>
        </a:p>
      </dgm:t>
    </dgm:pt>
    <dgm:pt modelId="{17D8FA6B-004E-4C1A-A0B1-3B080154FE2E}">
      <dgm:prSet phldrT="[Texte]"/>
      <dgm:spPr/>
      <dgm:t>
        <a:bodyPr/>
        <a:lstStyle/>
        <a:p>
          <a:r>
            <a:rPr lang="fr-FR" dirty="0" smtClean="0"/>
            <a:t>–Vêtements : à choisir selon les besoins de protection</a:t>
          </a:r>
        </a:p>
        <a:p>
          <a:r>
            <a:rPr lang="fr-FR" dirty="0" smtClean="0"/>
            <a:t>et l’activité pratiquée au soleil</a:t>
          </a:r>
        </a:p>
      </dgm:t>
    </dgm:pt>
    <dgm:pt modelId="{035513D4-264C-4165-81AC-C793E62DD55E}" type="parTrans" cxnId="{44BF4727-D507-4CD2-9A82-A6AC109DBE7A}">
      <dgm:prSet/>
      <dgm:spPr/>
      <dgm:t>
        <a:bodyPr/>
        <a:lstStyle/>
        <a:p>
          <a:endParaRPr lang="fr-FR"/>
        </a:p>
      </dgm:t>
    </dgm:pt>
    <dgm:pt modelId="{C6C38022-F480-4BA3-83DD-A35BC2EE47B9}" type="sibTrans" cxnId="{44BF4727-D507-4CD2-9A82-A6AC109DBE7A}">
      <dgm:prSet/>
      <dgm:spPr/>
      <dgm:t>
        <a:bodyPr/>
        <a:lstStyle/>
        <a:p>
          <a:endParaRPr lang="fr-FR"/>
        </a:p>
      </dgm:t>
    </dgm:pt>
    <dgm:pt modelId="{9F35ADBD-083C-437B-9FEB-37DA6CCEB8E9}" type="pres">
      <dgm:prSet presAssocID="{4767F753-CC09-42F3-9D77-5368EABE4D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563A221-D117-464B-A4BF-12D442F43DF1}" type="pres">
      <dgm:prSet presAssocID="{A60AA6EF-552D-4805-B098-119F7C029B09}" presName="comp" presStyleCnt="0"/>
      <dgm:spPr/>
    </dgm:pt>
    <dgm:pt modelId="{61F6D19D-3E11-4348-A35F-933BE330D7A9}" type="pres">
      <dgm:prSet presAssocID="{A60AA6EF-552D-4805-B098-119F7C029B09}" presName="box" presStyleLbl="node1" presStyleIdx="0" presStyleCnt="3"/>
      <dgm:spPr/>
      <dgm:t>
        <a:bodyPr/>
        <a:lstStyle/>
        <a:p>
          <a:endParaRPr lang="fr-FR"/>
        </a:p>
      </dgm:t>
    </dgm:pt>
    <dgm:pt modelId="{ED7CD44D-281D-49D7-8314-E7BB6FEE9446}" type="pres">
      <dgm:prSet presAssocID="{A60AA6EF-552D-4805-B098-119F7C029B09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4E7A510-A694-402A-8830-E808437FD00D}" type="pres">
      <dgm:prSet presAssocID="{A60AA6EF-552D-4805-B098-119F7C029B0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59B6FC-6937-4031-A91A-F5847E1436DB}" type="pres">
      <dgm:prSet presAssocID="{9D8B4218-A970-4ADB-8D1A-C24D597CE253}" presName="spacer" presStyleCnt="0"/>
      <dgm:spPr/>
    </dgm:pt>
    <dgm:pt modelId="{23502E55-7964-4AD6-B11E-2F9E35BCF6A5}" type="pres">
      <dgm:prSet presAssocID="{3250C3B4-4698-48B3-B5CF-312B51D7918F}" presName="comp" presStyleCnt="0"/>
      <dgm:spPr/>
    </dgm:pt>
    <dgm:pt modelId="{F2F64012-49A7-4103-8018-BF3872899521}" type="pres">
      <dgm:prSet presAssocID="{3250C3B4-4698-48B3-B5CF-312B51D7918F}" presName="box" presStyleLbl="node1" presStyleIdx="1" presStyleCnt="3"/>
      <dgm:spPr/>
      <dgm:t>
        <a:bodyPr/>
        <a:lstStyle/>
        <a:p>
          <a:endParaRPr lang="fr-FR"/>
        </a:p>
      </dgm:t>
    </dgm:pt>
    <dgm:pt modelId="{F336D066-F24E-47AE-91BF-9153313905E1}" type="pres">
      <dgm:prSet presAssocID="{3250C3B4-4698-48B3-B5CF-312B51D7918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39494EF-CD7E-460D-95FC-13609378F906}" type="pres">
      <dgm:prSet presAssocID="{3250C3B4-4698-48B3-B5CF-312B51D7918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B5D555-8C98-4EC8-99A9-FC34D6A12913}" type="pres">
      <dgm:prSet presAssocID="{71ED3970-EC56-4709-B8FA-BA337017F9AA}" presName="spacer" presStyleCnt="0"/>
      <dgm:spPr/>
    </dgm:pt>
    <dgm:pt modelId="{1D607400-AB81-42FC-9F6F-9FBC7B685CB1}" type="pres">
      <dgm:prSet presAssocID="{17D8FA6B-004E-4C1A-A0B1-3B080154FE2E}" presName="comp" presStyleCnt="0"/>
      <dgm:spPr/>
    </dgm:pt>
    <dgm:pt modelId="{6C3D7443-B72C-4455-B83A-62179E9FD705}" type="pres">
      <dgm:prSet presAssocID="{17D8FA6B-004E-4C1A-A0B1-3B080154FE2E}" presName="box" presStyleLbl="node1" presStyleIdx="2" presStyleCnt="3"/>
      <dgm:spPr/>
      <dgm:t>
        <a:bodyPr/>
        <a:lstStyle/>
        <a:p>
          <a:endParaRPr lang="fr-FR"/>
        </a:p>
      </dgm:t>
    </dgm:pt>
    <dgm:pt modelId="{51CB5416-8E7F-4350-ACC7-21707C2F620C}" type="pres">
      <dgm:prSet presAssocID="{17D8FA6B-004E-4C1A-A0B1-3B080154FE2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2495A73-99B2-48EA-88A5-DB5E25BF5DA1}" type="pres">
      <dgm:prSet presAssocID="{17D8FA6B-004E-4C1A-A0B1-3B080154FE2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0D5FDB-4300-4DFD-B9EB-DF2F2C7822D1}" type="presOf" srcId="{A60AA6EF-552D-4805-B098-119F7C029B09}" destId="{61F6D19D-3E11-4348-A35F-933BE330D7A9}" srcOrd="0" destOrd="0" presId="urn:microsoft.com/office/officeart/2005/8/layout/vList4"/>
    <dgm:cxn modelId="{F8CFB843-4DA5-400A-9894-71DC05E91B31}" srcId="{4767F753-CC09-42F3-9D77-5368EABE4D2D}" destId="{A60AA6EF-552D-4805-B098-119F7C029B09}" srcOrd="0" destOrd="0" parTransId="{8EB86579-EDFE-482A-A152-006700FE0A43}" sibTransId="{9D8B4218-A970-4ADB-8D1A-C24D597CE253}"/>
    <dgm:cxn modelId="{5DE4A80B-4F8E-4680-8A8C-8D0A31B5D621}" type="presOf" srcId="{A60AA6EF-552D-4805-B098-119F7C029B09}" destId="{A4E7A510-A694-402A-8830-E808437FD00D}" srcOrd="1" destOrd="0" presId="urn:microsoft.com/office/officeart/2005/8/layout/vList4"/>
    <dgm:cxn modelId="{DF313F1E-C6F2-4DF6-B6EE-7A812AF0DD8C}" srcId="{4767F753-CC09-42F3-9D77-5368EABE4D2D}" destId="{3250C3B4-4698-48B3-B5CF-312B51D7918F}" srcOrd="1" destOrd="0" parTransId="{478836CA-14CF-4113-A5FF-CB60918A0A33}" sibTransId="{71ED3970-EC56-4709-B8FA-BA337017F9AA}"/>
    <dgm:cxn modelId="{643D61B9-D6B1-4E32-AD97-6218E7777454}" type="presOf" srcId="{4767F753-CC09-42F3-9D77-5368EABE4D2D}" destId="{9F35ADBD-083C-437B-9FEB-37DA6CCEB8E9}" srcOrd="0" destOrd="0" presId="urn:microsoft.com/office/officeart/2005/8/layout/vList4"/>
    <dgm:cxn modelId="{E438D8B3-3255-4F8E-A37E-984FA7C5D7ED}" type="presOf" srcId="{3250C3B4-4698-48B3-B5CF-312B51D7918F}" destId="{F2F64012-49A7-4103-8018-BF3872899521}" srcOrd="0" destOrd="0" presId="urn:microsoft.com/office/officeart/2005/8/layout/vList4"/>
    <dgm:cxn modelId="{CA918D2A-1271-49F3-9189-85B9410AAB15}" type="presOf" srcId="{3250C3B4-4698-48B3-B5CF-312B51D7918F}" destId="{D39494EF-CD7E-460D-95FC-13609378F906}" srcOrd="1" destOrd="0" presId="urn:microsoft.com/office/officeart/2005/8/layout/vList4"/>
    <dgm:cxn modelId="{44BF4727-D507-4CD2-9A82-A6AC109DBE7A}" srcId="{4767F753-CC09-42F3-9D77-5368EABE4D2D}" destId="{17D8FA6B-004E-4C1A-A0B1-3B080154FE2E}" srcOrd="2" destOrd="0" parTransId="{035513D4-264C-4165-81AC-C793E62DD55E}" sibTransId="{C6C38022-F480-4BA3-83DD-A35BC2EE47B9}"/>
    <dgm:cxn modelId="{4F4FAF7E-73E7-433B-9A4B-EEC6919DBF1C}" type="presOf" srcId="{17D8FA6B-004E-4C1A-A0B1-3B080154FE2E}" destId="{6C3D7443-B72C-4455-B83A-62179E9FD705}" srcOrd="0" destOrd="0" presId="urn:microsoft.com/office/officeart/2005/8/layout/vList4"/>
    <dgm:cxn modelId="{7F596471-245A-492B-893B-FD0112C2BCDC}" type="presOf" srcId="{17D8FA6B-004E-4C1A-A0B1-3B080154FE2E}" destId="{E2495A73-99B2-48EA-88A5-DB5E25BF5DA1}" srcOrd="1" destOrd="0" presId="urn:microsoft.com/office/officeart/2005/8/layout/vList4"/>
    <dgm:cxn modelId="{993F1E67-AA1B-411B-B244-AA1F58A4EB1C}" type="presParOf" srcId="{9F35ADBD-083C-437B-9FEB-37DA6CCEB8E9}" destId="{2563A221-D117-464B-A4BF-12D442F43DF1}" srcOrd="0" destOrd="0" presId="urn:microsoft.com/office/officeart/2005/8/layout/vList4"/>
    <dgm:cxn modelId="{BD72A0A7-5587-4890-A2E3-04A738469158}" type="presParOf" srcId="{2563A221-D117-464B-A4BF-12D442F43DF1}" destId="{61F6D19D-3E11-4348-A35F-933BE330D7A9}" srcOrd="0" destOrd="0" presId="urn:microsoft.com/office/officeart/2005/8/layout/vList4"/>
    <dgm:cxn modelId="{0EA603C9-B17A-453F-993F-D6898CC38B6D}" type="presParOf" srcId="{2563A221-D117-464B-A4BF-12D442F43DF1}" destId="{ED7CD44D-281D-49D7-8314-E7BB6FEE9446}" srcOrd="1" destOrd="0" presId="urn:microsoft.com/office/officeart/2005/8/layout/vList4"/>
    <dgm:cxn modelId="{0D9B57CB-823E-4059-A88D-F7E5791BBBAA}" type="presParOf" srcId="{2563A221-D117-464B-A4BF-12D442F43DF1}" destId="{A4E7A510-A694-402A-8830-E808437FD00D}" srcOrd="2" destOrd="0" presId="urn:microsoft.com/office/officeart/2005/8/layout/vList4"/>
    <dgm:cxn modelId="{A98ED184-2A90-4063-AEA1-224B10141E9D}" type="presParOf" srcId="{9F35ADBD-083C-437B-9FEB-37DA6CCEB8E9}" destId="{4759B6FC-6937-4031-A91A-F5847E1436DB}" srcOrd="1" destOrd="0" presId="urn:microsoft.com/office/officeart/2005/8/layout/vList4"/>
    <dgm:cxn modelId="{7C0FF187-BEBF-4569-A6D2-919C244303C5}" type="presParOf" srcId="{9F35ADBD-083C-437B-9FEB-37DA6CCEB8E9}" destId="{23502E55-7964-4AD6-B11E-2F9E35BCF6A5}" srcOrd="2" destOrd="0" presId="urn:microsoft.com/office/officeart/2005/8/layout/vList4"/>
    <dgm:cxn modelId="{DA3BB94D-B00D-4DAE-94A0-6B314661BDBA}" type="presParOf" srcId="{23502E55-7964-4AD6-B11E-2F9E35BCF6A5}" destId="{F2F64012-49A7-4103-8018-BF3872899521}" srcOrd="0" destOrd="0" presId="urn:microsoft.com/office/officeart/2005/8/layout/vList4"/>
    <dgm:cxn modelId="{EA2FE95D-6CC8-43FF-8100-40D2930D4200}" type="presParOf" srcId="{23502E55-7964-4AD6-B11E-2F9E35BCF6A5}" destId="{F336D066-F24E-47AE-91BF-9153313905E1}" srcOrd="1" destOrd="0" presId="urn:microsoft.com/office/officeart/2005/8/layout/vList4"/>
    <dgm:cxn modelId="{4A8D95B5-667B-4E47-BA70-B63BFC199560}" type="presParOf" srcId="{23502E55-7964-4AD6-B11E-2F9E35BCF6A5}" destId="{D39494EF-CD7E-460D-95FC-13609378F906}" srcOrd="2" destOrd="0" presId="urn:microsoft.com/office/officeart/2005/8/layout/vList4"/>
    <dgm:cxn modelId="{6F855AF9-1977-41CD-A791-148582EE0F95}" type="presParOf" srcId="{9F35ADBD-083C-437B-9FEB-37DA6CCEB8E9}" destId="{BBB5D555-8C98-4EC8-99A9-FC34D6A12913}" srcOrd="3" destOrd="0" presId="urn:microsoft.com/office/officeart/2005/8/layout/vList4"/>
    <dgm:cxn modelId="{F31AF771-400E-430A-BA98-D7173CA4FC15}" type="presParOf" srcId="{9F35ADBD-083C-437B-9FEB-37DA6CCEB8E9}" destId="{1D607400-AB81-42FC-9F6F-9FBC7B685CB1}" srcOrd="4" destOrd="0" presId="urn:microsoft.com/office/officeart/2005/8/layout/vList4"/>
    <dgm:cxn modelId="{CFDEBD22-DA71-4F84-8A8C-263A05A21DC8}" type="presParOf" srcId="{1D607400-AB81-42FC-9F6F-9FBC7B685CB1}" destId="{6C3D7443-B72C-4455-B83A-62179E9FD705}" srcOrd="0" destOrd="0" presId="urn:microsoft.com/office/officeart/2005/8/layout/vList4"/>
    <dgm:cxn modelId="{4AF96DE4-A12F-476E-8020-8421AEF8851C}" type="presParOf" srcId="{1D607400-AB81-42FC-9F6F-9FBC7B685CB1}" destId="{51CB5416-8E7F-4350-ACC7-21707C2F620C}" srcOrd="1" destOrd="0" presId="urn:microsoft.com/office/officeart/2005/8/layout/vList4"/>
    <dgm:cxn modelId="{9C808602-5D60-4972-A0BF-78413F7E6BAD}" type="presParOf" srcId="{1D607400-AB81-42FC-9F6F-9FBC7B685CB1}" destId="{E2495A73-99B2-48EA-88A5-DB5E25BF5DA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A0AFB4-C6CC-4A16-8510-8125D4991D0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47E5C35-E7C3-4C6B-9C34-EF62E0415661}">
      <dgm:prSet phldrT="[Texte]"/>
      <dgm:spPr/>
      <dgm:t>
        <a:bodyPr/>
        <a:lstStyle/>
        <a:p>
          <a:r>
            <a:rPr lang="fr-FR" dirty="0" smtClean="0"/>
            <a:t>Vêtements très efficaces contre la pénétration des UV.</a:t>
          </a:r>
          <a:endParaRPr lang="fr-FR" dirty="0"/>
        </a:p>
      </dgm:t>
    </dgm:pt>
    <dgm:pt modelId="{2C7EC965-1E98-4082-ABF4-E9A382FE83CF}" type="parTrans" cxnId="{71CDE827-8FCE-44A5-BD5E-1FBF8632EC7D}">
      <dgm:prSet/>
      <dgm:spPr/>
      <dgm:t>
        <a:bodyPr/>
        <a:lstStyle/>
        <a:p>
          <a:endParaRPr lang="fr-FR"/>
        </a:p>
      </dgm:t>
    </dgm:pt>
    <dgm:pt modelId="{8AD500FA-2629-4F43-8630-BF730B208661}" type="sibTrans" cxnId="{71CDE827-8FCE-44A5-BD5E-1FBF8632EC7D}">
      <dgm:prSet/>
      <dgm:spPr/>
      <dgm:t>
        <a:bodyPr/>
        <a:lstStyle/>
        <a:p>
          <a:endParaRPr lang="fr-FR"/>
        </a:p>
      </dgm:t>
    </dgm:pt>
    <dgm:pt modelId="{C85B7218-56B9-44DF-B638-64530B77A952}">
      <dgm:prSet phldrT="[Texte]"/>
      <dgm:spPr/>
      <dgm:t>
        <a:bodyPr/>
        <a:lstStyle/>
        <a:p>
          <a:r>
            <a:rPr lang="fr-FR" dirty="0" smtClean="0"/>
            <a:t>Un indice de protection des tissus a été défini.</a:t>
          </a:r>
        </a:p>
      </dgm:t>
    </dgm:pt>
    <dgm:pt modelId="{51CA3EAF-25AE-4462-BD34-5F0E08B16406}" type="parTrans" cxnId="{29695DAB-4A1F-448D-A5E3-342190B78D18}">
      <dgm:prSet/>
      <dgm:spPr/>
      <dgm:t>
        <a:bodyPr/>
        <a:lstStyle/>
        <a:p>
          <a:endParaRPr lang="fr-FR"/>
        </a:p>
      </dgm:t>
    </dgm:pt>
    <dgm:pt modelId="{BBC891CB-5A16-4DA7-8806-EF50B6B55B7E}" type="sibTrans" cxnId="{29695DAB-4A1F-448D-A5E3-342190B78D18}">
      <dgm:prSet/>
      <dgm:spPr/>
      <dgm:t>
        <a:bodyPr/>
        <a:lstStyle/>
        <a:p>
          <a:endParaRPr lang="fr-FR"/>
        </a:p>
      </dgm:t>
    </dgm:pt>
    <dgm:pt modelId="{D2EAFD1D-7695-42E4-8AE5-61057A3A60F0}">
      <dgm:prSet phldrT="[Texte]"/>
      <dgm:spPr/>
      <dgm:t>
        <a:bodyPr/>
        <a:lstStyle/>
        <a:p>
          <a:r>
            <a:rPr lang="fr-FR" dirty="0" smtClean="0"/>
            <a:t>Efficacité variant selon la nature du textile.</a:t>
          </a:r>
        </a:p>
      </dgm:t>
    </dgm:pt>
    <dgm:pt modelId="{90CFF327-9280-4F4D-86E7-5933800E626B}" type="sibTrans" cxnId="{254B4E0C-CD81-4A17-ABAA-9EE229E78C04}">
      <dgm:prSet/>
      <dgm:spPr/>
      <dgm:t>
        <a:bodyPr/>
        <a:lstStyle/>
        <a:p>
          <a:endParaRPr lang="fr-FR"/>
        </a:p>
      </dgm:t>
    </dgm:pt>
    <dgm:pt modelId="{3D6A9E97-3776-4B42-A0D8-0B710D3A541D}" type="parTrans" cxnId="{254B4E0C-CD81-4A17-ABAA-9EE229E78C04}">
      <dgm:prSet/>
      <dgm:spPr/>
      <dgm:t>
        <a:bodyPr/>
        <a:lstStyle/>
        <a:p>
          <a:endParaRPr lang="fr-FR"/>
        </a:p>
      </dgm:t>
    </dgm:pt>
    <dgm:pt modelId="{6EBB1D8B-86B8-4B67-9755-45E517E0D5A2}">
      <dgm:prSet phldrT="[Texte]"/>
      <dgm:spPr/>
      <dgm:t>
        <a:bodyPr/>
        <a:lstStyle/>
        <a:p>
          <a:r>
            <a:rPr lang="fr-FR" dirty="0" smtClean="0"/>
            <a:t>Vêtements anti-UV réfléchissants.</a:t>
          </a:r>
          <a:br>
            <a:rPr lang="fr-FR" dirty="0" smtClean="0"/>
          </a:br>
          <a:r>
            <a:rPr lang="fr-FR" dirty="0" smtClean="0"/>
            <a:t>– Déjà commercialisés–En vente dans magasins spécialisés</a:t>
          </a:r>
        </a:p>
      </dgm:t>
    </dgm:pt>
    <dgm:pt modelId="{772A3E06-4FA7-42CF-8424-662A71490883}" type="parTrans" cxnId="{BDE61D3D-BCA9-4324-AF36-A6D7601631E2}">
      <dgm:prSet/>
      <dgm:spPr/>
      <dgm:t>
        <a:bodyPr/>
        <a:lstStyle/>
        <a:p>
          <a:endParaRPr lang="fr-FR"/>
        </a:p>
      </dgm:t>
    </dgm:pt>
    <dgm:pt modelId="{22EE868B-2DA2-41C6-B974-24C2517FFF77}" type="sibTrans" cxnId="{BDE61D3D-BCA9-4324-AF36-A6D7601631E2}">
      <dgm:prSet/>
      <dgm:spPr/>
      <dgm:t>
        <a:bodyPr/>
        <a:lstStyle/>
        <a:p>
          <a:endParaRPr lang="fr-FR"/>
        </a:p>
      </dgm:t>
    </dgm:pt>
    <dgm:pt modelId="{1F0C5A75-0D4A-41EB-B5C3-CCD1C71339C7}" type="pres">
      <dgm:prSet presAssocID="{1CA0AFB4-C6CC-4A16-8510-8125D4991D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3DD4EF7F-B080-4F5B-85CE-382F5C77FE7D}" type="pres">
      <dgm:prSet presAssocID="{1CA0AFB4-C6CC-4A16-8510-8125D4991D07}" presName="Name1" presStyleCnt="0"/>
      <dgm:spPr/>
    </dgm:pt>
    <dgm:pt modelId="{D666EEA3-7FDD-4AA6-9599-4976C56D5F7B}" type="pres">
      <dgm:prSet presAssocID="{1CA0AFB4-C6CC-4A16-8510-8125D4991D07}" presName="cycle" presStyleCnt="0"/>
      <dgm:spPr/>
    </dgm:pt>
    <dgm:pt modelId="{162A6C27-8077-487B-8266-15702FF2CA06}" type="pres">
      <dgm:prSet presAssocID="{1CA0AFB4-C6CC-4A16-8510-8125D4991D07}" presName="srcNode" presStyleLbl="node1" presStyleIdx="0" presStyleCnt="4"/>
      <dgm:spPr/>
    </dgm:pt>
    <dgm:pt modelId="{C7A399FD-CEDE-4DB5-A621-8E0FC8B2E569}" type="pres">
      <dgm:prSet presAssocID="{1CA0AFB4-C6CC-4A16-8510-8125D4991D07}" presName="conn" presStyleLbl="parChTrans1D2" presStyleIdx="0" presStyleCnt="1"/>
      <dgm:spPr/>
      <dgm:t>
        <a:bodyPr/>
        <a:lstStyle/>
        <a:p>
          <a:endParaRPr lang="fr-FR"/>
        </a:p>
      </dgm:t>
    </dgm:pt>
    <dgm:pt modelId="{6721F234-0D6C-4FB6-8DE9-C270A404159C}" type="pres">
      <dgm:prSet presAssocID="{1CA0AFB4-C6CC-4A16-8510-8125D4991D07}" presName="extraNode" presStyleLbl="node1" presStyleIdx="0" presStyleCnt="4"/>
      <dgm:spPr/>
    </dgm:pt>
    <dgm:pt modelId="{CB48485E-8487-4D80-A38F-F6763FDAEA3C}" type="pres">
      <dgm:prSet presAssocID="{1CA0AFB4-C6CC-4A16-8510-8125D4991D07}" presName="dstNode" presStyleLbl="node1" presStyleIdx="0" presStyleCnt="4"/>
      <dgm:spPr/>
    </dgm:pt>
    <dgm:pt modelId="{157D9803-86B3-49C5-8C14-50D19B7F129B}" type="pres">
      <dgm:prSet presAssocID="{147E5C35-E7C3-4C6B-9C34-EF62E041566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08AFA4-4161-46ED-90A4-898AAD995CE6}" type="pres">
      <dgm:prSet presAssocID="{147E5C35-E7C3-4C6B-9C34-EF62E0415661}" presName="accent_1" presStyleCnt="0"/>
      <dgm:spPr/>
    </dgm:pt>
    <dgm:pt modelId="{75E1B9AE-3E1B-492E-A4F9-4352D55F2D82}" type="pres">
      <dgm:prSet presAssocID="{147E5C35-E7C3-4C6B-9C34-EF62E0415661}" presName="accentRepeatNode" presStyleLbl="solidFgAcc1" presStyleIdx="0" presStyleCnt="4"/>
      <dgm:spPr/>
    </dgm:pt>
    <dgm:pt modelId="{0D47A806-5B50-4099-B172-6DB4D85CED5B}" type="pres">
      <dgm:prSet presAssocID="{D2EAFD1D-7695-42E4-8AE5-61057A3A60F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B7F597-0DFB-418E-99D5-3B66777B5635}" type="pres">
      <dgm:prSet presAssocID="{D2EAFD1D-7695-42E4-8AE5-61057A3A60F0}" presName="accent_2" presStyleCnt="0"/>
      <dgm:spPr/>
    </dgm:pt>
    <dgm:pt modelId="{09BEEC97-0DA1-4606-B7A8-21C4435174A0}" type="pres">
      <dgm:prSet presAssocID="{D2EAFD1D-7695-42E4-8AE5-61057A3A60F0}" presName="accentRepeatNode" presStyleLbl="solidFgAcc1" presStyleIdx="1" presStyleCnt="4"/>
      <dgm:spPr/>
    </dgm:pt>
    <dgm:pt modelId="{DA2442C9-3BDF-4F35-9D60-767ED8A46AC2}" type="pres">
      <dgm:prSet presAssocID="{C85B7218-56B9-44DF-B638-64530B77A95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98670C-AD9D-43AD-8AC1-2976E401CEB1}" type="pres">
      <dgm:prSet presAssocID="{C85B7218-56B9-44DF-B638-64530B77A952}" presName="accent_3" presStyleCnt="0"/>
      <dgm:spPr/>
    </dgm:pt>
    <dgm:pt modelId="{412FEBEE-6F51-40CB-85C7-4B1AC0C2EC00}" type="pres">
      <dgm:prSet presAssocID="{C85B7218-56B9-44DF-B638-64530B77A952}" presName="accentRepeatNode" presStyleLbl="solidFgAcc1" presStyleIdx="2" presStyleCnt="4"/>
      <dgm:spPr/>
    </dgm:pt>
    <dgm:pt modelId="{B97D8503-1916-4220-911E-7E0D34206BFD}" type="pres">
      <dgm:prSet presAssocID="{6EBB1D8B-86B8-4B67-9755-45E517E0D5A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6EA42D-27FB-4BE0-9093-E98EFDC3E595}" type="pres">
      <dgm:prSet presAssocID="{6EBB1D8B-86B8-4B67-9755-45E517E0D5A2}" presName="accent_4" presStyleCnt="0"/>
      <dgm:spPr/>
    </dgm:pt>
    <dgm:pt modelId="{CAF801D5-6E70-42BE-8D61-65A2FAB7EFBC}" type="pres">
      <dgm:prSet presAssocID="{6EBB1D8B-86B8-4B67-9755-45E517E0D5A2}" presName="accentRepeatNode" presStyleLbl="solidFgAcc1" presStyleIdx="3" presStyleCnt="4"/>
      <dgm:spPr/>
    </dgm:pt>
  </dgm:ptLst>
  <dgm:cxnLst>
    <dgm:cxn modelId="{2A6A2C5B-F744-45B5-931C-2A4B98194383}" type="presOf" srcId="{1CA0AFB4-C6CC-4A16-8510-8125D4991D07}" destId="{1F0C5A75-0D4A-41EB-B5C3-CCD1C71339C7}" srcOrd="0" destOrd="0" presId="urn:microsoft.com/office/officeart/2008/layout/VerticalCurvedList"/>
    <dgm:cxn modelId="{71CDE827-8FCE-44A5-BD5E-1FBF8632EC7D}" srcId="{1CA0AFB4-C6CC-4A16-8510-8125D4991D07}" destId="{147E5C35-E7C3-4C6B-9C34-EF62E0415661}" srcOrd="0" destOrd="0" parTransId="{2C7EC965-1E98-4082-ABF4-E9A382FE83CF}" sibTransId="{8AD500FA-2629-4F43-8630-BF730B208661}"/>
    <dgm:cxn modelId="{BDE61D3D-BCA9-4324-AF36-A6D7601631E2}" srcId="{1CA0AFB4-C6CC-4A16-8510-8125D4991D07}" destId="{6EBB1D8B-86B8-4B67-9755-45E517E0D5A2}" srcOrd="3" destOrd="0" parTransId="{772A3E06-4FA7-42CF-8424-662A71490883}" sibTransId="{22EE868B-2DA2-41C6-B974-24C2517FFF77}"/>
    <dgm:cxn modelId="{8ABC3CBD-B833-4025-A11F-25A14427131A}" type="presOf" srcId="{C85B7218-56B9-44DF-B638-64530B77A952}" destId="{DA2442C9-3BDF-4F35-9D60-767ED8A46AC2}" srcOrd="0" destOrd="0" presId="urn:microsoft.com/office/officeart/2008/layout/VerticalCurvedList"/>
    <dgm:cxn modelId="{6CFA1E26-4457-4797-8D4A-E38023DF72FE}" type="presOf" srcId="{D2EAFD1D-7695-42E4-8AE5-61057A3A60F0}" destId="{0D47A806-5B50-4099-B172-6DB4D85CED5B}" srcOrd="0" destOrd="0" presId="urn:microsoft.com/office/officeart/2008/layout/VerticalCurvedList"/>
    <dgm:cxn modelId="{254B4E0C-CD81-4A17-ABAA-9EE229E78C04}" srcId="{1CA0AFB4-C6CC-4A16-8510-8125D4991D07}" destId="{D2EAFD1D-7695-42E4-8AE5-61057A3A60F0}" srcOrd="1" destOrd="0" parTransId="{3D6A9E97-3776-4B42-A0D8-0B710D3A541D}" sibTransId="{90CFF327-9280-4F4D-86E7-5933800E626B}"/>
    <dgm:cxn modelId="{29695DAB-4A1F-448D-A5E3-342190B78D18}" srcId="{1CA0AFB4-C6CC-4A16-8510-8125D4991D07}" destId="{C85B7218-56B9-44DF-B638-64530B77A952}" srcOrd="2" destOrd="0" parTransId="{51CA3EAF-25AE-4462-BD34-5F0E08B16406}" sibTransId="{BBC891CB-5A16-4DA7-8806-EF50B6B55B7E}"/>
    <dgm:cxn modelId="{1CE663B5-396D-4740-A56C-D8CC2AE58FFE}" type="presOf" srcId="{8AD500FA-2629-4F43-8630-BF730B208661}" destId="{C7A399FD-CEDE-4DB5-A621-8E0FC8B2E569}" srcOrd="0" destOrd="0" presId="urn:microsoft.com/office/officeart/2008/layout/VerticalCurvedList"/>
    <dgm:cxn modelId="{020FD41D-70AB-49BA-B867-7B9182C70AB0}" type="presOf" srcId="{6EBB1D8B-86B8-4B67-9755-45E517E0D5A2}" destId="{B97D8503-1916-4220-911E-7E0D34206BFD}" srcOrd="0" destOrd="0" presId="urn:microsoft.com/office/officeart/2008/layout/VerticalCurvedList"/>
    <dgm:cxn modelId="{9FE97FA1-263E-40D6-8D94-1F55CEE6CC8B}" type="presOf" srcId="{147E5C35-E7C3-4C6B-9C34-EF62E0415661}" destId="{157D9803-86B3-49C5-8C14-50D19B7F129B}" srcOrd="0" destOrd="0" presId="urn:microsoft.com/office/officeart/2008/layout/VerticalCurvedList"/>
    <dgm:cxn modelId="{1B17F8D0-8F67-47E3-8623-948AF5754C72}" type="presParOf" srcId="{1F0C5A75-0D4A-41EB-B5C3-CCD1C71339C7}" destId="{3DD4EF7F-B080-4F5B-85CE-382F5C77FE7D}" srcOrd="0" destOrd="0" presId="urn:microsoft.com/office/officeart/2008/layout/VerticalCurvedList"/>
    <dgm:cxn modelId="{4E4486A0-1CA0-4D05-B88C-704359DC5DAF}" type="presParOf" srcId="{3DD4EF7F-B080-4F5B-85CE-382F5C77FE7D}" destId="{D666EEA3-7FDD-4AA6-9599-4976C56D5F7B}" srcOrd="0" destOrd="0" presId="urn:microsoft.com/office/officeart/2008/layout/VerticalCurvedList"/>
    <dgm:cxn modelId="{BE0022DE-435F-41CA-B4D2-B5C6C19FEC94}" type="presParOf" srcId="{D666EEA3-7FDD-4AA6-9599-4976C56D5F7B}" destId="{162A6C27-8077-487B-8266-15702FF2CA06}" srcOrd="0" destOrd="0" presId="urn:microsoft.com/office/officeart/2008/layout/VerticalCurvedList"/>
    <dgm:cxn modelId="{67313795-1C1A-41CE-B2FA-20AB174D07C1}" type="presParOf" srcId="{D666EEA3-7FDD-4AA6-9599-4976C56D5F7B}" destId="{C7A399FD-CEDE-4DB5-A621-8E0FC8B2E569}" srcOrd="1" destOrd="0" presId="urn:microsoft.com/office/officeart/2008/layout/VerticalCurvedList"/>
    <dgm:cxn modelId="{F288158C-D249-4EE8-8346-7FFF19C73B48}" type="presParOf" srcId="{D666EEA3-7FDD-4AA6-9599-4976C56D5F7B}" destId="{6721F234-0D6C-4FB6-8DE9-C270A404159C}" srcOrd="2" destOrd="0" presId="urn:microsoft.com/office/officeart/2008/layout/VerticalCurvedList"/>
    <dgm:cxn modelId="{41BA6D31-4D2C-452F-8A96-ABC1F405740D}" type="presParOf" srcId="{D666EEA3-7FDD-4AA6-9599-4976C56D5F7B}" destId="{CB48485E-8487-4D80-A38F-F6763FDAEA3C}" srcOrd="3" destOrd="0" presId="urn:microsoft.com/office/officeart/2008/layout/VerticalCurvedList"/>
    <dgm:cxn modelId="{D2420323-EEA8-43FF-B596-96B28B6AF4D4}" type="presParOf" srcId="{3DD4EF7F-B080-4F5B-85CE-382F5C77FE7D}" destId="{157D9803-86B3-49C5-8C14-50D19B7F129B}" srcOrd="1" destOrd="0" presId="urn:microsoft.com/office/officeart/2008/layout/VerticalCurvedList"/>
    <dgm:cxn modelId="{07CEA809-CB12-47E5-82AD-5DA2209830C6}" type="presParOf" srcId="{3DD4EF7F-B080-4F5B-85CE-382F5C77FE7D}" destId="{BC08AFA4-4161-46ED-90A4-898AAD995CE6}" srcOrd="2" destOrd="0" presId="urn:microsoft.com/office/officeart/2008/layout/VerticalCurvedList"/>
    <dgm:cxn modelId="{DA6D388D-6544-419F-BAFD-960828303F49}" type="presParOf" srcId="{BC08AFA4-4161-46ED-90A4-898AAD995CE6}" destId="{75E1B9AE-3E1B-492E-A4F9-4352D55F2D82}" srcOrd="0" destOrd="0" presId="urn:microsoft.com/office/officeart/2008/layout/VerticalCurvedList"/>
    <dgm:cxn modelId="{902C4F9B-CDFD-42C6-B2A4-442188B22DD5}" type="presParOf" srcId="{3DD4EF7F-B080-4F5B-85CE-382F5C77FE7D}" destId="{0D47A806-5B50-4099-B172-6DB4D85CED5B}" srcOrd="3" destOrd="0" presId="urn:microsoft.com/office/officeart/2008/layout/VerticalCurvedList"/>
    <dgm:cxn modelId="{CF0DB7D6-544E-4E1F-9B8C-6FAC96F001D1}" type="presParOf" srcId="{3DD4EF7F-B080-4F5B-85CE-382F5C77FE7D}" destId="{D5B7F597-0DFB-418E-99D5-3B66777B5635}" srcOrd="4" destOrd="0" presId="urn:microsoft.com/office/officeart/2008/layout/VerticalCurvedList"/>
    <dgm:cxn modelId="{209A145A-D864-4C92-B12A-AD6700C348E8}" type="presParOf" srcId="{D5B7F597-0DFB-418E-99D5-3B66777B5635}" destId="{09BEEC97-0DA1-4606-B7A8-21C4435174A0}" srcOrd="0" destOrd="0" presId="urn:microsoft.com/office/officeart/2008/layout/VerticalCurvedList"/>
    <dgm:cxn modelId="{3B8E0F10-AA18-4454-A686-3C522EEEA8AB}" type="presParOf" srcId="{3DD4EF7F-B080-4F5B-85CE-382F5C77FE7D}" destId="{DA2442C9-3BDF-4F35-9D60-767ED8A46AC2}" srcOrd="5" destOrd="0" presId="urn:microsoft.com/office/officeart/2008/layout/VerticalCurvedList"/>
    <dgm:cxn modelId="{379479AB-0D37-40C6-8B8B-BD02D5906799}" type="presParOf" srcId="{3DD4EF7F-B080-4F5B-85CE-382F5C77FE7D}" destId="{C398670C-AD9D-43AD-8AC1-2976E401CEB1}" srcOrd="6" destOrd="0" presId="urn:microsoft.com/office/officeart/2008/layout/VerticalCurvedList"/>
    <dgm:cxn modelId="{B237057C-638B-4755-BE6D-8106A7E0B240}" type="presParOf" srcId="{C398670C-AD9D-43AD-8AC1-2976E401CEB1}" destId="{412FEBEE-6F51-40CB-85C7-4B1AC0C2EC00}" srcOrd="0" destOrd="0" presId="urn:microsoft.com/office/officeart/2008/layout/VerticalCurvedList"/>
    <dgm:cxn modelId="{B19F5DD5-F67B-4B28-900D-00122ACC1B61}" type="presParOf" srcId="{3DD4EF7F-B080-4F5B-85CE-382F5C77FE7D}" destId="{B97D8503-1916-4220-911E-7E0D34206BFD}" srcOrd="7" destOrd="0" presId="urn:microsoft.com/office/officeart/2008/layout/VerticalCurvedList"/>
    <dgm:cxn modelId="{3CB72ABC-2D56-450E-833F-CEAE21D126E3}" type="presParOf" srcId="{3DD4EF7F-B080-4F5B-85CE-382F5C77FE7D}" destId="{6E6EA42D-27FB-4BE0-9093-E98EFDC3E595}" srcOrd="8" destOrd="0" presId="urn:microsoft.com/office/officeart/2008/layout/VerticalCurvedList"/>
    <dgm:cxn modelId="{B0700CC7-F7ED-4EED-8C9A-7A04F762C6B3}" type="presParOf" srcId="{6E6EA42D-27FB-4BE0-9093-E98EFDC3E595}" destId="{CAF801D5-6E70-42BE-8D61-65A2FAB7EF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A0AFB4-C6CC-4A16-8510-8125D4991D0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47E5C35-E7C3-4C6B-9C34-EF62E0415661}">
      <dgm:prSet phldrT="[Texte]"/>
      <dgm:spPr/>
      <dgm:t>
        <a:bodyPr/>
        <a:lstStyle/>
        <a:p>
          <a:r>
            <a:rPr lang="fr-FR" dirty="0" smtClean="0"/>
            <a:t>Il Contiennent :</a:t>
          </a:r>
        </a:p>
        <a:p>
          <a:r>
            <a:rPr lang="fr-FR" dirty="0" smtClean="0"/>
            <a:t>–Filtres organiques : absorbent les rayonnements</a:t>
          </a:r>
        </a:p>
        <a:p>
          <a:r>
            <a:rPr lang="fr-FR" dirty="0" smtClean="0"/>
            <a:t>–Ecrans minéraux (poudre inerte) reflètent les rayonnements.</a:t>
          </a:r>
        </a:p>
      </dgm:t>
    </dgm:pt>
    <dgm:pt modelId="{2C7EC965-1E98-4082-ABF4-E9A382FE83CF}" type="parTrans" cxnId="{71CDE827-8FCE-44A5-BD5E-1FBF8632EC7D}">
      <dgm:prSet/>
      <dgm:spPr/>
      <dgm:t>
        <a:bodyPr/>
        <a:lstStyle/>
        <a:p>
          <a:endParaRPr lang="fr-FR"/>
        </a:p>
      </dgm:t>
    </dgm:pt>
    <dgm:pt modelId="{8AD500FA-2629-4F43-8630-BF730B208661}" type="sibTrans" cxnId="{71CDE827-8FCE-44A5-BD5E-1FBF8632EC7D}">
      <dgm:prSet/>
      <dgm:spPr/>
      <dgm:t>
        <a:bodyPr/>
        <a:lstStyle/>
        <a:p>
          <a:endParaRPr lang="fr-FR"/>
        </a:p>
      </dgm:t>
    </dgm:pt>
    <dgm:pt modelId="{6EBB1D8B-86B8-4B67-9755-45E517E0D5A2}">
      <dgm:prSet phldrT="[Texte]"/>
      <dgm:spPr/>
      <dgm:t>
        <a:bodyPr/>
        <a:lstStyle/>
        <a:p>
          <a:r>
            <a:rPr lang="fr-FR" dirty="0" smtClean="0"/>
            <a:t>Doivent</a:t>
          </a:r>
        </a:p>
        <a:p>
          <a:r>
            <a:rPr lang="fr-FR" dirty="0" smtClean="0"/>
            <a:t>– Etre efficaces contre les UVB et les UVA.</a:t>
          </a:r>
        </a:p>
        <a:p>
          <a:r>
            <a:rPr lang="fr-FR" dirty="0" smtClean="0"/>
            <a:t>– Etre inoffensifs,</a:t>
          </a:r>
        </a:p>
        <a:p>
          <a:r>
            <a:rPr lang="fr-FR" dirty="0" smtClean="0"/>
            <a:t>– Etre bien tolérés,</a:t>
          </a:r>
        </a:p>
        <a:p>
          <a:r>
            <a:rPr lang="fr-FR" dirty="0" smtClean="0"/>
            <a:t>– Etre résistants à l'eau et à la transpiration.</a:t>
          </a:r>
        </a:p>
        <a:p>
          <a:r>
            <a:rPr lang="fr-FR" dirty="0" smtClean="0"/>
            <a:t>– Etre agréables à utiliser</a:t>
          </a:r>
        </a:p>
      </dgm:t>
    </dgm:pt>
    <dgm:pt modelId="{772A3E06-4FA7-42CF-8424-662A71490883}" type="parTrans" cxnId="{BDE61D3D-BCA9-4324-AF36-A6D7601631E2}">
      <dgm:prSet/>
      <dgm:spPr/>
      <dgm:t>
        <a:bodyPr/>
        <a:lstStyle/>
        <a:p>
          <a:endParaRPr lang="fr-FR"/>
        </a:p>
      </dgm:t>
    </dgm:pt>
    <dgm:pt modelId="{22EE868B-2DA2-41C6-B974-24C2517FFF77}" type="sibTrans" cxnId="{BDE61D3D-BCA9-4324-AF36-A6D7601631E2}">
      <dgm:prSet/>
      <dgm:spPr/>
      <dgm:t>
        <a:bodyPr/>
        <a:lstStyle/>
        <a:p>
          <a:endParaRPr lang="fr-FR"/>
        </a:p>
      </dgm:t>
    </dgm:pt>
    <dgm:pt modelId="{1F0C5A75-0D4A-41EB-B5C3-CCD1C71339C7}" type="pres">
      <dgm:prSet presAssocID="{1CA0AFB4-C6CC-4A16-8510-8125D4991D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3DD4EF7F-B080-4F5B-85CE-382F5C77FE7D}" type="pres">
      <dgm:prSet presAssocID="{1CA0AFB4-C6CC-4A16-8510-8125D4991D07}" presName="Name1" presStyleCnt="0"/>
      <dgm:spPr/>
    </dgm:pt>
    <dgm:pt modelId="{D666EEA3-7FDD-4AA6-9599-4976C56D5F7B}" type="pres">
      <dgm:prSet presAssocID="{1CA0AFB4-C6CC-4A16-8510-8125D4991D07}" presName="cycle" presStyleCnt="0"/>
      <dgm:spPr/>
    </dgm:pt>
    <dgm:pt modelId="{162A6C27-8077-487B-8266-15702FF2CA06}" type="pres">
      <dgm:prSet presAssocID="{1CA0AFB4-C6CC-4A16-8510-8125D4991D07}" presName="srcNode" presStyleLbl="node1" presStyleIdx="0" presStyleCnt="2"/>
      <dgm:spPr/>
    </dgm:pt>
    <dgm:pt modelId="{C7A399FD-CEDE-4DB5-A621-8E0FC8B2E569}" type="pres">
      <dgm:prSet presAssocID="{1CA0AFB4-C6CC-4A16-8510-8125D4991D07}" presName="conn" presStyleLbl="parChTrans1D2" presStyleIdx="0" presStyleCnt="1"/>
      <dgm:spPr/>
      <dgm:t>
        <a:bodyPr/>
        <a:lstStyle/>
        <a:p>
          <a:endParaRPr lang="fr-FR"/>
        </a:p>
      </dgm:t>
    </dgm:pt>
    <dgm:pt modelId="{6721F234-0D6C-4FB6-8DE9-C270A404159C}" type="pres">
      <dgm:prSet presAssocID="{1CA0AFB4-C6CC-4A16-8510-8125D4991D07}" presName="extraNode" presStyleLbl="node1" presStyleIdx="0" presStyleCnt="2"/>
      <dgm:spPr/>
    </dgm:pt>
    <dgm:pt modelId="{CB48485E-8487-4D80-A38F-F6763FDAEA3C}" type="pres">
      <dgm:prSet presAssocID="{1CA0AFB4-C6CC-4A16-8510-8125D4991D07}" presName="dstNode" presStyleLbl="node1" presStyleIdx="0" presStyleCnt="2"/>
      <dgm:spPr/>
    </dgm:pt>
    <dgm:pt modelId="{157D9803-86B3-49C5-8C14-50D19B7F129B}" type="pres">
      <dgm:prSet presAssocID="{147E5C35-E7C3-4C6B-9C34-EF62E0415661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08AFA4-4161-46ED-90A4-898AAD995CE6}" type="pres">
      <dgm:prSet presAssocID="{147E5C35-E7C3-4C6B-9C34-EF62E0415661}" presName="accent_1" presStyleCnt="0"/>
      <dgm:spPr/>
    </dgm:pt>
    <dgm:pt modelId="{75E1B9AE-3E1B-492E-A4F9-4352D55F2D82}" type="pres">
      <dgm:prSet presAssocID="{147E5C35-E7C3-4C6B-9C34-EF62E0415661}" presName="accentRepeatNode" presStyleLbl="solidFgAcc1" presStyleIdx="0" presStyleCnt="2"/>
      <dgm:spPr/>
    </dgm:pt>
    <dgm:pt modelId="{A26615F1-03C6-4A9C-9BA4-9B5834FF565F}" type="pres">
      <dgm:prSet presAssocID="{6EBB1D8B-86B8-4B67-9755-45E517E0D5A2}" presName="text_2" presStyleLbl="node1" presStyleIdx="1" presStyleCnt="2" custScaleY="1237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CFD3BC-CA90-4FBF-8B7D-7362F5590E5D}" type="pres">
      <dgm:prSet presAssocID="{6EBB1D8B-86B8-4B67-9755-45E517E0D5A2}" presName="accent_2" presStyleCnt="0"/>
      <dgm:spPr/>
    </dgm:pt>
    <dgm:pt modelId="{CAF801D5-6E70-42BE-8D61-65A2FAB7EFBC}" type="pres">
      <dgm:prSet presAssocID="{6EBB1D8B-86B8-4B67-9755-45E517E0D5A2}" presName="accentRepeatNode" presStyleLbl="solidFgAcc1" presStyleIdx="1" presStyleCnt="2"/>
      <dgm:spPr/>
    </dgm:pt>
  </dgm:ptLst>
  <dgm:cxnLst>
    <dgm:cxn modelId="{71CDE827-8FCE-44A5-BD5E-1FBF8632EC7D}" srcId="{1CA0AFB4-C6CC-4A16-8510-8125D4991D07}" destId="{147E5C35-E7C3-4C6B-9C34-EF62E0415661}" srcOrd="0" destOrd="0" parTransId="{2C7EC965-1E98-4082-ABF4-E9A382FE83CF}" sibTransId="{8AD500FA-2629-4F43-8630-BF730B208661}"/>
    <dgm:cxn modelId="{BDE61D3D-BCA9-4324-AF36-A6D7601631E2}" srcId="{1CA0AFB4-C6CC-4A16-8510-8125D4991D07}" destId="{6EBB1D8B-86B8-4B67-9755-45E517E0D5A2}" srcOrd="1" destOrd="0" parTransId="{772A3E06-4FA7-42CF-8424-662A71490883}" sibTransId="{22EE868B-2DA2-41C6-B974-24C2517FFF77}"/>
    <dgm:cxn modelId="{1A857D45-CEAE-434C-B604-27EB73EFA694}" type="presOf" srcId="{1CA0AFB4-C6CC-4A16-8510-8125D4991D07}" destId="{1F0C5A75-0D4A-41EB-B5C3-CCD1C71339C7}" srcOrd="0" destOrd="0" presId="urn:microsoft.com/office/officeart/2008/layout/VerticalCurvedList"/>
    <dgm:cxn modelId="{FE3AA27C-3CA6-4064-9FC8-F58539F6F7D2}" type="presOf" srcId="{8AD500FA-2629-4F43-8630-BF730B208661}" destId="{C7A399FD-CEDE-4DB5-A621-8E0FC8B2E569}" srcOrd="0" destOrd="0" presId="urn:microsoft.com/office/officeart/2008/layout/VerticalCurvedList"/>
    <dgm:cxn modelId="{FE48F314-7164-4C92-BCF2-853E15A667B4}" type="presOf" srcId="{147E5C35-E7C3-4C6B-9C34-EF62E0415661}" destId="{157D9803-86B3-49C5-8C14-50D19B7F129B}" srcOrd="0" destOrd="0" presId="urn:microsoft.com/office/officeart/2008/layout/VerticalCurvedList"/>
    <dgm:cxn modelId="{F41F5380-C292-4EE3-840C-2103268B17B3}" type="presOf" srcId="{6EBB1D8B-86B8-4B67-9755-45E517E0D5A2}" destId="{A26615F1-03C6-4A9C-9BA4-9B5834FF565F}" srcOrd="0" destOrd="0" presId="urn:microsoft.com/office/officeart/2008/layout/VerticalCurvedList"/>
    <dgm:cxn modelId="{C587AD95-8082-4B55-B287-745F99BAE03F}" type="presParOf" srcId="{1F0C5A75-0D4A-41EB-B5C3-CCD1C71339C7}" destId="{3DD4EF7F-B080-4F5B-85CE-382F5C77FE7D}" srcOrd="0" destOrd="0" presId="urn:microsoft.com/office/officeart/2008/layout/VerticalCurvedList"/>
    <dgm:cxn modelId="{5367849E-8FC5-4F67-98AF-AF9624235F91}" type="presParOf" srcId="{3DD4EF7F-B080-4F5B-85CE-382F5C77FE7D}" destId="{D666EEA3-7FDD-4AA6-9599-4976C56D5F7B}" srcOrd="0" destOrd="0" presId="urn:microsoft.com/office/officeart/2008/layout/VerticalCurvedList"/>
    <dgm:cxn modelId="{76799E07-B2DD-41B7-B686-0A2AC0921EBC}" type="presParOf" srcId="{D666EEA3-7FDD-4AA6-9599-4976C56D5F7B}" destId="{162A6C27-8077-487B-8266-15702FF2CA06}" srcOrd="0" destOrd="0" presId="urn:microsoft.com/office/officeart/2008/layout/VerticalCurvedList"/>
    <dgm:cxn modelId="{F5BA9F41-F5E9-477D-96BC-FD85309A664A}" type="presParOf" srcId="{D666EEA3-7FDD-4AA6-9599-4976C56D5F7B}" destId="{C7A399FD-CEDE-4DB5-A621-8E0FC8B2E569}" srcOrd="1" destOrd="0" presId="urn:microsoft.com/office/officeart/2008/layout/VerticalCurvedList"/>
    <dgm:cxn modelId="{F3B41C29-2CF8-44B9-ACF9-04BCB2F38829}" type="presParOf" srcId="{D666EEA3-7FDD-4AA6-9599-4976C56D5F7B}" destId="{6721F234-0D6C-4FB6-8DE9-C270A404159C}" srcOrd="2" destOrd="0" presId="urn:microsoft.com/office/officeart/2008/layout/VerticalCurvedList"/>
    <dgm:cxn modelId="{263B98A6-E142-4DA2-AFE0-53B9069A74E9}" type="presParOf" srcId="{D666EEA3-7FDD-4AA6-9599-4976C56D5F7B}" destId="{CB48485E-8487-4D80-A38F-F6763FDAEA3C}" srcOrd="3" destOrd="0" presId="urn:microsoft.com/office/officeart/2008/layout/VerticalCurvedList"/>
    <dgm:cxn modelId="{E6170D48-269E-45F6-93A5-23EB13C83D57}" type="presParOf" srcId="{3DD4EF7F-B080-4F5B-85CE-382F5C77FE7D}" destId="{157D9803-86B3-49C5-8C14-50D19B7F129B}" srcOrd="1" destOrd="0" presId="urn:microsoft.com/office/officeart/2008/layout/VerticalCurvedList"/>
    <dgm:cxn modelId="{1CCDEA19-12D8-4363-B192-A2D85CAE907F}" type="presParOf" srcId="{3DD4EF7F-B080-4F5B-85CE-382F5C77FE7D}" destId="{BC08AFA4-4161-46ED-90A4-898AAD995CE6}" srcOrd="2" destOrd="0" presId="urn:microsoft.com/office/officeart/2008/layout/VerticalCurvedList"/>
    <dgm:cxn modelId="{9BF142A6-048F-414C-8B80-D773961CCC29}" type="presParOf" srcId="{BC08AFA4-4161-46ED-90A4-898AAD995CE6}" destId="{75E1B9AE-3E1B-492E-A4F9-4352D55F2D82}" srcOrd="0" destOrd="0" presId="urn:microsoft.com/office/officeart/2008/layout/VerticalCurvedList"/>
    <dgm:cxn modelId="{38862B8B-0E1C-4446-A7BD-0AF734056FAF}" type="presParOf" srcId="{3DD4EF7F-B080-4F5B-85CE-382F5C77FE7D}" destId="{A26615F1-03C6-4A9C-9BA4-9B5834FF565F}" srcOrd="3" destOrd="0" presId="urn:microsoft.com/office/officeart/2008/layout/VerticalCurvedList"/>
    <dgm:cxn modelId="{AA75C4D2-C060-452A-8EC0-B974FE5EB397}" type="presParOf" srcId="{3DD4EF7F-B080-4F5B-85CE-382F5C77FE7D}" destId="{55CFD3BC-CA90-4FBF-8B7D-7362F5590E5D}" srcOrd="4" destOrd="0" presId="urn:microsoft.com/office/officeart/2008/layout/VerticalCurvedList"/>
    <dgm:cxn modelId="{3ACBA3C7-0AEB-4C8F-9B39-C8A91B95FC5C}" type="presParOf" srcId="{55CFD3BC-CA90-4FBF-8B7D-7362F5590E5D}" destId="{CAF801D5-6E70-42BE-8D61-65A2FAB7EF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ADAE44-29DC-4B58-A744-8E6B33330033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7886AC34-FCB0-4389-873A-A249400CA9C4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E8696752-4D2B-4E0A-B1BA-8F04BBDBDFB0}" type="parTrans" cxnId="{F94106A7-E800-4519-8755-C687F14B9D7A}">
      <dgm:prSet/>
      <dgm:spPr/>
      <dgm:t>
        <a:bodyPr/>
        <a:lstStyle/>
        <a:p>
          <a:endParaRPr lang="fr-FR"/>
        </a:p>
      </dgm:t>
    </dgm:pt>
    <dgm:pt modelId="{3D7B9D73-004F-4407-9FAD-893E499D8E20}" type="sibTrans" cxnId="{F94106A7-E800-4519-8755-C687F14B9D7A}">
      <dgm:prSet/>
      <dgm:spPr/>
      <dgm:t>
        <a:bodyPr/>
        <a:lstStyle/>
        <a:p>
          <a:endParaRPr lang="fr-FR"/>
        </a:p>
      </dgm:t>
    </dgm:pt>
    <dgm:pt modelId="{DBA2645D-0D51-47F0-82E8-2210E8DEA824}">
      <dgm:prSet phldrT="[Texte]"/>
      <dgm:spPr/>
      <dgm:t>
        <a:bodyPr/>
        <a:lstStyle/>
        <a:p>
          <a:r>
            <a:rPr lang="fr-FR" dirty="0" smtClean="0"/>
            <a:t>Application en quantité suffisante: «plutôt 2 couches qu’une !»</a:t>
          </a:r>
          <a:endParaRPr lang="fr-FR" dirty="0"/>
        </a:p>
      </dgm:t>
    </dgm:pt>
    <dgm:pt modelId="{9CF7AF98-9C0A-4E35-9886-4B786E7DE02D}" type="parTrans" cxnId="{1318AB5B-DF42-4355-A704-D7AD54640B4D}">
      <dgm:prSet/>
      <dgm:spPr/>
      <dgm:t>
        <a:bodyPr/>
        <a:lstStyle/>
        <a:p>
          <a:endParaRPr lang="fr-FR"/>
        </a:p>
      </dgm:t>
    </dgm:pt>
    <dgm:pt modelId="{3EBC86F2-CC45-48D7-A526-2FD300BB7136}" type="sibTrans" cxnId="{1318AB5B-DF42-4355-A704-D7AD54640B4D}">
      <dgm:prSet/>
      <dgm:spPr/>
      <dgm:t>
        <a:bodyPr/>
        <a:lstStyle/>
        <a:p>
          <a:endParaRPr lang="fr-FR"/>
        </a:p>
      </dgm:t>
    </dgm:pt>
    <dgm:pt modelId="{43AD4814-E379-45B3-A274-B00A2C12E363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9811CA9E-B611-4200-B0F3-EA274D4E32BD}" type="parTrans" cxnId="{33C578CD-9F3A-4FAA-B5D6-86F87C7AB4AB}">
      <dgm:prSet/>
      <dgm:spPr/>
      <dgm:t>
        <a:bodyPr/>
        <a:lstStyle/>
        <a:p>
          <a:endParaRPr lang="fr-FR"/>
        </a:p>
      </dgm:t>
    </dgm:pt>
    <dgm:pt modelId="{68E6E595-65D4-4A93-895F-1217E635F3EC}" type="sibTrans" cxnId="{33C578CD-9F3A-4FAA-B5D6-86F87C7AB4AB}">
      <dgm:prSet/>
      <dgm:spPr/>
      <dgm:t>
        <a:bodyPr/>
        <a:lstStyle/>
        <a:p>
          <a:endParaRPr lang="fr-FR"/>
        </a:p>
      </dgm:t>
    </dgm:pt>
    <dgm:pt modelId="{B2A59248-D471-469D-BBD0-F7BDA8969427}">
      <dgm:prSet phldrT="[Texte]"/>
      <dgm:spPr/>
      <dgm:t>
        <a:bodyPr/>
        <a:lstStyle/>
        <a:p>
          <a:r>
            <a:rPr lang="fr-FR" dirty="0" smtClean="0"/>
            <a:t>Ne pas oublier les oreilles, la nuque, le nez et les pieds,</a:t>
          </a:r>
          <a:endParaRPr lang="fr-FR" dirty="0"/>
        </a:p>
      </dgm:t>
    </dgm:pt>
    <dgm:pt modelId="{CA7EF0D9-5139-412A-BD1F-A02F2101EB82}" type="parTrans" cxnId="{4A217DFF-285D-498F-9A0C-E5A94FAE3913}">
      <dgm:prSet/>
      <dgm:spPr/>
      <dgm:t>
        <a:bodyPr/>
        <a:lstStyle/>
        <a:p>
          <a:endParaRPr lang="fr-FR"/>
        </a:p>
      </dgm:t>
    </dgm:pt>
    <dgm:pt modelId="{8E41EBEF-E97F-4A3C-9375-3C9EF25A2693}" type="sibTrans" cxnId="{4A217DFF-285D-498F-9A0C-E5A94FAE3913}">
      <dgm:prSet/>
      <dgm:spPr/>
      <dgm:t>
        <a:bodyPr/>
        <a:lstStyle/>
        <a:p>
          <a:endParaRPr lang="fr-FR"/>
        </a:p>
      </dgm:t>
    </dgm:pt>
    <dgm:pt modelId="{ABF1B1BA-79D5-47AB-8B08-13329FFDDF15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54DF4E50-2DB7-4ABC-8DA0-FB877FA6C432}" type="parTrans" cxnId="{786AA1A0-E56B-4389-AE96-D7359B0F95BA}">
      <dgm:prSet/>
      <dgm:spPr/>
      <dgm:t>
        <a:bodyPr/>
        <a:lstStyle/>
        <a:p>
          <a:endParaRPr lang="fr-FR"/>
        </a:p>
      </dgm:t>
    </dgm:pt>
    <dgm:pt modelId="{51087822-3E46-4599-A3B2-DBE0B5D64C27}" type="sibTrans" cxnId="{786AA1A0-E56B-4389-AE96-D7359B0F95BA}">
      <dgm:prSet/>
      <dgm:spPr/>
      <dgm:t>
        <a:bodyPr/>
        <a:lstStyle/>
        <a:p>
          <a:endParaRPr lang="fr-FR"/>
        </a:p>
      </dgm:t>
    </dgm:pt>
    <dgm:pt modelId="{F00633DF-6DF3-47F1-BFDE-A9A9FCAFF0B4}">
      <dgm:prSet phldrT="[Texte]"/>
      <dgm:spPr/>
      <dgm:t>
        <a:bodyPr/>
        <a:lstStyle/>
        <a:p>
          <a:r>
            <a:rPr lang="fr-FR" dirty="0" smtClean="0"/>
            <a:t>Utiliser des produits récents, bien les reboucher après utilisation, les placer à l’ombre,</a:t>
          </a:r>
          <a:endParaRPr lang="fr-FR" dirty="0"/>
        </a:p>
      </dgm:t>
    </dgm:pt>
    <dgm:pt modelId="{F1538C48-51CA-4F9A-8301-FB81F55EC62F}" type="parTrans" cxnId="{3A288695-1E6A-4F43-BA8C-2092E412995B}">
      <dgm:prSet/>
      <dgm:spPr/>
      <dgm:t>
        <a:bodyPr/>
        <a:lstStyle/>
        <a:p>
          <a:endParaRPr lang="fr-FR"/>
        </a:p>
      </dgm:t>
    </dgm:pt>
    <dgm:pt modelId="{B97ECB29-2568-4BD6-B534-8D444265B06C}" type="sibTrans" cxnId="{3A288695-1E6A-4F43-BA8C-2092E412995B}">
      <dgm:prSet/>
      <dgm:spPr/>
      <dgm:t>
        <a:bodyPr/>
        <a:lstStyle/>
        <a:p>
          <a:endParaRPr lang="fr-FR"/>
        </a:p>
      </dgm:t>
    </dgm:pt>
    <dgm:pt modelId="{638400A4-9BE4-4911-ADA5-B261AC0CE655}">
      <dgm:prSet/>
      <dgm:spPr/>
      <dgm:t>
        <a:bodyPr/>
        <a:lstStyle/>
        <a:p>
          <a:r>
            <a:rPr lang="fr-FR" dirty="0" smtClean="0"/>
            <a:t>Refaire une application toutes les 2 heures environ (même avec une formule waterproof) ou après une baignade ou une transpiration excessive.</a:t>
          </a:r>
          <a:endParaRPr lang="fr-FR" dirty="0"/>
        </a:p>
      </dgm:t>
    </dgm:pt>
    <dgm:pt modelId="{8F71684C-6E38-43AB-8BFB-7D517E8EAF7A}" type="parTrans" cxnId="{172CCF54-DF2B-476D-905E-D3A8B52CF68C}">
      <dgm:prSet/>
      <dgm:spPr/>
      <dgm:t>
        <a:bodyPr/>
        <a:lstStyle/>
        <a:p>
          <a:endParaRPr lang="fr-FR"/>
        </a:p>
      </dgm:t>
    </dgm:pt>
    <dgm:pt modelId="{B8C330D8-B6A7-4B44-B17A-7E3BCB9F56DA}" type="sibTrans" cxnId="{172CCF54-DF2B-476D-905E-D3A8B52CF68C}">
      <dgm:prSet/>
      <dgm:spPr/>
      <dgm:t>
        <a:bodyPr/>
        <a:lstStyle/>
        <a:p>
          <a:endParaRPr lang="fr-FR"/>
        </a:p>
      </dgm:t>
    </dgm:pt>
    <dgm:pt modelId="{32F62BA2-ED7F-4DEB-BD4D-1B079F674B90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B72FF5D0-7B44-4AF2-9DEA-51AE391DA574}" type="parTrans" cxnId="{F5AB2D71-D216-4B31-9FA1-7D45125770BE}">
      <dgm:prSet/>
      <dgm:spPr/>
      <dgm:t>
        <a:bodyPr/>
        <a:lstStyle/>
        <a:p>
          <a:endParaRPr lang="fr-FR"/>
        </a:p>
      </dgm:t>
    </dgm:pt>
    <dgm:pt modelId="{229AD2AF-B4C3-4D70-A280-B2D8E4E9EA50}" type="sibTrans" cxnId="{F5AB2D71-D216-4B31-9FA1-7D45125770BE}">
      <dgm:prSet/>
      <dgm:spPr/>
      <dgm:t>
        <a:bodyPr/>
        <a:lstStyle/>
        <a:p>
          <a:endParaRPr lang="fr-FR"/>
        </a:p>
      </dgm:t>
    </dgm:pt>
    <dgm:pt modelId="{B66E93FD-41ED-478F-9371-6DA1F74BCA96}" type="pres">
      <dgm:prSet presAssocID="{99ADAE44-29DC-4B58-A744-8E6B333300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AE12C5-79AA-481D-8AAD-5F12298AEFB9}" type="pres">
      <dgm:prSet presAssocID="{7886AC34-FCB0-4389-873A-A249400CA9C4}" presName="composite" presStyleCnt="0"/>
      <dgm:spPr/>
    </dgm:pt>
    <dgm:pt modelId="{854D395B-1AF2-4BF3-A3C0-94E799644974}" type="pres">
      <dgm:prSet presAssocID="{7886AC34-FCB0-4389-873A-A249400CA9C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C52E45-FFE1-488E-AA1A-883E42056957}" type="pres">
      <dgm:prSet presAssocID="{7886AC34-FCB0-4389-873A-A249400CA9C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0A61B4-7DAC-4A46-BB6B-123DC9A82CCD}" type="pres">
      <dgm:prSet presAssocID="{3D7B9D73-004F-4407-9FAD-893E499D8E20}" presName="sp" presStyleCnt="0"/>
      <dgm:spPr/>
    </dgm:pt>
    <dgm:pt modelId="{B9584923-D976-473B-8DBB-C8D3EEC96F10}" type="pres">
      <dgm:prSet presAssocID="{43AD4814-E379-45B3-A274-B00A2C12E363}" presName="composite" presStyleCnt="0"/>
      <dgm:spPr/>
    </dgm:pt>
    <dgm:pt modelId="{B3537795-6B69-47BF-9925-F67820298675}" type="pres">
      <dgm:prSet presAssocID="{43AD4814-E379-45B3-A274-B00A2C12E3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35009A-FF0C-4F27-8842-2C36CC05A6DC}" type="pres">
      <dgm:prSet presAssocID="{43AD4814-E379-45B3-A274-B00A2C12E36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8F79B9-026B-4072-825D-72ADE47E1776}" type="pres">
      <dgm:prSet presAssocID="{68E6E595-65D4-4A93-895F-1217E635F3EC}" presName="sp" presStyleCnt="0"/>
      <dgm:spPr/>
    </dgm:pt>
    <dgm:pt modelId="{5A18B056-5ECF-42FD-9810-367374007828}" type="pres">
      <dgm:prSet presAssocID="{ABF1B1BA-79D5-47AB-8B08-13329FFDDF15}" presName="composite" presStyleCnt="0"/>
      <dgm:spPr/>
    </dgm:pt>
    <dgm:pt modelId="{6F7A886F-7A34-415C-AAC5-B721BB503FBB}" type="pres">
      <dgm:prSet presAssocID="{ABF1B1BA-79D5-47AB-8B08-13329FFDDF1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20A6D3-86DC-4098-83FE-DD6776D00034}" type="pres">
      <dgm:prSet presAssocID="{ABF1B1BA-79D5-47AB-8B08-13329FFDDF1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9AA00D-0D4F-4CFA-9648-F1758226B515}" type="pres">
      <dgm:prSet presAssocID="{51087822-3E46-4599-A3B2-DBE0B5D64C27}" presName="sp" presStyleCnt="0"/>
      <dgm:spPr/>
    </dgm:pt>
    <dgm:pt modelId="{1F7FEC02-FE7A-4301-B8B0-A0AA99938929}" type="pres">
      <dgm:prSet presAssocID="{32F62BA2-ED7F-4DEB-BD4D-1B079F674B90}" presName="composite" presStyleCnt="0"/>
      <dgm:spPr/>
    </dgm:pt>
    <dgm:pt modelId="{92B68B20-A703-48D2-8A70-5EDE539D7CAD}" type="pres">
      <dgm:prSet presAssocID="{32F62BA2-ED7F-4DEB-BD4D-1B079F674B9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5D1DD7-214E-4F01-AA41-7863B51C4A2F}" type="pres">
      <dgm:prSet presAssocID="{32F62BA2-ED7F-4DEB-BD4D-1B079F674B9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C578CD-9F3A-4FAA-B5D6-86F87C7AB4AB}" srcId="{99ADAE44-29DC-4B58-A744-8E6B33330033}" destId="{43AD4814-E379-45B3-A274-B00A2C12E363}" srcOrd="1" destOrd="0" parTransId="{9811CA9E-B611-4200-B0F3-EA274D4E32BD}" sibTransId="{68E6E595-65D4-4A93-895F-1217E635F3EC}"/>
    <dgm:cxn modelId="{AF1EE2E6-3116-4182-BF3D-0066AD765141}" type="presOf" srcId="{DBA2645D-0D51-47F0-82E8-2210E8DEA824}" destId="{DCC52E45-FFE1-488E-AA1A-883E42056957}" srcOrd="0" destOrd="0" presId="urn:microsoft.com/office/officeart/2005/8/layout/chevron2"/>
    <dgm:cxn modelId="{8C4FB204-2AD0-46AF-9863-156AC6D395A3}" type="presOf" srcId="{B2A59248-D471-469D-BBD0-F7BDA8969427}" destId="{3135009A-FF0C-4F27-8842-2C36CC05A6DC}" srcOrd="0" destOrd="0" presId="urn:microsoft.com/office/officeart/2005/8/layout/chevron2"/>
    <dgm:cxn modelId="{172CCF54-DF2B-476D-905E-D3A8B52CF68C}" srcId="{32F62BA2-ED7F-4DEB-BD4D-1B079F674B90}" destId="{638400A4-9BE4-4911-ADA5-B261AC0CE655}" srcOrd="0" destOrd="0" parTransId="{8F71684C-6E38-43AB-8BFB-7D517E8EAF7A}" sibTransId="{B8C330D8-B6A7-4B44-B17A-7E3BCB9F56DA}"/>
    <dgm:cxn modelId="{3A288695-1E6A-4F43-BA8C-2092E412995B}" srcId="{ABF1B1BA-79D5-47AB-8B08-13329FFDDF15}" destId="{F00633DF-6DF3-47F1-BFDE-A9A9FCAFF0B4}" srcOrd="0" destOrd="0" parTransId="{F1538C48-51CA-4F9A-8301-FB81F55EC62F}" sibTransId="{B97ECB29-2568-4BD6-B534-8D444265B06C}"/>
    <dgm:cxn modelId="{10CB7F8A-4A9F-4207-BD0B-D660AD26B192}" type="presOf" srcId="{7886AC34-FCB0-4389-873A-A249400CA9C4}" destId="{854D395B-1AF2-4BF3-A3C0-94E799644974}" srcOrd="0" destOrd="0" presId="urn:microsoft.com/office/officeart/2005/8/layout/chevron2"/>
    <dgm:cxn modelId="{F94106A7-E800-4519-8755-C687F14B9D7A}" srcId="{99ADAE44-29DC-4B58-A744-8E6B33330033}" destId="{7886AC34-FCB0-4389-873A-A249400CA9C4}" srcOrd="0" destOrd="0" parTransId="{E8696752-4D2B-4E0A-B1BA-8F04BBDBDFB0}" sibTransId="{3D7B9D73-004F-4407-9FAD-893E499D8E20}"/>
    <dgm:cxn modelId="{4A217DFF-285D-498F-9A0C-E5A94FAE3913}" srcId="{43AD4814-E379-45B3-A274-B00A2C12E363}" destId="{B2A59248-D471-469D-BBD0-F7BDA8969427}" srcOrd="0" destOrd="0" parTransId="{CA7EF0D9-5139-412A-BD1F-A02F2101EB82}" sibTransId="{8E41EBEF-E97F-4A3C-9375-3C9EF25A2693}"/>
    <dgm:cxn modelId="{BB74A3D8-9662-42BF-BA89-CE17498AD85F}" type="presOf" srcId="{32F62BA2-ED7F-4DEB-BD4D-1B079F674B90}" destId="{92B68B20-A703-48D2-8A70-5EDE539D7CAD}" srcOrd="0" destOrd="0" presId="urn:microsoft.com/office/officeart/2005/8/layout/chevron2"/>
    <dgm:cxn modelId="{BB406BE5-4D05-42EA-8B17-170AAF968471}" type="presOf" srcId="{F00633DF-6DF3-47F1-BFDE-A9A9FCAFF0B4}" destId="{B620A6D3-86DC-4098-83FE-DD6776D00034}" srcOrd="0" destOrd="0" presId="urn:microsoft.com/office/officeart/2005/8/layout/chevron2"/>
    <dgm:cxn modelId="{E4003263-7134-4851-A038-CD3E15EDD8C3}" type="presOf" srcId="{638400A4-9BE4-4911-ADA5-B261AC0CE655}" destId="{775D1DD7-214E-4F01-AA41-7863B51C4A2F}" srcOrd="0" destOrd="0" presId="urn:microsoft.com/office/officeart/2005/8/layout/chevron2"/>
    <dgm:cxn modelId="{1E457863-563C-4145-8C7D-A2D5AA160A8B}" type="presOf" srcId="{99ADAE44-29DC-4B58-A744-8E6B33330033}" destId="{B66E93FD-41ED-478F-9371-6DA1F74BCA96}" srcOrd="0" destOrd="0" presId="urn:microsoft.com/office/officeart/2005/8/layout/chevron2"/>
    <dgm:cxn modelId="{04571BED-5915-45CE-8004-A3FC139AEA8B}" type="presOf" srcId="{43AD4814-E379-45B3-A274-B00A2C12E363}" destId="{B3537795-6B69-47BF-9925-F67820298675}" srcOrd="0" destOrd="0" presId="urn:microsoft.com/office/officeart/2005/8/layout/chevron2"/>
    <dgm:cxn modelId="{7163156E-2965-4095-9A97-2D464FEC6D40}" type="presOf" srcId="{ABF1B1BA-79D5-47AB-8B08-13329FFDDF15}" destId="{6F7A886F-7A34-415C-AAC5-B721BB503FBB}" srcOrd="0" destOrd="0" presId="urn:microsoft.com/office/officeart/2005/8/layout/chevron2"/>
    <dgm:cxn modelId="{786AA1A0-E56B-4389-AE96-D7359B0F95BA}" srcId="{99ADAE44-29DC-4B58-A744-8E6B33330033}" destId="{ABF1B1BA-79D5-47AB-8B08-13329FFDDF15}" srcOrd="2" destOrd="0" parTransId="{54DF4E50-2DB7-4ABC-8DA0-FB877FA6C432}" sibTransId="{51087822-3E46-4599-A3B2-DBE0B5D64C27}"/>
    <dgm:cxn modelId="{1318AB5B-DF42-4355-A704-D7AD54640B4D}" srcId="{7886AC34-FCB0-4389-873A-A249400CA9C4}" destId="{DBA2645D-0D51-47F0-82E8-2210E8DEA824}" srcOrd="0" destOrd="0" parTransId="{9CF7AF98-9C0A-4E35-9886-4B786E7DE02D}" sibTransId="{3EBC86F2-CC45-48D7-A526-2FD300BB7136}"/>
    <dgm:cxn modelId="{F5AB2D71-D216-4B31-9FA1-7D45125770BE}" srcId="{99ADAE44-29DC-4B58-A744-8E6B33330033}" destId="{32F62BA2-ED7F-4DEB-BD4D-1B079F674B90}" srcOrd="3" destOrd="0" parTransId="{B72FF5D0-7B44-4AF2-9DEA-51AE391DA574}" sibTransId="{229AD2AF-B4C3-4D70-A280-B2D8E4E9EA50}"/>
    <dgm:cxn modelId="{7C698BD0-9B7E-4512-944F-3677A7BCCA58}" type="presParOf" srcId="{B66E93FD-41ED-478F-9371-6DA1F74BCA96}" destId="{59AE12C5-79AA-481D-8AAD-5F12298AEFB9}" srcOrd="0" destOrd="0" presId="urn:microsoft.com/office/officeart/2005/8/layout/chevron2"/>
    <dgm:cxn modelId="{5CE9FC8C-BFB4-4BDD-BFA7-12E73A5C5260}" type="presParOf" srcId="{59AE12C5-79AA-481D-8AAD-5F12298AEFB9}" destId="{854D395B-1AF2-4BF3-A3C0-94E799644974}" srcOrd="0" destOrd="0" presId="urn:microsoft.com/office/officeart/2005/8/layout/chevron2"/>
    <dgm:cxn modelId="{72D49A51-5D43-4732-8829-9854175DF80F}" type="presParOf" srcId="{59AE12C5-79AA-481D-8AAD-5F12298AEFB9}" destId="{DCC52E45-FFE1-488E-AA1A-883E42056957}" srcOrd="1" destOrd="0" presId="urn:microsoft.com/office/officeart/2005/8/layout/chevron2"/>
    <dgm:cxn modelId="{8B6C285F-6BBF-474F-BED8-F21CC54B5002}" type="presParOf" srcId="{B66E93FD-41ED-478F-9371-6DA1F74BCA96}" destId="{5B0A61B4-7DAC-4A46-BB6B-123DC9A82CCD}" srcOrd="1" destOrd="0" presId="urn:microsoft.com/office/officeart/2005/8/layout/chevron2"/>
    <dgm:cxn modelId="{B31DE41F-6411-4BB9-A2BE-81DD63C7CDE1}" type="presParOf" srcId="{B66E93FD-41ED-478F-9371-6DA1F74BCA96}" destId="{B9584923-D976-473B-8DBB-C8D3EEC96F10}" srcOrd="2" destOrd="0" presId="urn:microsoft.com/office/officeart/2005/8/layout/chevron2"/>
    <dgm:cxn modelId="{47E05369-3C51-4749-AEE6-D0605AB1E9AE}" type="presParOf" srcId="{B9584923-D976-473B-8DBB-C8D3EEC96F10}" destId="{B3537795-6B69-47BF-9925-F67820298675}" srcOrd="0" destOrd="0" presId="urn:microsoft.com/office/officeart/2005/8/layout/chevron2"/>
    <dgm:cxn modelId="{79E9E009-8040-403B-BD04-120836B6C6DB}" type="presParOf" srcId="{B9584923-D976-473B-8DBB-C8D3EEC96F10}" destId="{3135009A-FF0C-4F27-8842-2C36CC05A6DC}" srcOrd="1" destOrd="0" presId="urn:microsoft.com/office/officeart/2005/8/layout/chevron2"/>
    <dgm:cxn modelId="{1FDFF937-8E57-4331-869A-16290B185346}" type="presParOf" srcId="{B66E93FD-41ED-478F-9371-6DA1F74BCA96}" destId="{118F79B9-026B-4072-825D-72ADE47E1776}" srcOrd="3" destOrd="0" presId="urn:microsoft.com/office/officeart/2005/8/layout/chevron2"/>
    <dgm:cxn modelId="{B1177E87-949E-497C-91E5-8D05B41BC788}" type="presParOf" srcId="{B66E93FD-41ED-478F-9371-6DA1F74BCA96}" destId="{5A18B056-5ECF-42FD-9810-367374007828}" srcOrd="4" destOrd="0" presId="urn:microsoft.com/office/officeart/2005/8/layout/chevron2"/>
    <dgm:cxn modelId="{B187F209-29BE-4942-AEE6-F5AE602A3DF7}" type="presParOf" srcId="{5A18B056-5ECF-42FD-9810-367374007828}" destId="{6F7A886F-7A34-415C-AAC5-B721BB503FBB}" srcOrd="0" destOrd="0" presId="urn:microsoft.com/office/officeart/2005/8/layout/chevron2"/>
    <dgm:cxn modelId="{DBAF8AA0-629B-4D56-A2EB-74188B499D85}" type="presParOf" srcId="{5A18B056-5ECF-42FD-9810-367374007828}" destId="{B620A6D3-86DC-4098-83FE-DD6776D00034}" srcOrd="1" destOrd="0" presId="urn:microsoft.com/office/officeart/2005/8/layout/chevron2"/>
    <dgm:cxn modelId="{8DB58ACE-4048-4819-B595-500947D96906}" type="presParOf" srcId="{B66E93FD-41ED-478F-9371-6DA1F74BCA96}" destId="{AD9AA00D-0D4F-4CFA-9648-F1758226B515}" srcOrd="5" destOrd="0" presId="urn:microsoft.com/office/officeart/2005/8/layout/chevron2"/>
    <dgm:cxn modelId="{2B50AA63-BB00-4E8B-BE98-1B261DBE75E6}" type="presParOf" srcId="{B66E93FD-41ED-478F-9371-6DA1F74BCA96}" destId="{1F7FEC02-FE7A-4301-B8B0-A0AA99938929}" srcOrd="6" destOrd="0" presId="urn:microsoft.com/office/officeart/2005/8/layout/chevron2"/>
    <dgm:cxn modelId="{5052AA2B-1F80-421A-80A1-A2984EF57FF2}" type="presParOf" srcId="{1F7FEC02-FE7A-4301-B8B0-A0AA99938929}" destId="{92B68B20-A703-48D2-8A70-5EDE539D7CAD}" srcOrd="0" destOrd="0" presId="urn:microsoft.com/office/officeart/2005/8/layout/chevron2"/>
    <dgm:cxn modelId="{FCC643E1-07A1-4244-8155-E09C0050C786}" type="presParOf" srcId="{1F7FEC02-FE7A-4301-B8B0-A0AA99938929}" destId="{775D1DD7-214E-4F01-AA41-7863B51C4A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399FD-CEDE-4DB5-A621-8E0FC8B2E569}">
      <dsp:nvSpPr>
        <dsp:cNvPr id="0" name=""/>
        <dsp:cNvSpPr/>
      </dsp:nvSpPr>
      <dsp:spPr>
        <a:xfrm>
          <a:off x="-6042920" y="-924631"/>
          <a:ext cx="7193630" cy="7193630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D9803-86B3-49C5-8C14-50D19B7F129B}">
      <dsp:nvSpPr>
        <dsp:cNvPr id="0" name=""/>
        <dsp:cNvSpPr/>
      </dsp:nvSpPr>
      <dsp:spPr>
        <a:xfrm>
          <a:off x="602257" y="410875"/>
          <a:ext cx="8251326" cy="8221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Les UV sont nécessaires à la synthèse de la vitamine D, essentielle à la fixation du calcium sur les os</a:t>
          </a:r>
          <a:endParaRPr lang="fr-FR" sz="2400" kern="1200" dirty="0"/>
        </a:p>
      </dsp:txBody>
      <dsp:txXfrm>
        <a:off x="602257" y="410875"/>
        <a:ext cx="8251326" cy="822177"/>
      </dsp:txXfrm>
    </dsp:sp>
    <dsp:sp modelId="{75E1B9AE-3E1B-492E-A4F9-4352D55F2D82}">
      <dsp:nvSpPr>
        <dsp:cNvPr id="0" name=""/>
        <dsp:cNvSpPr/>
      </dsp:nvSpPr>
      <dsp:spPr>
        <a:xfrm>
          <a:off x="88396" y="308102"/>
          <a:ext cx="1027721" cy="1027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7A806-5B50-4099-B172-6DB4D85CED5B}">
      <dsp:nvSpPr>
        <dsp:cNvPr id="0" name=""/>
        <dsp:cNvSpPr/>
      </dsp:nvSpPr>
      <dsp:spPr>
        <a:xfrm>
          <a:off x="1073630" y="1644355"/>
          <a:ext cx="7779952" cy="822177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15 minutes par jour d’exposition solaire suffisent !</a:t>
          </a:r>
        </a:p>
      </dsp:txBody>
      <dsp:txXfrm>
        <a:off x="1073630" y="1644355"/>
        <a:ext cx="7779952" cy="822177"/>
      </dsp:txXfrm>
    </dsp:sp>
    <dsp:sp modelId="{09BEEC97-0DA1-4606-B7A8-21C4435174A0}">
      <dsp:nvSpPr>
        <dsp:cNvPr id="0" name=""/>
        <dsp:cNvSpPr/>
      </dsp:nvSpPr>
      <dsp:spPr>
        <a:xfrm>
          <a:off x="559769" y="1541582"/>
          <a:ext cx="1027721" cy="1027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442C9-3BDF-4F35-9D60-767ED8A46AC2}">
      <dsp:nvSpPr>
        <dsp:cNvPr id="0" name=""/>
        <dsp:cNvSpPr/>
      </dsp:nvSpPr>
      <dsp:spPr>
        <a:xfrm>
          <a:off x="1073630" y="2877835"/>
          <a:ext cx="7779952" cy="822177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La lumière stimule notre moral</a:t>
          </a:r>
        </a:p>
      </dsp:txBody>
      <dsp:txXfrm>
        <a:off x="1073630" y="2877835"/>
        <a:ext cx="7779952" cy="822177"/>
      </dsp:txXfrm>
    </dsp:sp>
    <dsp:sp modelId="{412FEBEE-6F51-40CB-85C7-4B1AC0C2EC00}">
      <dsp:nvSpPr>
        <dsp:cNvPr id="0" name=""/>
        <dsp:cNvSpPr/>
      </dsp:nvSpPr>
      <dsp:spPr>
        <a:xfrm>
          <a:off x="559769" y="2775063"/>
          <a:ext cx="1027721" cy="1027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D8503-1916-4220-911E-7E0D34206BFD}">
      <dsp:nvSpPr>
        <dsp:cNvPr id="0" name=""/>
        <dsp:cNvSpPr/>
      </dsp:nvSpPr>
      <dsp:spPr>
        <a:xfrm>
          <a:off x="602257" y="4111315"/>
          <a:ext cx="8251326" cy="82217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/>
            <a:t>Le soleil peut contribuer à l’amélioration de certaines maladies de peau (dermatite atopique et psoriasis)</a:t>
          </a:r>
          <a:endParaRPr lang="fr-FR" sz="2400" kern="1200" dirty="0" smtClean="0"/>
        </a:p>
      </dsp:txBody>
      <dsp:txXfrm>
        <a:off x="602257" y="4111315"/>
        <a:ext cx="8251326" cy="822177"/>
      </dsp:txXfrm>
    </dsp:sp>
    <dsp:sp modelId="{CAF801D5-6E70-42BE-8D61-65A2FAB7EFBC}">
      <dsp:nvSpPr>
        <dsp:cNvPr id="0" name=""/>
        <dsp:cNvSpPr/>
      </dsp:nvSpPr>
      <dsp:spPr>
        <a:xfrm>
          <a:off x="88396" y="4008543"/>
          <a:ext cx="1027721" cy="1027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399FD-CEDE-4DB5-A621-8E0FC8B2E569}">
      <dsp:nvSpPr>
        <dsp:cNvPr id="0" name=""/>
        <dsp:cNvSpPr/>
      </dsp:nvSpPr>
      <dsp:spPr>
        <a:xfrm>
          <a:off x="-6038859" y="-924631"/>
          <a:ext cx="7193630" cy="7193630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D9803-86B3-49C5-8C14-50D19B7F129B}">
      <dsp:nvSpPr>
        <dsp:cNvPr id="0" name=""/>
        <dsp:cNvSpPr/>
      </dsp:nvSpPr>
      <dsp:spPr>
        <a:xfrm>
          <a:off x="374907" y="242954"/>
          <a:ext cx="8482737" cy="4856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2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Coup de chaleur</a:t>
          </a:r>
        </a:p>
      </dsp:txBody>
      <dsp:txXfrm>
        <a:off x="374907" y="242954"/>
        <a:ext cx="8482737" cy="485696"/>
      </dsp:txXfrm>
    </dsp:sp>
    <dsp:sp modelId="{75E1B9AE-3E1B-492E-A4F9-4352D55F2D82}">
      <dsp:nvSpPr>
        <dsp:cNvPr id="0" name=""/>
        <dsp:cNvSpPr/>
      </dsp:nvSpPr>
      <dsp:spPr>
        <a:xfrm>
          <a:off x="71347" y="182242"/>
          <a:ext cx="607120" cy="607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7A806-5B50-4099-B172-6DB4D85CED5B}">
      <dsp:nvSpPr>
        <dsp:cNvPr id="0" name=""/>
        <dsp:cNvSpPr/>
      </dsp:nvSpPr>
      <dsp:spPr>
        <a:xfrm>
          <a:off x="814748" y="971926"/>
          <a:ext cx="8042895" cy="485696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2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Coup de soleil</a:t>
          </a:r>
        </a:p>
      </dsp:txBody>
      <dsp:txXfrm>
        <a:off x="814748" y="971926"/>
        <a:ext cx="8042895" cy="485696"/>
      </dsp:txXfrm>
    </dsp:sp>
    <dsp:sp modelId="{09BEEC97-0DA1-4606-B7A8-21C4435174A0}">
      <dsp:nvSpPr>
        <dsp:cNvPr id="0" name=""/>
        <dsp:cNvSpPr/>
      </dsp:nvSpPr>
      <dsp:spPr>
        <a:xfrm>
          <a:off x="511188" y="911214"/>
          <a:ext cx="607120" cy="607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442C9-3BDF-4F35-9D60-767ED8A46AC2}">
      <dsp:nvSpPr>
        <dsp:cNvPr id="0" name=""/>
        <dsp:cNvSpPr/>
      </dsp:nvSpPr>
      <dsp:spPr>
        <a:xfrm>
          <a:off x="1055779" y="1700364"/>
          <a:ext cx="7801864" cy="485696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2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«Allergies »au soleil</a:t>
          </a:r>
        </a:p>
      </dsp:txBody>
      <dsp:txXfrm>
        <a:off x="1055779" y="1700364"/>
        <a:ext cx="7801864" cy="485696"/>
      </dsp:txXfrm>
    </dsp:sp>
    <dsp:sp modelId="{412FEBEE-6F51-40CB-85C7-4B1AC0C2EC00}">
      <dsp:nvSpPr>
        <dsp:cNvPr id="0" name=""/>
        <dsp:cNvSpPr/>
      </dsp:nvSpPr>
      <dsp:spPr>
        <a:xfrm>
          <a:off x="752219" y="1639652"/>
          <a:ext cx="607120" cy="607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D8503-1916-4220-911E-7E0D34206BFD}">
      <dsp:nvSpPr>
        <dsp:cNvPr id="0" name=""/>
        <dsp:cNvSpPr/>
      </dsp:nvSpPr>
      <dsp:spPr>
        <a:xfrm>
          <a:off x="1132738" y="2429335"/>
          <a:ext cx="7724905" cy="48569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2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Aggravation de certaines maladies de peau (acné, rosacée...)</a:t>
          </a:r>
        </a:p>
      </dsp:txBody>
      <dsp:txXfrm>
        <a:off x="1132738" y="2429335"/>
        <a:ext cx="7724905" cy="485696"/>
      </dsp:txXfrm>
    </dsp:sp>
    <dsp:sp modelId="{CAF801D5-6E70-42BE-8D61-65A2FAB7EFBC}">
      <dsp:nvSpPr>
        <dsp:cNvPr id="0" name=""/>
        <dsp:cNvSpPr/>
      </dsp:nvSpPr>
      <dsp:spPr>
        <a:xfrm>
          <a:off x="829178" y="2368623"/>
          <a:ext cx="607120" cy="607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A7F5B-07DD-487D-A97D-28CD0467270E}">
      <dsp:nvSpPr>
        <dsp:cNvPr id="0" name=""/>
        <dsp:cNvSpPr/>
      </dsp:nvSpPr>
      <dsp:spPr>
        <a:xfrm>
          <a:off x="1055779" y="3158307"/>
          <a:ext cx="7801864" cy="485696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2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Diminution des défenses immunitaires (herpès solaire...)</a:t>
          </a:r>
        </a:p>
      </dsp:txBody>
      <dsp:txXfrm>
        <a:off x="1055779" y="3158307"/>
        <a:ext cx="7801864" cy="485696"/>
      </dsp:txXfrm>
    </dsp:sp>
    <dsp:sp modelId="{A418B432-477A-47FD-9EBC-F804920F9E7E}">
      <dsp:nvSpPr>
        <dsp:cNvPr id="0" name=""/>
        <dsp:cNvSpPr/>
      </dsp:nvSpPr>
      <dsp:spPr>
        <a:xfrm>
          <a:off x="752219" y="3097595"/>
          <a:ext cx="607120" cy="607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C136C-D700-42A1-BD84-4DE78D3E0848}">
      <dsp:nvSpPr>
        <dsp:cNvPr id="0" name=""/>
        <dsp:cNvSpPr/>
      </dsp:nvSpPr>
      <dsp:spPr>
        <a:xfrm>
          <a:off x="814748" y="3886745"/>
          <a:ext cx="8042895" cy="485696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2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Vieillissement de la peau</a:t>
          </a:r>
        </a:p>
      </dsp:txBody>
      <dsp:txXfrm>
        <a:off x="814748" y="3886745"/>
        <a:ext cx="8042895" cy="485696"/>
      </dsp:txXfrm>
    </dsp:sp>
    <dsp:sp modelId="{B3919AA5-F9C0-46C1-8ED3-0FF23AED59BA}">
      <dsp:nvSpPr>
        <dsp:cNvPr id="0" name=""/>
        <dsp:cNvSpPr/>
      </dsp:nvSpPr>
      <dsp:spPr>
        <a:xfrm>
          <a:off x="511188" y="3826033"/>
          <a:ext cx="607120" cy="607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51990-CC57-4C39-8008-7531A6E7D291}">
      <dsp:nvSpPr>
        <dsp:cNvPr id="0" name=""/>
        <dsp:cNvSpPr/>
      </dsp:nvSpPr>
      <dsp:spPr>
        <a:xfrm>
          <a:off x="374907" y="4615716"/>
          <a:ext cx="8482737" cy="48569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2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Cancers de la peau</a:t>
          </a:r>
        </a:p>
      </dsp:txBody>
      <dsp:txXfrm>
        <a:off x="374907" y="4615716"/>
        <a:ext cx="8482737" cy="485696"/>
      </dsp:txXfrm>
    </dsp:sp>
    <dsp:sp modelId="{22F05814-ABC8-4948-BA31-A50849B53749}">
      <dsp:nvSpPr>
        <dsp:cNvPr id="0" name=""/>
        <dsp:cNvSpPr/>
      </dsp:nvSpPr>
      <dsp:spPr>
        <a:xfrm>
          <a:off x="71347" y="4555004"/>
          <a:ext cx="607120" cy="607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D19D-3E11-4348-A35F-933BE330D7A9}">
      <dsp:nvSpPr>
        <dsp:cNvPr id="0" name=""/>
        <dsp:cNvSpPr/>
      </dsp:nvSpPr>
      <dsp:spPr>
        <a:xfrm>
          <a:off x="0" y="0"/>
          <a:ext cx="8784976" cy="16701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–Lunettes enveloppantes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–Marquage CE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–Verres : Catégorie CE 3 ou 4 qui filtrent efficacement les UV</a:t>
          </a:r>
        </a:p>
      </dsp:txBody>
      <dsp:txXfrm>
        <a:off x="1924006" y="0"/>
        <a:ext cx="6860969" cy="1670114"/>
      </dsp:txXfrm>
    </dsp:sp>
    <dsp:sp modelId="{ED7CD44D-281D-49D7-8314-E7BB6FEE9446}">
      <dsp:nvSpPr>
        <dsp:cNvPr id="0" name=""/>
        <dsp:cNvSpPr/>
      </dsp:nvSpPr>
      <dsp:spPr>
        <a:xfrm>
          <a:off x="167011" y="167011"/>
          <a:ext cx="1756995" cy="13360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64012-49A7-4103-8018-BF3872899521}">
      <dsp:nvSpPr>
        <dsp:cNvPr id="0" name=""/>
        <dsp:cNvSpPr/>
      </dsp:nvSpPr>
      <dsp:spPr>
        <a:xfrm>
          <a:off x="0" y="1837126"/>
          <a:ext cx="8784976" cy="167011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–Chapeau avec un large bord (7 cm : protection oreilles, nez et front). Divise par 2 la </a:t>
          </a:r>
          <a:r>
            <a:rPr lang="fr-FR" sz="2200" kern="1200" dirty="0" err="1" smtClean="0"/>
            <a:t>quantitéd’UV</a:t>
          </a:r>
          <a:r>
            <a:rPr lang="fr-FR" sz="2200" kern="1200" dirty="0" smtClean="0"/>
            <a:t> reçue sur le visage et indispensable pour les patients chauves</a:t>
          </a:r>
        </a:p>
      </dsp:txBody>
      <dsp:txXfrm>
        <a:off x="1924006" y="1837126"/>
        <a:ext cx="6860969" cy="1670114"/>
      </dsp:txXfrm>
    </dsp:sp>
    <dsp:sp modelId="{F336D066-F24E-47AE-91BF-9153313905E1}">
      <dsp:nvSpPr>
        <dsp:cNvPr id="0" name=""/>
        <dsp:cNvSpPr/>
      </dsp:nvSpPr>
      <dsp:spPr>
        <a:xfrm>
          <a:off x="167011" y="2004137"/>
          <a:ext cx="1756995" cy="13360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D7443-B72C-4455-B83A-62179E9FD705}">
      <dsp:nvSpPr>
        <dsp:cNvPr id="0" name=""/>
        <dsp:cNvSpPr/>
      </dsp:nvSpPr>
      <dsp:spPr>
        <a:xfrm>
          <a:off x="0" y="3674252"/>
          <a:ext cx="8784976" cy="167011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–Vêtements : à choisir selon les besoins de protection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et l’activité pratiquée au soleil</a:t>
          </a:r>
        </a:p>
      </dsp:txBody>
      <dsp:txXfrm>
        <a:off x="1924006" y="3674252"/>
        <a:ext cx="6860969" cy="1670114"/>
      </dsp:txXfrm>
    </dsp:sp>
    <dsp:sp modelId="{51CB5416-8E7F-4350-ACC7-21707C2F620C}">
      <dsp:nvSpPr>
        <dsp:cNvPr id="0" name=""/>
        <dsp:cNvSpPr/>
      </dsp:nvSpPr>
      <dsp:spPr>
        <a:xfrm>
          <a:off x="167011" y="3841264"/>
          <a:ext cx="1756995" cy="13360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399FD-CEDE-4DB5-A621-8E0FC8B2E569}">
      <dsp:nvSpPr>
        <dsp:cNvPr id="0" name=""/>
        <dsp:cNvSpPr/>
      </dsp:nvSpPr>
      <dsp:spPr>
        <a:xfrm>
          <a:off x="-6042920" y="-924631"/>
          <a:ext cx="7193630" cy="7193630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D9803-86B3-49C5-8C14-50D19B7F129B}">
      <dsp:nvSpPr>
        <dsp:cNvPr id="0" name=""/>
        <dsp:cNvSpPr/>
      </dsp:nvSpPr>
      <dsp:spPr>
        <a:xfrm>
          <a:off x="602257" y="410875"/>
          <a:ext cx="8251326" cy="8221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Vêtements très efficaces contre la pénétration des UV.</a:t>
          </a:r>
          <a:endParaRPr lang="fr-FR" sz="2400" kern="1200" dirty="0"/>
        </a:p>
      </dsp:txBody>
      <dsp:txXfrm>
        <a:off x="602257" y="410875"/>
        <a:ext cx="8251326" cy="822177"/>
      </dsp:txXfrm>
    </dsp:sp>
    <dsp:sp modelId="{75E1B9AE-3E1B-492E-A4F9-4352D55F2D82}">
      <dsp:nvSpPr>
        <dsp:cNvPr id="0" name=""/>
        <dsp:cNvSpPr/>
      </dsp:nvSpPr>
      <dsp:spPr>
        <a:xfrm>
          <a:off x="88396" y="308102"/>
          <a:ext cx="1027721" cy="1027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7A806-5B50-4099-B172-6DB4D85CED5B}">
      <dsp:nvSpPr>
        <dsp:cNvPr id="0" name=""/>
        <dsp:cNvSpPr/>
      </dsp:nvSpPr>
      <dsp:spPr>
        <a:xfrm>
          <a:off x="1073630" y="1644355"/>
          <a:ext cx="7779952" cy="822177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Efficacité variant selon la nature du textile.</a:t>
          </a:r>
        </a:p>
      </dsp:txBody>
      <dsp:txXfrm>
        <a:off x="1073630" y="1644355"/>
        <a:ext cx="7779952" cy="822177"/>
      </dsp:txXfrm>
    </dsp:sp>
    <dsp:sp modelId="{09BEEC97-0DA1-4606-B7A8-21C4435174A0}">
      <dsp:nvSpPr>
        <dsp:cNvPr id="0" name=""/>
        <dsp:cNvSpPr/>
      </dsp:nvSpPr>
      <dsp:spPr>
        <a:xfrm>
          <a:off x="559769" y="1541582"/>
          <a:ext cx="1027721" cy="1027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442C9-3BDF-4F35-9D60-767ED8A46AC2}">
      <dsp:nvSpPr>
        <dsp:cNvPr id="0" name=""/>
        <dsp:cNvSpPr/>
      </dsp:nvSpPr>
      <dsp:spPr>
        <a:xfrm>
          <a:off x="1073630" y="2877835"/>
          <a:ext cx="7779952" cy="822177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Un indice de protection des tissus a été défini.</a:t>
          </a:r>
        </a:p>
      </dsp:txBody>
      <dsp:txXfrm>
        <a:off x="1073630" y="2877835"/>
        <a:ext cx="7779952" cy="822177"/>
      </dsp:txXfrm>
    </dsp:sp>
    <dsp:sp modelId="{412FEBEE-6F51-40CB-85C7-4B1AC0C2EC00}">
      <dsp:nvSpPr>
        <dsp:cNvPr id="0" name=""/>
        <dsp:cNvSpPr/>
      </dsp:nvSpPr>
      <dsp:spPr>
        <a:xfrm>
          <a:off x="559769" y="2775063"/>
          <a:ext cx="1027721" cy="1027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D8503-1916-4220-911E-7E0D34206BFD}">
      <dsp:nvSpPr>
        <dsp:cNvPr id="0" name=""/>
        <dsp:cNvSpPr/>
      </dsp:nvSpPr>
      <dsp:spPr>
        <a:xfrm>
          <a:off x="602257" y="4111315"/>
          <a:ext cx="8251326" cy="82217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Vêtements anti-UV réfléchissants.</a:t>
          </a:r>
          <a:br>
            <a:rPr lang="fr-FR" sz="2400" kern="1200" dirty="0" smtClean="0"/>
          </a:br>
          <a:r>
            <a:rPr lang="fr-FR" sz="2400" kern="1200" dirty="0" smtClean="0"/>
            <a:t>– Déjà commercialisés–En vente dans magasins spécialisés</a:t>
          </a:r>
        </a:p>
      </dsp:txBody>
      <dsp:txXfrm>
        <a:off x="602257" y="4111315"/>
        <a:ext cx="8251326" cy="822177"/>
      </dsp:txXfrm>
    </dsp:sp>
    <dsp:sp modelId="{CAF801D5-6E70-42BE-8D61-65A2FAB7EFBC}">
      <dsp:nvSpPr>
        <dsp:cNvPr id="0" name=""/>
        <dsp:cNvSpPr/>
      </dsp:nvSpPr>
      <dsp:spPr>
        <a:xfrm>
          <a:off x="88396" y="4008543"/>
          <a:ext cx="1027721" cy="1027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399FD-CEDE-4DB5-A621-8E0FC8B2E569}">
      <dsp:nvSpPr>
        <dsp:cNvPr id="0" name=""/>
        <dsp:cNvSpPr/>
      </dsp:nvSpPr>
      <dsp:spPr>
        <a:xfrm>
          <a:off x="-6462287" y="-996230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D9803-86B3-49C5-8C14-50D19B7F129B}">
      <dsp:nvSpPr>
        <dsp:cNvPr id="0" name=""/>
        <dsp:cNvSpPr/>
      </dsp:nvSpPr>
      <dsp:spPr>
        <a:xfrm>
          <a:off x="1058949" y="822965"/>
          <a:ext cx="7839654" cy="16456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7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Il Contiennent :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–Filtres organiques : absorbent les rayonnements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–Ecrans minéraux (poudre inerte) reflètent les rayonnements.</a:t>
          </a:r>
        </a:p>
      </dsp:txBody>
      <dsp:txXfrm>
        <a:off x="1058949" y="822965"/>
        <a:ext cx="7839654" cy="1645699"/>
      </dsp:txXfrm>
    </dsp:sp>
    <dsp:sp modelId="{75E1B9AE-3E1B-492E-A4F9-4352D55F2D82}">
      <dsp:nvSpPr>
        <dsp:cNvPr id="0" name=""/>
        <dsp:cNvSpPr/>
      </dsp:nvSpPr>
      <dsp:spPr>
        <a:xfrm>
          <a:off x="30387" y="617252"/>
          <a:ext cx="2057124" cy="20571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615F1-03C6-4A9C-9BA4-9B5834FF565F}">
      <dsp:nvSpPr>
        <dsp:cNvPr id="0" name=""/>
        <dsp:cNvSpPr/>
      </dsp:nvSpPr>
      <dsp:spPr>
        <a:xfrm>
          <a:off x="1058949" y="3096342"/>
          <a:ext cx="7839654" cy="203696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7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Doivent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– Etre efficaces contre les UVB et les UVA.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– Etre inoffensifs,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– Etre bien tolérés,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– Etre résistants à l'eau et à la transpiration.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– Etre agréables à utiliser</a:t>
          </a:r>
        </a:p>
      </dsp:txBody>
      <dsp:txXfrm>
        <a:off x="1058949" y="3096342"/>
        <a:ext cx="7839654" cy="2036964"/>
      </dsp:txXfrm>
    </dsp:sp>
    <dsp:sp modelId="{CAF801D5-6E70-42BE-8D61-65A2FAB7EFBC}">
      <dsp:nvSpPr>
        <dsp:cNvPr id="0" name=""/>
        <dsp:cNvSpPr/>
      </dsp:nvSpPr>
      <dsp:spPr>
        <a:xfrm>
          <a:off x="30387" y="3086262"/>
          <a:ext cx="2057124" cy="20571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D395B-1AF2-4BF3-A3C0-94E799644974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1</a:t>
          </a:r>
          <a:endParaRPr lang="fr-FR" sz="2400" kern="1200" dirty="0"/>
        </a:p>
      </dsp:txBody>
      <dsp:txXfrm rot="-5400000">
        <a:off x="1" y="437452"/>
        <a:ext cx="867844" cy="371933"/>
      </dsp:txXfrm>
    </dsp:sp>
    <dsp:sp modelId="{DCC52E45-FFE1-488E-AA1A-883E42056957}">
      <dsp:nvSpPr>
        <dsp:cNvPr id="0" name=""/>
        <dsp:cNvSpPr/>
      </dsp:nvSpPr>
      <dsp:spPr>
        <a:xfrm rot="5400000">
          <a:off x="4495490" y="-3624115"/>
          <a:ext cx="805855" cy="80611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Application en quantité suffisante: «plutôt 2 couches qu’une !»</a:t>
          </a:r>
          <a:endParaRPr lang="fr-FR" sz="1900" kern="1200" dirty="0"/>
        </a:p>
      </dsp:txBody>
      <dsp:txXfrm rot="-5400000">
        <a:off x="867845" y="42869"/>
        <a:ext cx="8021808" cy="727177"/>
      </dsp:txXfrm>
    </dsp:sp>
    <dsp:sp modelId="{B3537795-6B69-47BF-9925-F67820298675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2</a:t>
          </a:r>
          <a:endParaRPr lang="fr-FR" sz="2400" kern="1200" dirty="0"/>
        </a:p>
      </dsp:txBody>
      <dsp:txXfrm rot="-5400000">
        <a:off x="1" y="1530493"/>
        <a:ext cx="867844" cy="371933"/>
      </dsp:txXfrm>
    </dsp:sp>
    <dsp:sp modelId="{3135009A-FF0C-4F27-8842-2C36CC05A6DC}">
      <dsp:nvSpPr>
        <dsp:cNvPr id="0" name=""/>
        <dsp:cNvSpPr/>
      </dsp:nvSpPr>
      <dsp:spPr>
        <a:xfrm rot="5400000">
          <a:off x="4495490" y="-2531074"/>
          <a:ext cx="805855" cy="80611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Ne pas oublier les oreilles, la nuque, le nez et les pieds,</a:t>
          </a:r>
          <a:endParaRPr lang="fr-FR" sz="1900" kern="1200" dirty="0"/>
        </a:p>
      </dsp:txBody>
      <dsp:txXfrm rot="-5400000">
        <a:off x="867845" y="1135910"/>
        <a:ext cx="8021808" cy="727177"/>
      </dsp:txXfrm>
    </dsp:sp>
    <dsp:sp modelId="{6F7A886F-7A34-415C-AAC5-B721BB503FBB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3</a:t>
          </a:r>
          <a:endParaRPr lang="fr-FR" sz="2400" kern="1200" dirty="0"/>
        </a:p>
      </dsp:txBody>
      <dsp:txXfrm rot="-5400000">
        <a:off x="1" y="2623534"/>
        <a:ext cx="867844" cy="371933"/>
      </dsp:txXfrm>
    </dsp:sp>
    <dsp:sp modelId="{B620A6D3-86DC-4098-83FE-DD6776D00034}">
      <dsp:nvSpPr>
        <dsp:cNvPr id="0" name=""/>
        <dsp:cNvSpPr/>
      </dsp:nvSpPr>
      <dsp:spPr>
        <a:xfrm rot="5400000">
          <a:off x="4495490" y="-1438032"/>
          <a:ext cx="805855" cy="80611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Utiliser des produits récents, bien les reboucher après utilisation, les placer à l’ombre,</a:t>
          </a:r>
          <a:endParaRPr lang="fr-FR" sz="1900" kern="1200" dirty="0"/>
        </a:p>
      </dsp:txBody>
      <dsp:txXfrm rot="-5400000">
        <a:off x="867845" y="2228952"/>
        <a:ext cx="8021808" cy="727177"/>
      </dsp:txXfrm>
    </dsp:sp>
    <dsp:sp modelId="{92B68B20-A703-48D2-8A70-5EDE539D7CAD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4</a:t>
          </a:r>
          <a:endParaRPr lang="fr-FR" sz="2400" kern="1200" dirty="0"/>
        </a:p>
      </dsp:txBody>
      <dsp:txXfrm rot="-5400000">
        <a:off x="1" y="3716576"/>
        <a:ext cx="867844" cy="371933"/>
      </dsp:txXfrm>
    </dsp:sp>
    <dsp:sp modelId="{775D1DD7-214E-4F01-AA41-7863B51C4A2F}">
      <dsp:nvSpPr>
        <dsp:cNvPr id="0" name=""/>
        <dsp:cNvSpPr/>
      </dsp:nvSpPr>
      <dsp:spPr>
        <a:xfrm rot="5400000">
          <a:off x="4495490" y="-344991"/>
          <a:ext cx="805855" cy="80611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Refaire une application toutes les 2 heures environ (même avec une formule waterproof) ou après une baignade ou une transpiration excessive.</a:t>
          </a:r>
          <a:endParaRPr lang="fr-FR" sz="1900" kern="1200" dirty="0"/>
        </a:p>
      </dsp:txBody>
      <dsp:txXfrm rot="-5400000">
        <a:off x="867845" y="3321993"/>
        <a:ext cx="8021808" cy="72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986D-C870-4410-8615-2C41F0AF4E1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87FB-E032-40A9-9063-D8989428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0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986D-C870-4410-8615-2C41F0AF4E1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87FB-E032-40A9-9063-D8989428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8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986D-C870-4410-8615-2C41F0AF4E1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87FB-E032-40A9-9063-D8989428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35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986D-C870-4410-8615-2C41F0AF4E1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87FB-E032-40A9-9063-D8989428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69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986D-C870-4410-8615-2C41F0AF4E1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87FB-E032-40A9-9063-D8989428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54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986D-C870-4410-8615-2C41F0AF4E1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87FB-E032-40A9-9063-D8989428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66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986D-C870-4410-8615-2C41F0AF4E1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87FB-E032-40A9-9063-D8989428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94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986D-C870-4410-8615-2C41F0AF4E1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87FB-E032-40A9-9063-D8989428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68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986D-C870-4410-8615-2C41F0AF4E1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87FB-E032-40A9-9063-D8989428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86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986D-C870-4410-8615-2C41F0AF4E1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87FB-E032-40A9-9063-D8989428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2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986D-C870-4410-8615-2C41F0AF4E1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87FB-E032-40A9-9063-D8989428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84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986D-C870-4410-8615-2C41F0AF4E1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B87FB-E032-40A9-9063-D8989428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0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41764"/>
            <a:ext cx="10258421" cy="40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205210">
            <a:off x="1325225" y="1292470"/>
            <a:ext cx="67060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9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Sunkeeper</a:t>
            </a:r>
            <a:endParaRPr lang="fr-FR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657647" y="5808442"/>
            <a:ext cx="181802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3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220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3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nelibanaiseaparis.com/wp-content/uploads/2016/08/solei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Peau et soleil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Profiter du soleil en toute sécurité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1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http://unelibanaiseaparis.com/wp-content/uploads/2016/08/solei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67183" y="2967335"/>
            <a:ext cx="2409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peau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</a:t>
            </a:r>
            <a:r>
              <a:rPr lang="fr-FR" dirty="0"/>
              <a:t>peau : un organe vital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4114800" cy="61261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u="sng" dirty="0" smtClean="0"/>
              <a:t>La </a:t>
            </a:r>
            <a:r>
              <a:rPr lang="fr-FR" u="sng" dirty="0"/>
              <a:t>Peau en </a:t>
            </a:r>
            <a:r>
              <a:rPr lang="fr-FR" u="sng" dirty="0" smtClean="0"/>
              <a:t>chiffres</a:t>
            </a:r>
          </a:p>
          <a:p>
            <a:pPr marL="0" indent="0" algn="ctr">
              <a:buNone/>
            </a:pPr>
            <a:endParaRPr lang="fr-FR" dirty="0"/>
          </a:p>
          <a:p>
            <a:r>
              <a:rPr lang="fr-FR" dirty="0" smtClean="0"/>
              <a:t>Organe </a:t>
            </a:r>
            <a:r>
              <a:rPr lang="fr-FR" dirty="0"/>
              <a:t>le plus lourd du corps humain : 4,5 kilos</a:t>
            </a:r>
          </a:p>
          <a:p>
            <a:r>
              <a:rPr lang="fr-FR" dirty="0" smtClean="0"/>
              <a:t>Surface </a:t>
            </a:r>
            <a:r>
              <a:rPr lang="fr-FR" dirty="0"/>
              <a:t>: 2 m2</a:t>
            </a:r>
          </a:p>
          <a:p>
            <a:r>
              <a:rPr lang="fr-FR" dirty="0" smtClean="0"/>
              <a:t>Nombre </a:t>
            </a:r>
            <a:r>
              <a:rPr lang="fr-FR" dirty="0"/>
              <a:t>de poils sur le </a:t>
            </a:r>
          </a:p>
          <a:p>
            <a:r>
              <a:rPr lang="fr-FR" dirty="0"/>
              <a:t>corps : </a:t>
            </a:r>
          </a:p>
          <a:p>
            <a:r>
              <a:rPr lang="fr-FR" dirty="0"/>
              <a:t>200 000 à1 million</a:t>
            </a:r>
          </a:p>
          <a:p>
            <a:r>
              <a:rPr lang="fr-FR" dirty="0" smtClean="0"/>
              <a:t>Nombre </a:t>
            </a:r>
            <a:r>
              <a:rPr lang="fr-FR" dirty="0"/>
              <a:t>de glandes </a:t>
            </a:r>
          </a:p>
          <a:p>
            <a:r>
              <a:rPr lang="fr-FR" dirty="0"/>
              <a:t>sudoripares : </a:t>
            </a:r>
          </a:p>
          <a:p>
            <a:r>
              <a:rPr lang="fr-FR" dirty="0"/>
              <a:t>2 </a:t>
            </a:r>
            <a:r>
              <a:rPr lang="fr-FR" dirty="0" smtClean="0"/>
              <a:t>millions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724400" y="0"/>
            <a:ext cx="4419600" cy="63505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u="sng" dirty="0" smtClean="0"/>
              <a:t>Fonctions</a:t>
            </a:r>
          </a:p>
          <a:p>
            <a:pPr marL="0" indent="0" algn="ctr">
              <a:buNone/>
            </a:pPr>
            <a:endParaRPr lang="fr-FR" dirty="0" smtClean="0"/>
          </a:p>
          <a:p>
            <a:r>
              <a:rPr lang="fr-FR" dirty="0" smtClean="0"/>
              <a:t>contrôle : régulation thermique</a:t>
            </a:r>
          </a:p>
          <a:p>
            <a:r>
              <a:rPr lang="fr-FR" dirty="0" smtClean="0"/>
              <a:t>La peau protège :</a:t>
            </a:r>
          </a:p>
          <a:p>
            <a:pPr marL="0" indent="0">
              <a:buNone/>
            </a:pPr>
            <a:r>
              <a:rPr lang="fr-FR" dirty="0" smtClean="0"/>
              <a:t>–Des agressions mécaniques</a:t>
            </a:r>
          </a:p>
          <a:p>
            <a:pPr marL="0" indent="0">
              <a:buNone/>
            </a:pPr>
            <a:r>
              <a:rPr lang="fr-FR" dirty="0" smtClean="0"/>
              <a:t>–Des UV</a:t>
            </a:r>
          </a:p>
          <a:p>
            <a:pPr marL="0" indent="0">
              <a:buNone/>
            </a:pPr>
            <a:r>
              <a:rPr lang="fr-FR" dirty="0" smtClean="0"/>
              <a:t>–Des microbes</a:t>
            </a:r>
          </a:p>
          <a:p>
            <a:r>
              <a:rPr lang="fr-FR" dirty="0" smtClean="0"/>
              <a:t>La peau perçoit et informe : organe du toucher</a:t>
            </a:r>
          </a:p>
          <a:p>
            <a:r>
              <a:rPr lang="fr-FR" dirty="0" smtClean="0"/>
              <a:t>La peau «respire»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4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trois couches de la peau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7816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89178" y="2276872"/>
            <a:ext cx="31828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Enveloppe protectrice de la peau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Zone fibreuse élastique qui réagit aux déformations</a:t>
            </a:r>
          </a:p>
          <a:p>
            <a:endParaRPr lang="fr-FR" dirty="0" smtClean="0"/>
          </a:p>
          <a:p>
            <a:r>
              <a:rPr lang="fr-FR" dirty="0" smtClean="0"/>
              <a:t>Isolant et réserve d’énergie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1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http://unelibanaiseaparis.com/wp-content/uploads/2016/08/solei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270" y="2967335"/>
            <a:ext cx="548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soleil et la peau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0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/>
              <a:t>spectre solaire</a:t>
            </a:r>
          </a:p>
        </p:txBody>
      </p:sp>
      <p:pic>
        <p:nvPicPr>
          <p:cNvPr id="3076" name="Picture 4" descr="http://www.les-crises.fr/wp-content/uploads/2012/07/spectre-lumiere-sole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0709"/>
            <a:ext cx="5848464" cy="41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5038344"/>
            <a:ext cx="635252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Double flèche horizontale 4"/>
          <p:cNvSpPr/>
          <p:nvPr/>
        </p:nvSpPr>
        <p:spPr>
          <a:xfrm>
            <a:off x="2915816" y="5038344"/>
            <a:ext cx="3024336" cy="336781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Double flèche horizontale 7"/>
          <p:cNvSpPr/>
          <p:nvPr/>
        </p:nvSpPr>
        <p:spPr>
          <a:xfrm>
            <a:off x="1187624" y="5613017"/>
            <a:ext cx="1728192" cy="336781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ouble flèche horizontale 8"/>
          <p:cNvSpPr/>
          <p:nvPr/>
        </p:nvSpPr>
        <p:spPr>
          <a:xfrm>
            <a:off x="5940152" y="5038344"/>
            <a:ext cx="1728192" cy="336781"/>
          </a:xfrm>
          <a:prstGeom prst="left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23278" y="6004493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Ultraviolets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675748" y="5401435"/>
            <a:ext cx="159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Lumière visible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180776" y="5401435"/>
            <a:ext cx="124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infrarouges</a:t>
            </a:r>
            <a:endParaRPr lang="fr-FR" dirty="0"/>
          </a:p>
        </p:txBody>
      </p:sp>
      <p:sp>
        <p:nvSpPr>
          <p:cNvPr id="13" name="Double flèche horizontale 12"/>
          <p:cNvSpPr/>
          <p:nvPr/>
        </p:nvSpPr>
        <p:spPr>
          <a:xfrm>
            <a:off x="2051719" y="5041734"/>
            <a:ext cx="853414" cy="336781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ouble flèche horizontale 14"/>
          <p:cNvSpPr/>
          <p:nvPr/>
        </p:nvSpPr>
        <p:spPr>
          <a:xfrm>
            <a:off x="1187624" y="5041734"/>
            <a:ext cx="853414" cy="336781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185525" y="5243685"/>
            <a:ext cx="58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UVA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321430" y="524368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UVB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6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pénétration des UV dans la peau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8" y="1489922"/>
            <a:ext cx="50673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844824"/>
            <a:ext cx="26479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73" y="4048404"/>
            <a:ext cx="27336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7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94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Bénéfices </a:t>
            </a:r>
            <a:r>
              <a:rPr lang="fr-FR" dirty="0"/>
              <a:t>et </a:t>
            </a:r>
            <a:r>
              <a:rPr lang="fr-FR" dirty="0" smtClean="0"/>
              <a:t>risques </a:t>
            </a:r>
            <a:r>
              <a:rPr lang="fr-FR" dirty="0"/>
              <a:t>du soleil</a:t>
            </a:r>
          </a:p>
        </p:txBody>
      </p:sp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5944"/>
            <a:ext cx="8616131" cy="57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270892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/>
              <a:t>            - Synthèse</a:t>
            </a:r>
          </a:p>
          <a:p>
            <a:r>
              <a:rPr lang="fr-FR" sz="2000" dirty="0" smtClean="0"/>
              <a:t>           vitamine D</a:t>
            </a:r>
          </a:p>
          <a:p>
            <a:r>
              <a:rPr lang="fr-FR" sz="2000" dirty="0" smtClean="0"/>
              <a:t>       - Moral</a:t>
            </a:r>
          </a:p>
          <a:p>
            <a:r>
              <a:rPr lang="fr-FR" sz="2000" dirty="0" smtClean="0"/>
              <a:t>    - Amélioration de</a:t>
            </a:r>
          </a:p>
          <a:p>
            <a:r>
              <a:rPr lang="fr-FR" sz="2000" dirty="0" smtClean="0"/>
              <a:t>  certaines maladies de</a:t>
            </a:r>
          </a:p>
          <a:p>
            <a:r>
              <a:rPr lang="fr-FR" sz="2000" dirty="0" smtClean="0"/>
              <a:t>peau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5615608" y="27089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/>
              <a:t>             - Cancer</a:t>
            </a:r>
          </a:p>
          <a:p>
            <a:r>
              <a:rPr lang="fr-FR" sz="2000" dirty="0" smtClean="0"/>
              <a:t>           - Allergies</a:t>
            </a:r>
          </a:p>
          <a:p>
            <a:r>
              <a:rPr lang="fr-FR" sz="2000" dirty="0" smtClean="0"/>
              <a:t>         Solaires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- Vieillissement       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cutané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409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bienfaits du soleil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997844350"/>
              </p:ext>
            </p:extLst>
          </p:nvPr>
        </p:nvGraphicFramePr>
        <p:xfrm>
          <a:off x="107504" y="1397000"/>
          <a:ext cx="892899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1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124744"/>
            <a:ext cx="8342313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Progression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2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méfaits du soleil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468059985"/>
              </p:ext>
            </p:extLst>
          </p:nvPr>
        </p:nvGraphicFramePr>
        <p:xfrm>
          <a:off x="107504" y="1397000"/>
          <a:ext cx="892899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325">
            <a:off x="5873873" y="2365427"/>
            <a:ext cx="1662193" cy="117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6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http://unelibanaiseaparis.com/wp-content/uploads/2016/08/solei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0757" y="2551837"/>
            <a:ext cx="64184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Comment se protéger</a:t>
            </a:r>
          </a:p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 soleil ?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0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Quand </a:t>
            </a:r>
            <a:r>
              <a:rPr lang="fr-FR" dirty="0"/>
              <a:t>les </a:t>
            </a:r>
            <a:r>
              <a:rPr lang="fr-FR" dirty="0" err="1"/>
              <a:t>uv</a:t>
            </a:r>
            <a:r>
              <a:rPr lang="fr-FR" dirty="0"/>
              <a:t> sont-ils les plus intenses?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	En France, on dit généralement que les UV sont plus intenses entre 11h et 16h en raison de la position du soleil :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564904"/>
            <a:ext cx="35909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082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Où les </a:t>
            </a:r>
            <a:r>
              <a:rPr lang="fr-FR" dirty="0" err="1" smtClean="0"/>
              <a:t>uv</a:t>
            </a:r>
            <a:r>
              <a:rPr lang="fr-FR" dirty="0" smtClean="0"/>
              <a:t> sont-ils les plus intenses?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32" y="1340768"/>
            <a:ext cx="43053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8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Attention à la réverbération !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2888940"/>
            <a:ext cx="216024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2643100">
            <a:off x="545409" y="2049026"/>
            <a:ext cx="1872208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18802909">
            <a:off x="1882553" y="2168854"/>
            <a:ext cx="1872208" cy="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364418" y="3248980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 l’herbe 10%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076056" y="2879571"/>
            <a:ext cx="2160240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2643100">
            <a:off x="4505849" y="2039657"/>
            <a:ext cx="1872208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8802909">
            <a:off x="5849534" y="2156667"/>
            <a:ext cx="1872208" cy="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324858" y="3239611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 le sable 15%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115616" y="5517232"/>
            <a:ext cx="2160240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2643100">
            <a:off x="545409" y="4677318"/>
            <a:ext cx="1872208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8802909">
            <a:off x="1895635" y="4791509"/>
            <a:ext cx="1872208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364418" y="5877272"/>
            <a:ext cx="143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 l’eau 20%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076056" y="5517232"/>
            <a:ext cx="216024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2643100">
            <a:off x="4505849" y="4677318"/>
            <a:ext cx="1872208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18802909">
            <a:off x="5849534" y="4632224"/>
            <a:ext cx="1872208" cy="30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324858" y="5877272"/>
            <a:ext cx="172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 la neige 85%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</a:t>
            </a:r>
            <a:r>
              <a:rPr lang="fr-FR" dirty="0"/>
              <a:t>se protéger du soleil?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91044506"/>
              </p:ext>
            </p:extLst>
          </p:nvPr>
        </p:nvGraphicFramePr>
        <p:xfrm>
          <a:off x="179512" y="1397000"/>
          <a:ext cx="878497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9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Les vêtements de progression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882765821"/>
              </p:ext>
            </p:extLst>
          </p:nvPr>
        </p:nvGraphicFramePr>
        <p:xfrm>
          <a:off x="107504" y="1397000"/>
          <a:ext cx="892899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1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/>
              <a:t>Produits de protection solaire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277649285"/>
              </p:ext>
            </p:extLst>
          </p:nvPr>
        </p:nvGraphicFramePr>
        <p:xfrm>
          <a:off x="107504" y="980728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0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</a:t>
            </a:r>
            <a:r>
              <a:rPr lang="fr-FR" dirty="0"/>
              <a:t>produit de protection solaire : </a:t>
            </a:r>
            <a:br>
              <a:rPr lang="fr-FR" dirty="0"/>
            </a:br>
            <a:r>
              <a:rPr lang="fr-FR" dirty="0"/>
              <a:t>Mode d’emploi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456212"/>
              </p:ext>
            </p:extLst>
          </p:nvPr>
        </p:nvGraphicFramePr>
        <p:xfrm>
          <a:off x="107504" y="1772816"/>
          <a:ext cx="89289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9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76192"/>
            <a:ext cx="911942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Nous connaissons maintenant</a:t>
            </a:r>
          </a:p>
          <a:p>
            <a:pPr algn="ctr"/>
            <a:r>
              <a:rPr lang="fr-F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arfaitement les risques liés au</a:t>
            </a:r>
          </a:p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Soleil et comment nous en</a:t>
            </a:r>
          </a:p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Protéger le seul problème qui</a:t>
            </a:r>
          </a:p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Demeure est le quand !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9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u="sng" dirty="0" smtClean="0"/>
              <a:t>Séquence  27 </a:t>
            </a:r>
            <a:r>
              <a:rPr lang="fr-FR" dirty="0" smtClean="0"/>
              <a:t>: appropriation du cahier des charges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45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6571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74" y="3212976"/>
            <a:ext cx="4422006" cy="350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979699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219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2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u="sng" dirty="0" smtClean="0"/>
              <a:t>Séquence  28 </a:t>
            </a:r>
            <a:r>
              <a:rPr lang="fr-FR" dirty="0" smtClean="0"/>
              <a:t>: Recherche de solutions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53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220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2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>
            <a:normAutofit/>
          </a:bodyPr>
          <a:lstStyle/>
          <a:p>
            <a:r>
              <a:rPr lang="fr-FR" u="sng" dirty="0" smtClean="0"/>
              <a:t>Séquence  29 </a:t>
            </a:r>
            <a:r>
              <a:rPr lang="fr-FR" dirty="0" smtClean="0"/>
              <a:t>: réalisation et test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2138"/>
            <a:ext cx="9144000" cy="453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220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9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>
            <a:normAutofit/>
          </a:bodyPr>
          <a:lstStyle/>
          <a:p>
            <a:r>
              <a:rPr lang="fr-FR" u="sng" dirty="0" smtClean="0"/>
              <a:t>Séquence  30 </a:t>
            </a:r>
            <a:r>
              <a:rPr lang="fr-FR" dirty="0" smtClean="0"/>
              <a:t>: Présentation finale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9144000" cy="452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602</Words>
  <Application>Microsoft Office PowerPoint</Application>
  <PresentationFormat>Affichage à l'écran (4:3)</PresentationFormat>
  <Paragraphs>124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Séquence  27 : appropriation du cahier des charges</vt:lpstr>
      <vt:lpstr>Présentation PowerPoint</vt:lpstr>
      <vt:lpstr>Séquence  28 : Recherche de solutions</vt:lpstr>
      <vt:lpstr>Présentation PowerPoint</vt:lpstr>
      <vt:lpstr>Séquence  29 : réalisation et test</vt:lpstr>
      <vt:lpstr>Présentation PowerPoint</vt:lpstr>
      <vt:lpstr>Séquence  30 : Présentation finale</vt:lpstr>
      <vt:lpstr>Présentation PowerPoint</vt:lpstr>
      <vt:lpstr>Peau et soleil</vt:lpstr>
      <vt:lpstr>Présentation PowerPoint</vt:lpstr>
      <vt:lpstr>La peau : un organe vital</vt:lpstr>
      <vt:lpstr>Les trois couches de la peau</vt:lpstr>
      <vt:lpstr>Présentation PowerPoint</vt:lpstr>
      <vt:lpstr>Le spectre solaire</vt:lpstr>
      <vt:lpstr>La pénétration des UV dans la peau</vt:lpstr>
      <vt:lpstr>Bénéfices et risques du soleil</vt:lpstr>
      <vt:lpstr>Les bienfaits du soleil</vt:lpstr>
      <vt:lpstr>Les méfaits du soleil</vt:lpstr>
      <vt:lpstr>Présentation PowerPoint</vt:lpstr>
      <vt:lpstr>Quand les uv sont-ils les plus intenses? </vt:lpstr>
      <vt:lpstr>Où les uv sont-ils les plus intenses? </vt:lpstr>
      <vt:lpstr>Attention à la réverbération !</vt:lpstr>
      <vt:lpstr>Comment se protéger du soleil?</vt:lpstr>
      <vt:lpstr>Les vêtements de progression</vt:lpstr>
      <vt:lpstr>Produits de protection solaire</vt:lpstr>
      <vt:lpstr>Le produit de protection solaire :  Mode d’emploi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Peau et soleil</dc:title>
  <dc:creator>prof</dc:creator>
  <cp:lastModifiedBy>prof</cp:lastModifiedBy>
  <cp:revision>23</cp:revision>
  <dcterms:created xsi:type="dcterms:W3CDTF">2016-03-21T14:59:53Z</dcterms:created>
  <dcterms:modified xsi:type="dcterms:W3CDTF">2016-03-22T15:00:23Z</dcterms:modified>
</cp:coreProperties>
</file>