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60" r:id="rId4"/>
    <p:sldId id="265" r:id="rId5"/>
    <p:sldId id="261" r:id="rId6"/>
    <p:sldId id="262" r:id="rId7"/>
  </p:sldIdLst>
  <p:sldSz cx="9144000" cy="5715000" type="screen16x1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810" autoAdjust="0"/>
  </p:normalViewPr>
  <p:slideViewPr>
    <p:cSldViewPr snapToGrid="0" snapToObjects="1">
      <p:cViewPr varScale="1">
        <p:scale>
          <a:sx n="81" d="100"/>
          <a:sy n="81" d="100"/>
        </p:scale>
        <p:origin x="1498" y="67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112085-3BCF-4E02-85A2-6B104756306E}" type="doc">
      <dgm:prSet loTypeId="urn:microsoft.com/office/officeart/2009/3/layout/IncreasingArrowsProcess" loCatId="process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24AAAC44-8730-4774-8568-9D774C2FB9F0}">
      <dgm:prSet phldrT="[Texte]"/>
      <dgm:spPr/>
      <dgm:t>
        <a:bodyPr/>
        <a:lstStyle/>
        <a:p>
          <a:r>
            <a:rPr lang="fr-FR" dirty="0"/>
            <a:t> Algorithme</a:t>
          </a:r>
        </a:p>
      </dgm:t>
    </dgm:pt>
    <dgm:pt modelId="{DA52D67C-64F6-4193-812A-4F3BAFC65ECE}" type="parTrans" cxnId="{4BBE030E-84E7-4528-AB89-AA831019499B}">
      <dgm:prSet/>
      <dgm:spPr/>
      <dgm:t>
        <a:bodyPr/>
        <a:lstStyle/>
        <a:p>
          <a:endParaRPr lang="fr-FR"/>
        </a:p>
      </dgm:t>
    </dgm:pt>
    <dgm:pt modelId="{879835B8-B822-4468-B971-80B566376348}" type="sibTrans" cxnId="{4BBE030E-84E7-4528-AB89-AA831019499B}">
      <dgm:prSet/>
      <dgm:spPr/>
      <dgm:t>
        <a:bodyPr/>
        <a:lstStyle/>
        <a:p>
          <a:endParaRPr lang="fr-FR"/>
        </a:p>
      </dgm:t>
    </dgm:pt>
    <dgm:pt modelId="{85FD3B1C-1605-41D6-A483-ABDF2B2C8FB6}">
      <dgm:prSet phldrT="[Texte]"/>
      <dgm:spPr/>
      <dgm:t>
        <a:bodyPr/>
        <a:lstStyle/>
        <a:p>
          <a:r>
            <a:rPr lang="fr-FR" dirty="0"/>
            <a:t> Que devra faire le système ?</a:t>
          </a:r>
        </a:p>
      </dgm:t>
    </dgm:pt>
    <dgm:pt modelId="{ABAE97E9-C687-4D83-B037-94B209D8879D}" type="parTrans" cxnId="{4B2C2BC2-7D40-48BE-B7EB-BF89D4C75C19}">
      <dgm:prSet/>
      <dgm:spPr/>
      <dgm:t>
        <a:bodyPr/>
        <a:lstStyle/>
        <a:p>
          <a:endParaRPr lang="fr-FR"/>
        </a:p>
      </dgm:t>
    </dgm:pt>
    <dgm:pt modelId="{F2CCE98A-71B2-4E78-A02F-A74546DA2342}" type="sibTrans" cxnId="{4B2C2BC2-7D40-48BE-B7EB-BF89D4C75C19}">
      <dgm:prSet/>
      <dgm:spPr/>
      <dgm:t>
        <a:bodyPr/>
        <a:lstStyle/>
        <a:p>
          <a:endParaRPr lang="fr-FR"/>
        </a:p>
      </dgm:t>
    </dgm:pt>
    <dgm:pt modelId="{576F6587-E0AF-406B-9429-3C2923FCAC8A}">
      <dgm:prSet phldrT="[Texte]"/>
      <dgm:spPr/>
      <dgm:t>
        <a:bodyPr/>
        <a:lstStyle/>
        <a:p>
          <a:r>
            <a:rPr lang="fr-FR" dirty="0"/>
            <a:t> Intelligence artificielle</a:t>
          </a:r>
        </a:p>
      </dgm:t>
    </dgm:pt>
    <dgm:pt modelId="{95104134-893E-4368-BFB9-CCE476F82E29}" type="parTrans" cxnId="{C0BF5C95-E4B3-4238-8F9D-F57E8979B575}">
      <dgm:prSet/>
      <dgm:spPr/>
      <dgm:t>
        <a:bodyPr/>
        <a:lstStyle/>
        <a:p>
          <a:endParaRPr lang="fr-FR"/>
        </a:p>
      </dgm:t>
    </dgm:pt>
    <dgm:pt modelId="{5A8F87DD-A867-475B-B46F-467FC208A95D}" type="sibTrans" cxnId="{C0BF5C95-E4B3-4238-8F9D-F57E8979B575}">
      <dgm:prSet/>
      <dgm:spPr/>
      <dgm:t>
        <a:bodyPr/>
        <a:lstStyle/>
        <a:p>
          <a:endParaRPr lang="fr-FR"/>
        </a:p>
      </dgm:t>
    </dgm:pt>
    <dgm:pt modelId="{D5CA249E-AE24-4A85-BF92-B4B21499B0AF}">
      <dgm:prSet phldrT="[Texte]"/>
      <dgm:spPr/>
      <dgm:t>
        <a:bodyPr/>
        <a:lstStyle/>
        <a:p>
          <a:r>
            <a:rPr lang="fr-FR" dirty="0"/>
            <a:t> Comment apprendre au système à reconnaître des objets ?</a:t>
          </a:r>
        </a:p>
      </dgm:t>
    </dgm:pt>
    <dgm:pt modelId="{5353CAD6-7B37-47A3-ADF5-30C0E8899552}" type="parTrans" cxnId="{D0DDC8B6-9C06-4B56-AF17-D4B61C6709EF}">
      <dgm:prSet/>
      <dgm:spPr/>
      <dgm:t>
        <a:bodyPr/>
        <a:lstStyle/>
        <a:p>
          <a:endParaRPr lang="fr-FR"/>
        </a:p>
      </dgm:t>
    </dgm:pt>
    <dgm:pt modelId="{EDA9D877-8E96-439B-896C-AD4D84AA403F}" type="sibTrans" cxnId="{D0DDC8B6-9C06-4B56-AF17-D4B61C6709EF}">
      <dgm:prSet/>
      <dgm:spPr/>
      <dgm:t>
        <a:bodyPr/>
        <a:lstStyle/>
        <a:p>
          <a:endParaRPr lang="fr-FR"/>
        </a:p>
      </dgm:t>
    </dgm:pt>
    <dgm:pt modelId="{6E14E589-5AF8-4ED7-9AEB-0A54076AFB36}">
      <dgm:prSet phldrT="[Texte]"/>
      <dgm:spPr/>
      <dgm:t>
        <a:bodyPr/>
        <a:lstStyle/>
        <a:p>
          <a:r>
            <a:rPr lang="fr-FR" dirty="0"/>
            <a:t> Programmation</a:t>
          </a:r>
        </a:p>
      </dgm:t>
    </dgm:pt>
    <dgm:pt modelId="{E8C2D7D1-42C9-43D8-B7EC-3A22DB738E6D}" type="parTrans" cxnId="{D0B286FE-3540-49BB-9B6A-42FE06FACDE0}">
      <dgm:prSet/>
      <dgm:spPr/>
      <dgm:t>
        <a:bodyPr/>
        <a:lstStyle/>
        <a:p>
          <a:endParaRPr lang="fr-FR"/>
        </a:p>
      </dgm:t>
    </dgm:pt>
    <dgm:pt modelId="{879FE51C-9AAB-4746-A03B-19F7DBE6D16C}" type="sibTrans" cxnId="{D0B286FE-3540-49BB-9B6A-42FE06FACDE0}">
      <dgm:prSet/>
      <dgm:spPr/>
      <dgm:t>
        <a:bodyPr/>
        <a:lstStyle/>
        <a:p>
          <a:endParaRPr lang="fr-FR"/>
        </a:p>
      </dgm:t>
    </dgm:pt>
    <dgm:pt modelId="{9A9EDF4B-A74E-4471-952D-8267EE67CAD3}">
      <dgm:prSet phldrT="[Texte]"/>
      <dgm:spPr/>
      <dgm:t>
        <a:bodyPr/>
        <a:lstStyle/>
        <a:p>
          <a:r>
            <a:rPr lang="fr-FR" dirty="0"/>
            <a:t> Comment expliquer au système ce qu'il doit faire ?</a:t>
          </a:r>
        </a:p>
      </dgm:t>
    </dgm:pt>
    <dgm:pt modelId="{085DF0AC-6332-4F4D-B3C9-94C20D108150}" type="parTrans" cxnId="{88ABFB49-5941-4315-917A-9B93BF943B62}">
      <dgm:prSet/>
      <dgm:spPr/>
      <dgm:t>
        <a:bodyPr/>
        <a:lstStyle/>
        <a:p>
          <a:endParaRPr lang="fr-FR"/>
        </a:p>
      </dgm:t>
    </dgm:pt>
    <dgm:pt modelId="{C06EEB74-AB6A-498B-873C-DDF3287EA9AE}" type="sibTrans" cxnId="{88ABFB49-5941-4315-917A-9B93BF943B62}">
      <dgm:prSet/>
      <dgm:spPr/>
      <dgm:t>
        <a:bodyPr/>
        <a:lstStyle/>
        <a:p>
          <a:endParaRPr lang="fr-FR"/>
        </a:p>
      </dgm:t>
    </dgm:pt>
    <dgm:pt modelId="{D4D50250-0C03-4A5E-BFCA-821520F9E112}" type="pres">
      <dgm:prSet presAssocID="{8E112085-3BCF-4E02-85A2-6B104756306E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43152F1D-E3B8-4FFD-B16D-FE49A18550CE}" type="pres">
      <dgm:prSet presAssocID="{24AAAC44-8730-4774-8568-9D774C2FB9F0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B2E0CB9F-F64F-4D70-AC94-86D5C83D67DC}" type="pres">
      <dgm:prSet presAssocID="{24AAAC44-8730-4774-8568-9D774C2FB9F0}" presName="childText1" presStyleLbl="solidAlignAcc1" presStyleIdx="0" presStyleCnt="3" custScaleX="100790" custScaleY="52520" custLinFactNeighborX="-395" custLinFactNeighborY="-29053">
        <dgm:presLayoutVars>
          <dgm:chMax val="0"/>
          <dgm:chPref val="0"/>
          <dgm:bulletEnabled val="1"/>
        </dgm:presLayoutVars>
      </dgm:prSet>
      <dgm:spPr/>
    </dgm:pt>
    <dgm:pt modelId="{9E2A74C7-416C-406D-A9D5-1C0C656EEF34}" type="pres">
      <dgm:prSet presAssocID="{576F6587-E0AF-406B-9429-3C2923FCAC8A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004A3C6C-6189-4957-B977-69F680619EB6}" type="pres">
      <dgm:prSet presAssocID="{576F6587-E0AF-406B-9429-3C2923FCAC8A}" presName="childText2" presStyleLbl="solidAlignAcc1" presStyleIdx="1" presStyleCnt="3" custScaleY="52520" custLinFactNeighborX="-395" custLinFactNeighborY="-29053">
        <dgm:presLayoutVars>
          <dgm:chMax val="0"/>
          <dgm:chPref val="0"/>
          <dgm:bulletEnabled val="1"/>
        </dgm:presLayoutVars>
      </dgm:prSet>
      <dgm:spPr/>
    </dgm:pt>
    <dgm:pt modelId="{A88C1F6F-03C1-47CC-A704-E63F1C281839}" type="pres">
      <dgm:prSet presAssocID="{6E14E589-5AF8-4ED7-9AEB-0A54076AFB36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6DDE2383-E7C5-42CF-8FA2-14D66B26D368}" type="pres">
      <dgm:prSet presAssocID="{6E14E589-5AF8-4ED7-9AEB-0A54076AFB36}" presName="childText3" presStyleLbl="solidAlignAcc1" presStyleIdx="2" presStyleCnt="3" custScaleY="52520" custLinFactNeighborX="-395" custLinFactNeighborY="-29484">
        <dgm:presLayoutVars>
          <dgm:chMax val="0"/>
          <dgm:chPref val="0"/>
          <dgm:bulletEnabled val="1"/>
        </dgm:presLayoutVars>
      </dgm:prSet>
      <dgm:spPr/>
    </dgm:pt>
  </dgm:ptLst>
  <dgm:cxnLst>
    <dgm:cxn modelId="{4BBE030E-84E7-4528-AB89-AA831019499B}" srcId="{8E112085-3BCF-4E02-85A2-6B104756306E}" destId="{24AAAC44-8730-4774-8568-9D774C2FB9F0}" srcOrd="0" destOrd="0" parTransId="{DA52D67C-64F6-4193-812A-4F3BAFC65ECE}" sibTransId="{879835B8-B822-4468-B971-80B566376348}"/>
    <dgm:cxn modelId="{47C89222-989E-4796-8B52-A331BC1EDDE3}" type="presOf" srcId="{576F6587-E0AF-406B-9429-3C2923FCAC8A}" destId="{9E2A74C7-416C-406D-A9D5-1C0C656EEF34}" srcOrd="0" destOrd="0" presId="urn:microsoft.com/office/officeart/2009/3/layout/IncreasingArrowsProcess"/>
    <dgm:cxn modelId="{0CC70524-A7A2-4E66-AE73-1607D5AFA2DA}" type="presOf" srcId="{9A9EDF4B-A74E-4471-952D-8267EE67CAD3}" destId="{6DDE2383-E7C5-42CF-8FA2-14D66B26D368}" srcOrd="0" destOrd="0" presId="urn:microsoft.com/office/officeart/2009/3/layout/IncreasingArrowsProcess"/>
    <dgm:cxn modelId="{88ABFB49-5941-4315-917A-9B93BF943B62}" srcId="{6E14E589-5AF8-4ED7-9AEB-0A54076AFB36}" destId="{9A9EDF4B-A74E-4471-952D-8267EE67CAD3}" srcOrd="0" destOrd="0" parTransId="{085DF0AC-6332-4F4D-B3C9-94C20D108150}" sibTransId="{C06EEB74-AB6A-498B-873C-DDF3287EA9AE}"/>
    <dgm:cxn modelId="{BA19186F-6681-4B66-B7AE-19C155D17270}" type="presOf" srcId="{6E14E589-5AF8-4ED7-9AEB-0A54076AFB36}" destId="{A88C1F6F-03C1-47CC-A704-E63F1C281839}" srcOrd="0" destOrd="0" presId="urn:microsoft.com/office/officeart/2009/3/layout/IncreasingArrowsProcess"/>
    <dgm:cxn modelId="{1A2E9777-E70A-4922-A9FB-58E84CEC351C}" type="presOf" srcId="{85FD3B1C-1605-41D6-A483-ABDF2B2C8FB6}" destId="{B2E0CB9F-F64F-4D70-AC94-86D5C83D67DC}" srcOrd="0" destOrd="0" presId="urn:microsoft.com/office/officeart/2009/3/layout/IncreasingArrowsProcess"/>
    <dgm:cxn modelId="{8E35888E-2761-497D-B1AA-FC619218B543}" type="presOf" srcId="{24AAAC44-8730-4774-8568-9D774C2FB9F0}" destId="{43152F1D-E3B8-4FFD-B16D-FE49A18550CE}" srcOrd="0" destOrd="0" presId="urn:microsoft.com/office/officeart/2009/3/layout/IncreasingArrowsProcess"/>
    <dgm:cxn modelId="{C0BF5C95-E4B3-4238-8F9D-F57E8979B575}" srcId="{8E112085-3BCF-4E02-85A2-6B104756306E}" destId="{576F6587-E0AF-406B-9429-3C2923FCAC8A}" srcOrd="1" destOrd="0" parTransId="{95104134-893E-4368-BFB9-CCE476F82E29}" sibTransId="{5A8F87DD-A867-475B-B46F-467FC208A95D}"/>
    <dgm:cxn modelId="{7DE71CA7-C17A-4A55-A7D2-7B082D1BEE41}" type="presOf" srcId="{8E112085-3BCF-4E02-85A2-6B104756306E}" destId="{D4D50250-0C03-4A5E-BFCA-821520F9E112}" srcOrd="0" destOrd="0" presId="urn:microsoft.com/office/officeart/2009/3/layout/IncreasingArrowsProcess"/>
    <dgm:cxn modelId="{D0DDC8B6-9C06-4B56-AF17-D4B61C6709EF}" srcId="{576F6587-E0AF-406B-9429-3C2923FCAC8A}" destId="{D5CA249E-AE24-4A85-BF92-B4B21499B0AF}" srcOrd="0" destOrd="0" parTransId="{5353CAD6-7B37-47A3-ADF5-30C0E8899552}" sibTransId="{EDA9D877-8E96-439B-896C-AD4D84AA403F}"/>
    <dgm:cxn modelId="{4B2C2BC2-7D40-48BE-B7EB-BF89D4C75C19}" srcId="{24AAAC44-8730-4774-8568-9D774C2FB9F0}" destId="{85FD3B1C-1605-41D6-A483-ABDF2B2C8FB6}" srcOrd="0" destOrd="0" parTransId="{ABAE97E9-C687-4D83-B037-94B209D8879D}" sibTransId="{F2CCE98A-71B2-4E78-A02F-A74546DA2342}"/>
    <dgm:cxn modelId="{4D6D46C5-6668-4F7F-A6CD-CD91325C0055}" type="presOf" srcId="{D5CA249E-AE24-4A85-BF92-B4B21499B0AF}" destId="{004A3C6C-6189-4957-B977-69F680619EB6}" srcOrd="0" destOrd="0" presId="urn:microsoft.com/office/officeart/2009/3/layout/IncreasingArrowsProcess"/>
    <dgm:cxn modelId="{D0B286FE-3540-49BB-9B6A-42FE06FACDE0}" srcId="{8E112085-3BCF-4E02-85A2-6B104756306E}" destId="{6E14E589-5AF8-4ED7-9AEB-0A54076AFB36}" srcOrd="2" destOrd="0" parTransId="{E8C2D7D1-42C9-43D8-B7EC-3A22DB738E6D}" sibTransId="{879FE51C-9AAB-4746-A03B-19F7DBE6D16C}"/>
    <dgm:cxn modelId="{AB7DD831-B21D-4D88-81D3-0B76059B1170}" type="presParOf" srcId="{D4D50250-0C03-4A5E-BFCA-821520F9E112}" destId="{43152F1D-E3B8-4FFD-B16D-FE49A18550CE}" srcOrd="0" destOrd="0" presId="urn:microsoft.com/office/officeart/2009/3/layout/IncreasingArrowsProcess"/>
    <dgm:cxn modelId="{6096837E-5534-4FD2-A34B-D2FC472BD61F}" type="presParOf" srcId="{D4D50250-0C03-4A5E-BFCA-821520F9E112}" destId="{B2E0CB9F-F64F-4D70-AC94-86D5C83D67DC}" srcOrd="1" destOrd="0" presId="urn:microsoft.com/office/officeart/2009/3/layout/IncreasingArrowsProcess"/>
    <dgm:cxn modelId="{DF1BFEF2-4F0C-496B-89F4-D48537B615B8}" type="presParOf" srcId="{D4D50250-0C03-4A5E-BFCA-821520F9E112}" destId="{9E2A74C7-416C-406D-A9D5-1C0C656EEF34}" srcOrd="2" destOrd="0" presId="urn:microsoft.com/office/officeart/2009/3/layout/IncreasingArrowsProcess"/>
    <dgm:cxn modelId="{464F189C-ED8A-4592-B3CB-B72F8793D11B}" type="presParOf" srcId="{D4D50250-0C03-4A5E-BFCA-821520F9E112}" destId="{004A3C6C-6189-4957-B977-69F680619EB6}" srcOrd="3" destOrd="0" presId="urn:microsoft.com/office/officeart/2009/3/layout/IncreasingArrowsProcess"/>
    <dgm:cxn modelId="{A03ECB7C-D8DF-49B6-876C-E8A31962B6A7}" type="presParOf" srcId="{D4D50250-0C03-4A5E-BFCA-821520F9E112}" destId="{A88C1F6F-03C1-47CC-A704-E63F1C281839}" srcOrd="4" destOrd="0" presId="urn:microsoft.com/office/officeart/2009/3/layout/IncreasingArrowsProcess"/>
    <dgm:cxn modelId="{A2656E95-1BFA-4B4A-B04E-3A947774E043}" type="presParOf" srcId="{D4D50250-0C03-4A5E-BFCA-821520F9E112}" destId="{6DDE2383-E7C5-42CF-8FA2-14D66B26D368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DFF847-8304-4B5B-A6B6-0A6D21DB8A6C}" type="doc">
      <dgm:prSet loTypeId="urn:microsoft.com/office/officeart/2005/8/layout/list1" loCatId="list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13B51498-AD06-47B2-9CB4-8247B10D1103}">
      <dgm:prSet phldrT="[Texte]"/>
      <dgm:spPr/>
      <dgm:t>
        <a:bodyPr/>
        <a:lstStyle/>
        <a:p>
          <a:r>
            <a:rPr lang="fr-FR" dirty="0"/>
            <a:t>Résultat(s) attendu(s)</a:t>
          </a:r>
        </a:p>
      </dgm:t>
    </dgm:pt>
    <dgm:pt modelId="{8EC4E739-BBC8-47C6-A559-BB57C0D05773}" type="parTrans" cxnId="{33C5CC1A-AD35-4939-9722-93ABB080CCB8}">
      <dgm:prSet/>
      <dgm:spPr/>
      <dgm:t>
        <a:bodyPr/>
        <a:lstStyle/>
        <a:p>
          <a:endParaRPr lang="fr-FR"/>
        </a:p>
      </dgm:t>
    </dgm:pt>
    <dgm:pt modelId="{4D2F1765-3D7B-4D11-B3CC-AFB770FC14D2}" type="sibTrans" cxnId="{33C5CC1A-AD35-4939-9722-93ABB080CCB8}">
      <dgm:prSet/>
      <dgm:spPr/>
      <dgm:t>
        <a:bodyPr/>
        <a:lstStyle/>
        <a:p>
          <a:endParaRPr lang="fr-FR"/>
        </a:p>
      </dgm:t>
    </dgm:pt>
    <dgm:pt modelId="{B0FF1C25-4799-4107-BEDC-E618F8FA1E09}">
      <dgm:prSet phldrT="[Texte]"/>
      <dgm:spPr/>
      <dgm:t>
        <a:bodyPr/>
        <a:lstStyle/>
        <a:p>
          <a:r>
            <a:rPr lang="fr-FR" dirty="0"/>
            <a:t>Déroulement de la séance</a:t>
          </a:r>
        </a:p>
      </dgm:t>
    </dgm:pt>
    <dgm:pt modelId="{9E3D2861-BCC5-42B0-BF19-5E837A730724}" type="parTrans" cxnId="{2A22DE23-2206-466A-A541-5FC82C8066ED}">
      <dgm:prSet/>
      <dgm:spPr/>
      <dgm:t>
        <a:bodyPr/>
        <a:lstStyle/>
        <a:p>
          <a:endParaRPr lang="fr-FR"/>
        </a:p>
      </dgm:t>
    </dgm:pt>
    <dgm:pt modelId="{247B008E-9CC0-4AE4-B068-FD42EE0B3590}" type="sibTrans" cxnId="{2A22DE23-2206-466A-A541-5FC82C8066ED}">
      <dgm:prSet/>
      <dgm:spPr/>
      <dgm:t>
        <a:bodyPr/>
        <a:lstStyle/>
        <a:p>
          <a:endParaRPr lang="fr-FR"/>
        </a:p>
      </dgm:t>
    </dgm:pt>
    <dgm:pt modelId="{79C39624-F723-4A95-9EDB-6CC3788350E6}">
      <dgm:prSet/>
      <dgm:spPr/>
      <dgm:t>
        <a:bodyPr/>
        <a:lstStyle/>
        <a:p>
          <a:r>
            <a:rPr lang="fr-FR" dirty="0"/>
            <a:t>  A la fin de cette séance vous serez capable de</a:t>
          </a:r>
        </a:p>
      </dgm:t>
    </dgm:pt>
    <dgm:pt modelId="{6E7E2300-FBBC-4415-AE0B-99681999DD6B}" type="parTrans" cxnId="{91A44981-3496-45E7-A582-DF7B4C2C3B63}">
      <dgm:prSet/>
      <dgm:spPr/>
      <dgm:t>
        <a:bodyPr/>
        <a:lstStyle/>
        <a:p>
          <a:endParaRPr lang="fr-FR"/>
        </a:p>
      </dgm:t>
    </dgm:pt>
    <dgm:pt modelId="{9A92B4D4-C23F-48A3-A500-CBC9B0B1993D}" type="sibTrans" cxnId="{91A44981-3496-45E7-A582-DF7B4C2C3B63}">
      <dgm:prSet/>
      <dgm:spPr/>
      <dgm:t>
        <a:bodyPr/>
        <a:lstStyle/>
        <a:p>
          <a:endParaRPr lang="fr-FR"/>
        </a:p>
      </dgm:t>
    </dgm:pt>
    <dgm:pt modelId="{F88B0CD4-AA5C-4D06-BA72-84322A36983D}">
      <dgm:prSet/>
      <dgm:spPr/>
      <dgm:t>
        <a:bodyPr/>
        <a:lstStyle/>
        <a:p>
          <a:r>
            <a:rPr lang="fr-FR" dirty="0"/>
            <a:t> Lancement de la séance</a:t>
          </a:r>
        </a:p>
      </dgm:t>
    </dgm:pt>
    <dgm:pt modelId="{661736EC-20A8-4641-A449-31D1B3CAE13F}" type="parTrans" cxnId="{D71C05D1-541C-4C90-AEE1-EDEFEE7935C2}">
      <dgm:prSet/>
      <dgm:spPr/>
      <dgm:t>
        <a:bodyPr/>
        <a:lstStyle/>
        <a:p>
          <a:endParaRPr lang="fr-FR"/>
        </a:p>
      </dgm:t>
    </dgm:pt>
    <dgm:pt modelId="{6E77580E-CDB2-4663-B54C-0D220C2B37C7}" type="sibTrans" cxnId="{D71C05D1-541C-4C90-AEE1-EDEFEE7935C2}">
      <dgm:prSet/>
      <dgm:spPr/>
      <dgm:t>
        <a:bodyPr/>
        <a:lstStyle/>
        <a:p>
          <a:endParaRPr lang="fr-FR"/>
        </a:p>
      </dgm:t>
    </dgm:pt>
    <dgm:pt modelId="{A093B3FC-1090-4155-ADE0-674F71827023}">
      <dgm:prSet/>
      <dgm:spPr/>
      <dgm:t>
        <a:bodyPr/>
        <a:lstStyle/>
        <a:p>
          <a:r>
            <a:rPr lang="fr-FR" dirty="0"/>
            <a:t>Démonstration</a:t>
          </a:r>
        </a:p>
      </dgm:t>
    </dgm:pt>
    <dgm:pt modelId="{1CC854A1-6877-404F-8240-B8CE1192E496}" type="parTrans" cxnId="{84927F64-AC4E-48D7-937F-61B8DB8C3187}">
      <dgm:prSet/>
      <dgm:spPr/>
      <dgm:t>
        <a:bodyPr/>
        <a:lstStyle/>
        <a:p>
          <a:endParaRPr lang="fr-FR"/>
        </a:p>
      </dgm:t>
    </dgm:pt>
    <dgm:pt modelId="{B3CA3F1A-4CEB-43AB-9CFA-093431B37415}" type="sibTrans" cxnId="{84927F64-AC4E-48D7-937F-61B8DB8C3187}">
      <dgm:prSet/>
      <dgm:spPr/>
      <dgm:t>
        <a:bodyPr/>
        <a:lstStyle/>
        <a:p>
          <a:endParaRPr lang="fr-FR"/>
        </a:p>
      </dgm:t>
    </dgm:pt>
    <dgm:pt modelId="{06A8B084-8267-46CE-899D-2CD08A4ADAD4}">
      <dgm:prSet/>
      <dgm:spPr/>
      <dgm:t>
        <a:bodyPr/>
        <a:lstStyle/>
        <a:p>
          <a:r>
            <a:rPr lang="fr-FR" dirty="0"/>
            <a:t>Transposition à la problématique</a:t>
          </a:r>
        </a:p>
      </dgm:t>
    </dgm:pt>
    <dgm:pt modelId="{28DF1180-483C-417A-B6AE-CC56022C40D1}" type="parTrans" cxnId="{9C543E79-2281-469A-907D-3FA78B15C478}">
      <dgm:prSet/>
      <dgm:spPr/>
      <dgm:t>
        <a:bodyPr/>
        <a:lstStyle/>
        <a:p>
          <a:endParaRPr lang="fr-FR"/>
        </a:p>
      </dgm:t>
    </dgm:pt>
    <dgm:pt modelId="{48D523F0-F1E0-40D8-8435-F4C74A4F422F}" type="sibTrans" cxnId="{9C543E79-2281-469A-907D-3FA78B15C478}">
      <dgm:prSet/>
      <dgm:spPr/>
      <dgm:t>
        <a:bodyPr/>
        <a:lstStyle/>
        <a:p>
          <a:endParaRPr lang="fr-FR"/>
        </a:p>
      </dgm:t>
    </dgm:pt>
    <dgm:pt modelId="{5B8586BA-C653-41C4-9E60-7607E89F54AF}">
      <dgm:prSet/>
      <dgm:spPr/>
      <dgm:t>
        <a:bodyPr/>
        <a:lstStyle/>
        <a:p>
          <a:r>
            <a:rPr lang="fr-FR" dirty="0"/>
            <a:t>Structuration</a:t>
          </a:r>
        </a:p>
      </dgm:t>
    </dgm:pt>
    <dgm:pt modelId="{C5328EC9-9486-4CE9-8FAA-B76CE036A967}" type="parTrans" cxnId="{DCE78462-6D41-48E4-94E0-B0D58F10250D}">
      <dgm:prSet/>
      <dgm:spPr/>
      <dgm:t>
        <a:bodyPr/>
        <a:lstStyle/>
        <a:p>
          <a:endParaRPr lang="fr-FR"/>
        </a:p>
      </dgm:t>
    </dgm:pt>
    <dgm:pt modelId="{50903863-F239-4ABC-A343-EF75CB6F98F8}" type="sibTrans" cxnId="{DCE78462-6D41-48E4-94E0-B0D58F10250D}">
      <dgm:prSet/>
      <dgm:spPr/>
      <dgm:t>
        <a:bodyPr/>
        <a:lstStyle/>
        <a:p>
          <a:endParaRPr lang="fr-FR"/>
        </a:p>
      </dgm:t>
    </dgm:pt>
    <dgm:pt modelId="{2FB9FFAC-AE5B-4029-BBC7-1FA60AB9E94C}" type="pres">
      <dgm:prSet presAssocID="{BBDFF847-8304-4B5B-A6B6-0A6D21DB8A6C}" presName="linear" presStyleCnt="0">
        <dgm:presLayoutVars>
          <dgm:dir/>
          <dgm:animLvl val="lvl"/>
          <dgm:resizeHandles val="exact"/>
        </dgm:presLayoutVars>
      </dgm:prSet>
      <dgm:spPr/>
    </dgm:pt>
    <dgm:pt modelId="{7884613B-50C7-4A37-A378-2CCA2E956902}" type="pres">
      <dgm:prSet presAssocID="{13B51498-AD06-47B2-9CB4-8247B10D1103}" presName="parentLin" presStyleCnt="0"/>
      <dgm:spPr/>
    </dgm:pt>
    <dgm:pt modelId="{6B278022-C485-4FB1-9A8D-F93C70EE9526}" type="pres">
      <dgm:prSet presAssocID="{13B51498-AD06-47B2-9CB4-8247B10D1103}" presName="parentLeftMargin" presStyleLbl="node1" presStyleIdx="0" presStyleCnt="2"/>
      <dgm:spPr/>
    </dgm:pt>
    <dgm:pt modelId="{4BAD5FE4-3D27-4449-8944-7B2923C17224}" type="pres">
      <dgm:prSet presAssocID="{13B51498-AD06-47B2-9CB4-8247B10D110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0B62B9D-6738-4C3E-9767-B43948463B6C}" type="pres">
      <dgm:prSet presAssocID="{13B51498-AD06-47B2-9CB4-8247B10D1103}" presName="negativeSpace" presStyleCnt="0"/>
      <dgm:spPr/>
    </dgm:pt>
    <dgm:pt modelId="{E9AF896A-8D6E-4A7A-A3EF-F2255CBCD082}" type="pres">
      <dgm:prSet presAssocID="{13B51498-AD06-47B2-9CB4-8247B10D1103}" presName="childText" presStyleLbl="conFgAcc1" presStyleIdx="0" presStyleCnt="2">
        <dgm:presLayoutVars>
          <dgm:bulletEnabled val="1"/>
        </dgm:presLayoutVars>
      </dgm:prSet>
      <dgm:spPr/>
    </dgm:pt>
    <dgm:pt modelId="{2084EAF6-A714-490A-8A18-C69D80869C8F}" type="pres">
      <dgm:prSet presAssocID="{4D2F1765-3D7B-4D11-B3CC-AFB770FC14D2}" presName="spaceBetweenRectangles" presStyleCnt="0"/>
      <dgm:spPr/>
    </dgm:pt>
    <dgm:pt modelId="{36F3B2CE-2721-453F-89F3-1B3AE1EF0CC8}" type="pres">
      <dgm:prSet presAssocID="{B0FF1C25-4799-4107-BEDC-E618F8FA1E09}" presName="parentLin" presStyleCnt="0"/>
      <dgm:spPr/>
    </dgm:pt>
    <dgm:pt modelId="{46F9F021-25C7-424B-85F4-AA69DCB7D067}" type="pres">
      <dgm:prSet presAssocID="{B0FF1C25-4799-4107-BEDC-E618F8FA1E09}" presName="parentLeftMargin" presStyleLbl="node1" presStyleIdx="0" presStyleCnt="2"/>
      <dgm:spPr/>
    </dgm:pt>
    <dgm:pt modelId="{48088667-AB80-4672-B0F6-A9A97D99CAE0}" type="pres">
      <dgm:prSet presAssocID="{B0FF1C25-4799-4107-BEDC-E618F8FA1E0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363FB85-8E83-41D6-8866-0963A048A79D}" type="pres">
      <dgm:prSet presAssocID="{B0FF1C25-4799-4107-BEDC-E618F8FA1E09}" presName="negativeSpace" presStyleCnt="0"/>
      <dgm:spPr/>
    </dgm:pt>
    <dgm:pt modelId="{EE3030F2-DEF7-47CD-9B64-C42CFE4272DC}" type="pres">
      <dgm:prSet presAssocID="{B0FF1C25-4799-4107-BEDC-E618F8FA1E0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3C5CC1A-AD35-4939-9722-93ABB080CCB8}" srcId="{BBDFF847-8304-4B5B-A6B6-0A6D21DB8A6C}" destId="{13B51498-AD06-47B2-9CB4-8247B10D1103}" srcOrd="0" destOrd="0" parTransId="{8EC4E739-BBC8-47C6-A559-BB57C0D05773}" sibTransId="{4D2F1765-3D7B-4D11-B3CC-AFB770FC14D2}"/>
    <dgm:cxn modelId="{2A22DE23-2206-466A-A541-5FC82C8066ED}" srcId="{BBDFF847-8304-4B5B-A6B6-0A6D21DB8A6C}" destId="{B0FF1C25-4799-4107-BEDC-E618F8FA1E09}" srcOrd="1" destOrd="0" parTransId="{9E3D2861-BCC5-42B0-BF19-5E837A730724}" sibTransId="{247B008E-9CC0-4AE4-B068-FD42EE0B3590}"/>
    <dgm:cxn modelId="{DCE78462-6D41-48E4-94E0-B0D58F10250D}" srcId="{B0FF1C25-4799-4107-BEDC-E618F8FA1E09}" destId="{5B8586BA-C653-41C4-9E60-7607E89F54AF}" srcOrd="3" destOrd="0" parTransId="{C5328EC9-9486-4CE9-8FAA-B76CE036A967}" sibTransId="{50903863-F239-4ABC-A343-EF75CB6F98F8}"/>
    <dgm:cxn modelId="{84927F64-AC4E-48D7-937F-61B8DB8C3187}" srcId="{B0FF1C25-4799-4107-BEDC-E618F8FA1E09}" destId="{A093B3FC-1090-4155-ADE0-674F71827023}" srcOrd="1" destOrd="0" parTransId="{1CC854A1-6877-404F-8240-B8CE1192E496}" sibTransId="{B3CA3F1A-4CEB-43AB-9CFA-093431B37415}"/>
    <dgm:cxn modelId="{B8AE1676-7A7F-4AC3-A772-9B372ACBFA64}" type="presOf" srcId="{BBDFF847-8304-4B5B-A6B6-0A6D21DB8A6C}" destId="{2FB9FFAC-AE5B-4029-BBC7-1FA60AB9E94C}" srcOrd="0" destOrd="0" presId="urn:microsoft.com/office/officeart/2005/8/layout/list1"/>
    <dgm:cxn modelId="{9C543E79-2281-469A-907D-3FA78B15C478}" srcId="{B0FF1C25-4799-4107-BEDC-E618F8FA1E09}" destId="{06A8B084-8267-46CE-899D-2CD08A4ADAD4}" srcOrd="2" destOrd="0" parTransId="{28DF1180-483C-417A-B6AE-CC56022C40D1}" sibTransId="{48D523F0-F1E0-40D8-8435-F4C74A4F422F}"/>
    <dgm:cxn modelId="{91A44981-3496-45E7-A582-DF7B4C2C3B63}" srcId="{13B51498-AD06-47B2-9CB4-8247B10D1103}" destId="{79C39624-F723-4A95-9EDB-6CC3788350E6}" srcOrd="0" destOrd="0" parTransId="{6E7E2300-FBBC-4415-AE0B-99681999DD6B}" sibTransId="{9A92B4D4-C23F-48A3-A500-CBC9B0B1993D}"/>
    <dgm:cxn modelId="{7A434C83-28DD-4359-A61D-00AFBD057156}" type="presOf" srcId="{A093B3FC-1090-4155-ADE0-674F71827023}" destId="{EE3030F2-DEF7-47CD-9B64-C42CFE4272DC}" srcOrd="0" destOrd="1" presId="urn:microsoft.com/office/officeart/2005/8/layout/list1"/>
    <dgm:cxn modelId="{94799B8D-D313-4E80-BA97-3E10527C3525}" type="presOf" srcId="{B0FF1C25-4799-4107-BEDC-E618F8FA1E09}" destId="{48088667-AB80-4672-B0F6-A9A97D99CAE0}" srcOrd="1" destOrd="0" presId="urn:microsoft.com/office/officeart/2005/8/layout/list1"/>
    <dgm:cxn modelId="{7E1423A6-76F2-4FB6-BD79-B69A11BC3401}" type="presOf" srcId="{B0FF1C25-4799-4107-BEDC-E618F8FA1E09}" destId="{46F9F021-25C7-424B-85F4-AA69DCB7D067}" srcOrd="0" destOrd="0" presId="urn:microsoft.com/office/officeart/2005/8/layout/list1"/>
    <dgm:cxn modelId="{5952FDB0-65F8-401A-8B14-A3570C2F9D58}" type="presOf" srcId="{79C39624-F723-4A95-9EDB-6CC3788350E6}" destId="{E9AF896A-8D6E-4A7A-A3EF-F2255CBCD082}" srcOrd="0" destOrd="0" presId="urn:microsoft.com/office/officeart/2005/8/layout/list1"/>
    <dgm:cxn modelId="{BD733EB5-EB16-443F-ACC6-23555F8C1CC2}" type="presOf" srcId="{06A8B084-8267-46CE-899D-2CD08A4ADAD4}" destId="{EE3030F2-DEF7-47CD-9B64-C42CFE4272DC}" srcOrd="0" destOrd="2" presId="urn:microsoft.com/office/officeart/2005/8/layout/list1"/>
    <dgm:cxn modelId="{D48475C0-57EE-41D1-A3C2-D39E39560299}" type="presOf" srcId="{13B51498-AD06-47B2-9CB4-8247B10D1103}" destId="{6B278022-C485-4FB1-9A8D-F93C70EE9526}" srcOrd="0" destOrd="0" presId="urn:microsoft.com/office/officeart/2005/8/layout/list1"/>
    <dgm:cxn modelId="{D71C05D1-541C-4C90-AEE1-EDEFEE7935C2}" srcId="{B0FF1C25-4799-4107-BEDC-E618F8FA1E09}" destId="{F88B0CD4-AA5C-4D06-BA72-84322A36983D}" srcOrd="0" destOrd="0" parTransId="{661736EC-20A8-4641-A449-31D1B3CAE13F}" sibTransId="{6E77580E-CDB2-4663-B54C-0D220C2B37C7}"/>
    <dgm:cxn modelId="{8F6F68D2-ABED-428C-85F8-514275E8B692}" type="presOf" srcId="{13B51498-AD06-47B2-9CB4-8247B10D1103}" destId="{4BAD5FE4-3D27-4449-8944-7B2923C17224}" srcOrd="1" destOrd="0" presId="urn:microsoft.com/office/officeart/2005/8/layout/list1"/>
    <dgm:cxn modelId="{034DA9D4-BB65-4A29-A399-B39610CC48FA}" type="presOf" srcId="{F88B0CD4-AA5C-4D06-BA72-84322A36983D}" destId="{EE3030F2-DEF7-47CD-9B64-C42CFE4272DC}" srcOrd="0" destOrd="0" presId="urn:microsoft.com/office/officeart/2005/8/layout/list1"/>
    <dgm:cxn modelId="{ABBD45D7-1A38-495A-A3E2-889BD6295680}" type="presOf" srcId="{5B8586BA-C653-41C4-9E60-7607E89F54AF}" destId="{EE3030F2-DEF7-47CD-9B64-C42CFE4272DC}" srcOrd="0" destOrd="3" presId="urn:microsoft.com/office/officeart/2005/8/layout/list1"/>
    <dgm:cxn modelId="{AFCEE565-54AB-49CA-A315-73D6B2C36A09}" type="presParOf" srcId="{2FB9FFAC-AE5B-4029-BBC7-1FA60AB9E94C}" destId="{7884613B-50C7-4A37-A378-2CCA2E956902}" srcOrd="0" destOrd="0" presId="urn:microsoft.com/office/officeart/2005/8/layout/list1"/>
    <dgm:cxn modelId="{96EBF28A-91DE-42EC-8FB0-06DEF229D19D}" type="presParOf" srcId="{7884613B-50C7-4A37-A378-2CCA2E956902}" destId="{6B278022-C485-4FB1-9A8D-F93C70EE9526}" srcOrd="0" destOrd="0" presId="urn:microsoft.com/office/officeart/2005/8/layout/list1"/>
    <dgm:cxn modelId="{7B48E0D6-12D4-4BAC-A6CF-B715B3CC24B3}" type="presParOf" srcId="{7884613B-50C7-4A37-A378-2CCA2E956902}" destId="{4BAD5FE4-3D27-4449-8944-7B2923C17224}" srcOrd="1" destOrd="0" presId="urn:microsoft.com/office/officeart/2005/8/layout/list1"/>
    <dgm:cxn modelId="{78900FF5-FDCC-41A7-8989-86FFB03F74D9}" type="presParOf" srcId="{2FB9FFAC-AE5B-4029-BBC7-1FA60AB9E94C}" destId="{40B62B9D-6738-4C3E-9767-B43948463B6C}" srcOrd="1" destOrd="0" presId="urn:microsoft.com/office/officeart/2005/8/layout/list1"/>
    <dgm:cxn modelId="{659EDE58-F40C-4909-A2A4-EF3C3B2C5447}" type="presParOf" srcId="{2FB9FFAC-AE5B-4029-BBC7-1FA60AB9E94C}" destId="{E9AF896A-8D6E-4A7A-A3EF-F2255CBCD082}" srcOrd="2" destOrd="0" presId="urn:microsoft.com/office/officeart/2005/8/layout/list1"/>
    <dgm:cxn modelId="{4736BFC5-D2F3-48CE-B851-6EEF3D552850}" type="presParOf" srcId="{2FB9FFAC-AE5B-4029-BBC7-1FA60AB9E94C}" destId="{2084EAF6-A714-490A-8A18-C69D80869C8F}" srcOrd="3" destOrd="0" presId="urn:microsoft.com/office/officeart/2005/8/layout/list1"/>
    <dgm:cxn modelId="{708774BD-9DC4-4CBD-AA59-3E1AF9DB45A0}" type="presParOf" srcId="{2FB9FFAC-AE5B-4029-BBC7-1FA60AB9E94C}" destId="{36F3B2CE-2721-453F-89F3-1B3AE1EF0CC8}" srcOrd="4" destOrd="0" presId="urn:microsoft.com/office/officeart/2005/8/layout/list1"/>
    <dgm:cxn modelId="{96C7EC9F-8F0E-4856-AE25-20B200CFE69C}" type="presParOf" srcId="{36F3B2CE-2721-453F-89F3-1B3AE1EF0CC8}" destId="{46F9F021-25C7-424B-85F4-AA69DCB7D067}" srcOrd="0" destOrd="0" presId="urn:microsoft.com/office/officeart/2005/8/layout/list1"/>
    <dgm:cxn modelId="{79382ED7-C4D3-40E1-BF11-C7B42EF31413}" type="presParOf" srcId="{36F3B2CE-2721-453F-89F3-1B3AE1EF0CC8}" destId="{48088667-AB80-4672-B0F6-A9A97D99CAE0}" srcOrd="1" destOrd="0" presId="urn:microsoft.com/office/officeart/2005/8/layout/list1"/>
    <dgm:cxn modelId="{A0476676-096C-4855-AAE7-7015AE39CCE3}" type="presParOf" srcId="{2FB9FFAC-AE5B-4029-BBC7-1FA60AB9E94C}" destId="{1363FB85-8E83-41D6-8866-0963A048A79D}" srcOrd="5" destOrd="0" presId="urn:microsoft.com/office/officeart/2005/8/layout/list1"/>
    <dgm:cxn modelId="{ED8F2761-497D-491D-8E60-CE647DE96D67}" type="presParOf" srcId="{2FB9FFAC-AE5B-4029-BBC7-1FA60AB9E94C}" destId="{EE3030F2-DEF7-47CD-9B64-C42CFE4272D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52F1D-E3B8-4FFD-B16D-FE49A18550CE}">
      <dsp:nvSpPr>
        <dsp:cNvPr id="0" name=""/>
        <dsp:cNvSpPr/>
      </dsp:nvSpPr>
      <dsp:spPr>
        <a:xfrm>
          <a:off x="4969" y="315415"/>
          <a:ext cx="8169965" cy="1189858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889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 Algorithme</a:t>
          </a:r>
        </a:p>
      </dsp:txBody>
      <dsp:txXfrm>
        <a:off x="4969" y="612880"/>
        <a:ext cx="7872501" cy="594929"/>
      </dsp:txXfrm>
    </dsp:sp>
    <dsp:sp modelId="{B2E0CB9F-F64F-4D70-AC94-86D5C83D67DC}">
      <dsp:nvSpPr>
        <dsp:cNvPr id="0" name=""/>
        <dsp:cNvSpPr/>
      </dsp:nvSpPr>
      <dsp:spPr>
        <a:xfrm>
          <a:off x="-4969" y="1111188"/>
          <a:ext cx="2536228" cy="12038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 Que devra faire le système ?</a:t>
          </a:r>
        </a:p>
      </dsp:txBody>
      <dsp:txXfrm>
        <a:off x="-4969" y="1111188"/>
        <a:ext cx="2536228" cy="1203813"/>
      </dsp:txXfrm>
    </dsp:sp>
    <dsp:sp modelId="{9E2A74C7-416C-406D-A9D5-1C0C656EEF34}">
      <dsp:nvSpPr>
        <dsp:cNvPr id="0" name=""/>
        <dsp:cNvSpPr/>
      </dsp:nvSpPr>
      <dsp:spPr>
        <a:xfrm>
          <a:off x="2521319" y="712034"/>
          <a:ext cx="5653615" cy="1189858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889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 Intelligence artificielle</a:t>
          </a:r>
        </a:p>
      </dsp:txBody>
      <dsp:txXfrm>
        <a:off x="2521319" y="1009499"/>
        <a:ext cx="5356151" cy="594929"/>
      </dsp:txXfrm>
    </dsp:sp>
    <dsp:sp modelId="{004A3C6C-6189-4957-B977-69F680619EB6}">
      <dsp:nvSpPr>
        <dsp:cNvPr id="0" name=""/>
        <dsp:cNvSpPr/>
      </dsp:nvSpPr>
      <dsp:spPr>
        <a:xfrm>
          <a:off x="2511379" y="1507807"/>
          <a:ext cx="2516349" cy="12038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 Comment apprendre au système à reconnaître des objets ?</a:t>
          </a:r>
        </a:p>
      </dsp:txBody>
      <dsp:txXfrm>
        <a:off x="2511379" y="1507807"/>
        <a:ext cx="2516349" cy="1203813"/>
      </dsp:txXfrm>
    </dsp:sp>
    <dsp:sp modelId="{A88C1F6F-03C1-47CC-A704-E63F1C281839}">
      <dsp:nvSpPr>
        <dsp:cNvPr id="0" name=""/>
        <dsp:cNvSpPr/>
      </dsp:nvSpPr>
      <dsp:spPr>
        <a:xfrm>
          <a:off x="5037668" y="1108654"/>
          <a:ext cx="3137266" cy="1189858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889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 Programmation</a:t>
          </a:r>
        </a:p>
      </dsp:txBody>
      <dsp:txXfrm>
        <a:off x="5037668" y="1406119"/>
        <a:ext cx="2839802" cy="594929"/>
      </dsp:txXfrm>
    </dsp:sp>
    <dsp:sp modelId="{6DDE2383-E7C5-42CF-8FA2-14D66B26D368}">
      <dsp:nvSpPr>
        <dsp:cNvPr id="0" name=""/>
        <dsp:cNvSpPr/>
      </dsp:nvSpPr>
      <dsp:spPr>
        <a:xfrm>
          <a:off x="5027728" y="1896474"/>
          <a:ext cx="2516349" cy="11861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 Comment expliquer au système ce qu'il doit faire ?</a:t>
          </a:r>
        </a:p>
      </dsp:txBody>
      <dsp:txXfrm>
        <a:off x="5027728" y="1896474"/>
        <a:ext cx="2516349" cy="11861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F896A-8D6E-4A7A-A3EF-F2255CBCD082}">
      <dsp:nvSpPr>
        <dsp:cNvPr id="0" name=""/>
        <dsp:cNvSpPr/>
      </dsp:nvSpPr>
      <dsp:spPr>
        <a:xfrm>
          <a:off x="0" y="252243"/>
          <a:ext cx="8333682" cy="59535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6786" tIns="291592" rIns="64678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  A la fin de cette séance vous serez capable de</a:t>
          </a:r>
        </a:p>
      </dsp:txBody>
      <dsp:txXfrm>
        <a:off x="0" y="252243"/>
        <a:ext cx="8333682" cy="595350"/>
      </dsp:txXfrm>
    </dsp:sp>
    <dsp:sp modelId="{4BAD5FE4-3D27-4449-8944-7B2923C17224}">
      <dsp:nvSpPr>
        <dsp:cNvPr id="0" name=""/>
        <dsp:cNvSpPr/>
      </dsp:nvSpPr>
      <dsp:spPr>
        <a:xfrm>
          <a:off x="416684" y="45603"/>
          <a:ext cx="5833577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95" tIns="0" rIns="2204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Résultat(s) attendu(s)</a:t>
          </a:r>
        </a:p>
      </dsp:txBody>
      <dsp:txXfrm>
        <a:off x="436859" y="65778"/>
        <a:ext cx="5793227" cy="372930"/>
      </dsp:txXfrm>
    </dsp:sp>
    <dsp:sp modelId="{EE3030F2-DEF7-47CD-9B64-C42CFE4272DC}">
      <dsp:nvSpPr>
        <dsp:cNvPr id="0" name=""/>
        <dsp:cNvSpPr/>
      </dsp:nvSpPr>
      <dsp:spPr>
        <a:xfrm>
          <a:off x="0" y="1129833"/>
          <a:ext cx="8333682" cy="12789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6786" tIns="291592" rIns="64678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 Lancement de la séance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Démonstration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Transposition à la problématique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Structuration</a:t>
          </a:r>
        </a:p>
      </dsp:txBody>
      <dsp:txXfrm>
        <a:off x="0" y="1129833"/>
        <a:ext cx="8333682" cy="1278900"/>
      </dsp:txXfrm>
    </dsp:sp>
    <dsp:sp modelId="{48088667-AB80-4672-B0F6-A9A97D99CAE0}">
      <dsp:nvSpPr>
        <dsp:cNvPr id="0" name=""/>
        <dsp:cNvSpPr/>
      </dsp:nvSpPr>
      <dsp:spPr>
        <a:xfrm>
          <a:off x="416684" y="923193"/>
          <a:ext cx="5833577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95" tIns="0" rIns="2204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Déroulement de la séance</a:t>
          </a:r>
        </a:p>
      </dsp:txBody>
      <dsp:txXfrm>
        <a:off x="436859" y="943368"/>
        <a:ext cx="5793227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D676D-4AFC-49EC-8926-D42D6C09655B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1A751-E864-494A-A9A6-5324275C3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456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31A751-E864-494A-A9A6-5324275C33D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800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31A751-E864-494A-A9A6-5324275C33D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800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</a:t>
            </a:r>
            <a:r>
              <a:rPr lang="fr-FR" baseline="0" dirty="0"/>
              <a:t> répondre à cette question 3 séances seront nécessaires…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31A751-E864-494A-A9A6-5324275C33D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800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42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7713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33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20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28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24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16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66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43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63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94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46F62-B97E-45C1-AA85-72ABCAD74B96}" type="datetimeFigureOut">
              <a:rPr lang="fr-FR" smtClean="0"/>
              <a:t>07/03/2026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334AA-DA78-4AA5-B872-1619C6B1C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96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22112" y="121196"/>
            <a:ext cx="2699778" cy="58477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fr-FR" sz="32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Séquence n°10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968657"/>
            <a:ext cx="9144000" cy="156966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fr-FR" sz="48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Comment trier des objets </a:t>
            </a:r>
          </a:p>
          <a:p>
            <a:pPr algn="ctr"/>
            <a:r>
              <a:rPr lang="fr-FR" sz="48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recyclables ?</a:t>
            </a:r>
          </a:p>
        </p:txBody>
      </p:sp>
    </p:spTree>
    <p:extLst>
      <p:ext uri="{BB962C8B-B14F-4D97-AF65-F5344CB8AC3E}">
        <p14:creationId xmlns:p14="http://schemas.microsoft.com/office/powerpoint/2010/main" val="2991719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6200000">
            <a:off x="-2604867" y="2565114"/>
            <a:ext cx="5715000" cy="584775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fr-FR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Problématisation</a:t>
            </a:r>
            <a:endParaRPr lang="fr-FR" sz="3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4203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6200000">
            <a:off x="-2563281" y="2565111"/>
            <a:ext cx="5715000" cy="584775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fr-FR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Problématique</a:t>
            </a:r>
            <a:endParaRPr lang="fr-FR" sz="3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84654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6200000">
            <a:off x="-2563281" y="2565111"/>
            <a:ext cx="5715000" cy="584775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fr-FR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Chronologie de la séquence</a:t>
            </a:r>
            <a:endParaRPr lang="fr-FR" sz="3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850641611"/>
              </p:ext>
            </p:extLst>
          </p:nvPr>
        </p:nvGraphicFramePr>
        <p:xfrm>
          <a:off x="785191" y="825500"/>
          <a:ext cx="816996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723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152F1D-E3B8-4FFD-B16D-FE49A18550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43152F1D-E3B8-4FFD-B16D-FE49A18550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2E0CB9F-F64F-4D70-AC94-86D5C83D6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B2E0CB9F-F64F-4D70-AC94-86D5C83D67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2A74C7-416C-406D-A9D5-1C0C656EEF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9E2A74C7-416C-406D-A9D5-1C0C656EEF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4A3C6C-6189-4957-B977-69F680619E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004A3C6C-6189-4957-B977-69F680619E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88C1F6F-03C1-47CC-A704-E63F1C2818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A88C1F6F-03C1-47CC-A704-E63F1C2818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DDE2383-E7C5-42CF-8FA2-14D66B26D3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dgm id="{6DDE2383-E7C5-42CF-8FA2-14D66B26D3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10431" y="121196"/>
            <a:ext cx="4923144" cy="584775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fr-FR" sz="32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Séquence n°10 – séance n°1</a:t>
            </a:r>
          </a:p>
        </p:txBody>
      </p:sp>
      <p:sp>
        <p:nvSpPr>
          <p:cNvPr id="6" name="Rectangle 5"/>
          <p:cNvSpPr/>
          <p:nvPr/>
        </p:nvSpPr>
        <p:spPr>
          <a:xfrm>
            <a:off x="789500" y="2218719"/>
            <a:ext cx="7377212" cy="830997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fr-FR" sz="48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Que devra faire le système ?</a:t>
            </a:r>
          </a:p>
        </p:txBody>
      </p:sp>
    </p:spTree>
    <p:extLst>
      <p:ext uri="{BB962C8B-B14F-4D97-AF65-F5344CB8AC3E}">
        <p14:creationId xmlns:p14="http://schemas.microsoft.com/office/powerpoint/2010/main" val="4035874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6200000">
            <a:off x="-2565112" y="2565111"/>
            <a:ext cx="5715000" cy="584775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fr-FR" sz="32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Présentation de la séance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926702774"/>
              </p:ext>
            </p:extLst>
          </p:nvPr>
        </p:nvGraphicFramePr>
        <p:xfrm>
          <a:off x="661231" y="3008242"/>
          <a:ext cx="8333682" cy="2454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92196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6766</TotalTime>
  <Words>116</Words>
  <Application>Microsoft Office PowerPoint</Application>
  <PresentationFormat>Affichage à l'écran (16:10)</PresentationFormat>
  <Paragraphs>26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fantoli</dc:creator>
  <cp:lastModifiedBy>guillaume fantoli</cp:lastModifiedBy>
  <cp:revision>37</cp:revision>
  <dcterms:created xsi:type="dcterms:W3CDTF">2019-01-17T13:50:09Z</dcterms:created>
  <dcterms:modified xsi:type="dcterms:W3CDTF">2026-03-07T08:07:01Z</dcterms:modified>
</cp:coreProperties>
</file>